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3004800" cy="9753600"/>
  <p:notesSz cx="6858000" cy="9144000"/>
  <p:defaultTextStyle>
    <a:lvl1pPr algn="ctr" defTabSz="584200">
      <a:defRPr sz="4200">
        <a:solidFill>
          <a:srgbClr val="FFFFFF"/>
        </a:solidFill>
        <a:latin typeface="+mn-lt"/>
        <a:ea typeface="+mn-ea"/>
        <a:cs typeface="+mn-cs"/>
        <a:sym typeface="Gill Sans"/>
      </a:defRPr>
    </a:lvl1pPr>
    <a:lvl2pPr indent="342900" algn="ctr" defTabSz="584200">
      <a:defRPr sz="4200">
        <a:solidFill>
          <a:srgbClr val="FFFFFF"/>
        </a:solidFill>
        <a:latin typeface="+mn-lt"/>
        <a:ea typeface="+mn-ea"/>
        <a:cs typeface="+mn-cs"/>
        <a:sym typeface="Gill Sans"/>
      </a:defRPr>
    </a:lvl2pPr>
    <a:lvl3pPr indent="685800" algn="ctr" defTabSz="584200">
      <a:defRPr sz="4200">
        <a:solidFill>
          <a:srgbClr val="FFFFFF"/>
        </a:solidFill>
        <a:latin typeface="+mn-lt"/>
        <a:ea typeface="+mn-ea"/>
        <a:cs typeface="+mn-cs"/>
        <a:sym typeface="Gill Sans"/>
      </a:defRPr>
    </a:lvl3pPr>
    <a:lvl4pPr indent="1028700" algn="ctr" defTabSz="584200">
      <a:defRPr sz="4200">
        <a:solidFill>
          <a:srgbClr val="FFFFFF"/>
        </a:solidFill>
        <a:latin typeface="+mn-lt"/>
        <a:ea typeface="+mn-ea"/>
        <a:cs typeface="+mn-cs"/>
        <a:sym typeface="Gill Sans"/>
      </a:defRPr>
    </a:lvl4pPr>
    <a:lvl5pPr indent="1371600" algn="ctr" defTabSz="584200">
      <a:defRPr sz="4200">
        <a:solidFill>
          <a:srgbClr val="FFFFFF"/>
        </a:solidFill>
        <a:latin typeface="+mn-lt"/>
        <a:ea typeface="+mn-ea"/>
        <a:cs typeface="+mn-cs"/>
        <a:sym typeface="Gill Sans"/>
      </a:defRPr>
    </a:lvl5pPr>
    <a:lvl6pPr indent="1714500" algn="ctr" defTabSz="584200">
      <a:defRPr sz="4200">
        <a:solidFill>
          <a:srgbClr val="FFFFFF"/>
        </a:solidFill>
        <a:latin typeface="+mn-lt"/>
        <a:ea typeface="+mn-ea"/>
        <a:cs typeface="+mn-cs"/>
        <a:sym typeface="Gill Sans"/>
      </a:defRPr>
    </a:lvl6pPr>
    <a:lvl7pPr indent="2057400" algn="ctr" defTabSz="584200">
      <a:defRPr sz="4200">
        <a:solidFill>
          <a:srgbClr val="FFFFFF"/>
        </a:solidFill>
        <a:latin typeface="+mn-lt"/>
        <a:ea typeface="+mn-ea"/>
        <a:cs typeface="+mn-cs"/>
        <a:sym typeface="Gill Sans"/>
      </a:defRPr>
    </a:lvl7pPr>
    <a:lvl8pPr indent="2400300" algn="ctr" defTabSz="584200">
      <a:defRPr sz="4200">
        <a:solidFill>
          <a:srgbClr val="FFFFFF"/>
        </a:solidFill>
        <a:latin typeface="+mn-lt"/>
        <a:ea typeface="+mn-ea"/>
        <a:cs typeface="+mn-cs"/>
        <a:sym typeface="Gill Sans"/>
      </a:defRPr>
    </a:lvl8pPr>
    <a:lvl9pPr indent="2743200" algn="ctr" defTabSz="584200">
      <a:defRPr sz="4200">
        <a:solidFill>
          <a:srgbClr val="FFFFFF"/>
        </a:solidFill>
        <a:latin typeface="+mn-lt"/>
        <a:ea typeface="+mn-ea"/>
        <a:cs typeface="+mn-c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5C554F"/>
        </a:fontRef>
        <a:srgbClr val="5C554F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5C554F">
              <a:alpha val="12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</a:tcStyle>
    </a:firstRow>
  </a:tblStyle>
  <a:tblStyle styleId="{D51ADE6A-740E-44AE-83CC-AE7238B6C88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Row>
  </a:tblStyle>
  <a:tblStyle styleId="{4A9BC294-FFE2-49D5-8D69-9E1BD2C41BD5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C8D8F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4" name="Shape 5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2.tif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2.tif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2.tif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2.tif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donesianBatik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7"/>
          <p:cNvSpPr/>
          <p:nvPr/>
        </p:nvSpPr>
        <p:spPr>
          <a:xfrm>
            <a:off x="1295400" y="1587500"/>
            <a:ext cx="10706100" cy="5727700"/>
          </a:xfrm>
          <a:prstGeom prst="rect">
            <a:avLst/>
          </a:prstGeom>
          <a:solidFill>
            <a:srgbClr val="FFE4A8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6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8" name="Shape 8"/>
          <p:cNvSpPr/>
          <p:nvPr>
            <p:ph type="title"/>
          </p:nvPr>
        </p:nvSpPr>
        <p:spPr>
          <a:xfrm>
            <a:off x="965200" y="1587500"/>
            <a:ext cx="11074400" cy="2921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>
              <a:defRPr cap="none" spc="0" sz="1800"/>
            </a:pPr>
            <a:r>
              <a:rPr cap="all" spc="32" sz="6400"/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965200" y="5384800"/>
            <a:ext cx="11074400" cy="14097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E32400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E32400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E32400"/>
                </a:solidFill>
              </a:rPr>
              <a:t>Body Level One</a:t>
            </a:r>
            <a:endParaRPr sz="3800">
              <a:solidFill>
                <a:srgbClr val="E3240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E32400"/>
                </a:solidFill>
              </a:rPr>
              <a:t>Body Level Two</a:t>
            </a:r>
            <a:endParaRPr sz="3800">
              <a:solidFill>
                <a:srgbClr val="E3240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0D6AC"/>
                </a:solidFill>
              </a:rPr>
              <a:t>Body Level Three</a:t>
            </a:r>
            <a:endParaRPr sz="3800">
              <a:solidFill>
                <a:srgbClr val="F0D6AC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0D6AC"/>
                </a:solidFill>
              </a:rPr>
              <a:t>Body Level Four</a:t>
            </a:r>
            <a:endParaRPr sz="3800">
              <a:solidFill>
                <a:srgbClr val="F0D6AC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0D6AC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title"/>
          </p:nvPr>
        </p:nvSpPr>
        <p:spPr>
          <a:xfrm>
            <a:off x="965200" y="3416300"/>
            <a:ext cx="11074400" cy="2921000"/>
          </a:xfrm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32" sz="6400">
                <a:solidFill>
                  <a:srgbClr val="F0F0F0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brush-1_hi-re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88" y="6718259"/>
            <a:ext cx="11711866" cy="685801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hape 37"/>
          <p:cNvSpPr/>
          <p:nvPr>
            <p:ph type="title"/>
          </p:nvPr>
        </p:nvSpPr>
        <p:spPr>
          <a:xfrm>
            <a:off x="965200" y="6477000"/>
            <a:ext cx="11074400" cy="1828800"/>
          </a:xfrm>
          <a:prstGeom prst="rect">
            <a:avLst/>
          </a:prstGeom>
        </p:spPr>
        <p:txBody>
          <a:bodyPr lIns="0" tIns="0" rIns="0" bIns="0" anchor="b"/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32" sz="6400">
                <a:solidFill>
                  <a:srgbClr val="F0F0F0"/>
                </a:solidFill>
              </a:rPr>
              <a:t>Title Text</a:t>
            </a:r>
          </a:p>
        </p:txBody>
      </p:sp>
      <p:sp>
        <p:nvSpPr>
          <p:cNvPr id="38" name="Shape 38"/>
          <p:cNvSpPr/>
          <p:nvPr>
            <p:ph type="body" idx="1"/>
          </p:nvPr>
        </p:nvSpPr>
        <p:spPr>
          <a:xfrm>
            <a:off x="965200" y="8293100"/>
            <a:ext cx="11074400" cy="10033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cap="all" sz="3200"/>
            </a:lvl1pPr>
            <a:lvl2pPr marL="0" indent="0" algn="ctr">
              <a:spcBef>
                <a:spcPts val="0"/>
              </a:spcBef>
              <a:buSzTx/>
              <a:buNone/>
              <a:defRPr cap="all" sz="3200"/>
            </a:lvl2pPr>
            <a:lvl3pPr marL="0" indent="0" algn="ctr">
              <a:spcBef>
                <a:spcPts val="0"/>
              </a:spcBef>
              <a:buSzTx/>
              <a:buNone/>
              <a:defRPr cap="all" sz="3200"/>
            </a:lvl3pPr>
            <a:lvl4pPr marL="0" indent="0" algn="ctr">
              <a:spcBef>
                <a:spcPts val="0"/>
              </a:spcBef>
              <a:buSzTx/>
              <a:buNone/>
              <a:defRPr cap="all" sz="3200"/>
            </a:lvl4pPr>
            <a:lvl5pPr marL="0" indent="0" algn="ctr">
              <a:spcBef>
                <a:spcPts val="0"/>
              </a:spcBef>
              <a:buSzTx/>
              <a:buNone/>
              <a:defRPr cap="all" sz="3200"/>
            </a:lvl5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3200">
                <a:solidFill>
                  <a:srgbClr val="F0D6AC"/>
                </a:solidFill>
              </a:rPr>
              <a:t>Body Level One</a:t>
            </a:r>
            <a:endParaRPr cap="all" sz="3200">
              <a:solidFill>
                <a:srgbClr val="F0D6AC"/>
              </a:solidFill>
            </a:endParaRPr>
          </a:p>
          <a:p>
            <a:pPr lvl="1">
              <a:defRPr cap="none" sz="1800">
                <a:solidFill>
                  <a:srgbClr val="000000"/>
                </a:solidFill>
              </a:defRPr>
            </a:pPr>
            <a:r>
              <a:rPr cap="all" sz="3200">
                <a:solidFill>
                  <a:srgbClr val="F0D6AC"/>
                </a:solidFill>
              </a:rPr>
              <a:t>Body Level Two</a:t>
            </a:r>
            <a:endParaRPr cap="all" sz="3200">
              <a:solidFill>
                <a:srgbClr val="F0D6AC"/>
              </a:solidFill>
            </a:endParaRPr>
          </a:p>
          <a:p>
            <a:pPr lvl="2">
              <a:defRPr cap="none" sz="1800">
                <a:solidFill>
                  <a:srgbClr val="000000"/>
                </a:solidFill>
              </a:defRPr>
            </a:pPr>
            <a:r>
              <a:rPr cap="all" sz="3200">
                <a:solidFill>
                  <a:srgbClr val="F0D6AC"/>
                </a:solidFill>
              </a:rPr>
              <a:t>Body Level Three</a:t>
            </a:r>
            <a:endParaRPr cap="all" sz="3200">
              <a:solidFill>
                <a:srgbClr val="F0D6AC"/>
              </a:solidFill>
            </a:endParaRPr>
          </a:p>
          <a:p>
            <a:pPr lvl="3">
              <a:defRPr cap="none" sz="1800">
                <a:solidFill>
                  <a:srgbClr val="000000"/>
                </a:solidFill>
              </a:defRPr>
            </a:pPr>
            <a:r>
              <a:rPr cap="all" sz="3200">
                <a:solidFill>
                  <a:srgbClr val="F0D6AC"/>
                </a:solidFill>
              </a:rPr>
              <a:t>Body Level Four</a:t>
            </a:r>
            <a:endParaRPr cap="all" sz="3200">
              <a:solidFill>
                <a:srgbClr val="F0D6AC"/>
              </a:solidFill>
            </a:endParaRPr>
          </a:p>
          <a:p>
            <a:pPr lvl="4">
              <a:defRPr cap="none" sz="1800">
                <a:solidFill>
                  <a:srgbClr val="000000"/>
                </a:solidFill>
              </a:defRPr>
            </a:pPr>
            <a:r>
              <a:rPr cap="all" sz="3200">
                <a:solidFill>
                  <a:srgbClr val="F0D6AC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Bullets &amp; 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Sedona-header-10x7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3004800" cy="2476500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32" sz="6400">
                <a:solidFill>
                  <a:srgbClr val="F0F0F0"/>
                </a:solidFill>
              </a:rPr>
              <a:t>Title Text</a:t>
            </a:r>
          </a:p>
        </p:txBody>
      </p:sp>
      <p:sp>
        <p:nvSpPr>
          <p:cNvPr id="42" name="Shape 42"/>
          <p:cNvSpPr/>
          <p:nvPr>
            <p:ph type="body" idx="1"/>
          </p:nvPr>
        </p:nvSpPr>
        <p:spPr>
          <a:xfrm>
            <a:off x="965200" y="3098800"/>
            <a:ext cx="50292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4"/>
              </a:buBlip>
              <a:defRPr>
                <a:solidFill>
                  <a:srgbClr val="BE3F2B"/>
                </a:solidFill>
              </a:defRPr>
            </a:lvl1pPr>
            <a:lvl2pPr>
              <a:buBlip>
                <a:blip r:embed="rId4"/>
              </a:buBlip>
              <a:defRPr>
                <a:solidFill>
                  <a:srgbClr val="BE3F2B"/>
                </a:solidFill>
              </a:defRPr>
            </a:lvl2pPr>
            <a:lvl3pPr>
              <a:buBlip>
                <a:blip r:embed="rId4"/>
              </a:buBlip>
              <a:defRPr>
                <a:solidFill>
                  <a:srgbClr val="BE3F2B"/>
                </a:solidFill>
              </a:defRPr>
            </a:lvl3pPr>
            <a:lvl4pPr>
              <a:buBlip>
                <a:blip r:embed="rId4"/>
              </a:buBlip>
              <a:defRPr>
                <a:solidFill>
                  <a:srgbClr val="BE3F2B"/>
                </a:solidFill>
              </a:defRPr>
            </a:lvl4pPr>
            <a:lvl5pPr>
              <a:buBlip>
                <a:blip r:embed="rId4"/>
              </a:buBlip>
              <a:defRPr>
                <a:solidFill>
                  <a:srgbClr val="BE3F2B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BE3F2B"/>
                </a:solidFill>
              </a:rPr>
              <a:t>Body Level One</a:t>
            </a:r>
            <a:endParaRPr sz="3800">
              <a:solidFill>
                <a:srgbClr val="BE3F2B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BE3F2B"/>
                </a:solidFill>
              </a:rPr>
              <a:t>Body Level Two</a:t>
            </a:r>
            <a:endParaRPr sz="3800">
              <a:solidFill>
                <a:srgbClr val="BE3F2B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BE3F2B"/>
                </a:solidFill>
              </a:rPr>
              <a:t>Body Level Three</a:t>
            </a:r>
            <a:endParaRPr sz="3800">
              <a:solidFill>
                <a:srgbClr val="BE3F2B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BE3F2B"/>
                </a:solidFill>
              </a:rPr>
              <a:t>Body Level Four</a:t>
            </a:r>
            <a:endParaRPr sz="3800">
              <a:solidFill>
                <a:srgbClr val="BE3F2B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BE3F2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 - Lef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Sedona-header-10x7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3004800" cy="2476500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Shape 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32" sz="6400">
                <a:solidFill>
                  <a:srgbClr val="F0F0F0"/>
                </a:solidFill>
              </a:rPr>
              <a:t>Title Text</a:t>
            </a:r>
          </a:p>
        </p:txBody>
      </p:sp>
      <p:sp>
        <p:nvSpPr>
          <p:cNvPr id="46" name="Shape 46"/>
          <p:cNvSpPr/>
          <p:nvPr>
            <p:ph type="body" idx="1"/>
          </p:nvPr>
        </p:nvSpPr>
        <p:spPr>
          <a:xfrm>
            <a:off x="965200" y="3098800"/>
            <a:ext cx="50292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4"/>
              </a:buBlip>
              <a:defRPr>
                <a:solidFill>
                  <a:srgbClr val="BE3F2B"/>
                </a:solidFill>
              </a:defRPr>
            </a:lvl1pPr>
            <a:lvl2pPr>
              <a:buBlip>
                <a:blip r:embed="rId4"/>
              </a:buBlip>
              <a:defRPr>
                <a:solidFill>
                  <a:srgbClr val="BE3F2B"/>
                </a:solidFill>
              </a:defRPr>
            </a:lvl2pPr>
            <a:lvl3pPr>
              <a:buBlip>
                <a:blip r:embed="rId4"/>
              </a:buBlip>
              <a:defRPr>
                <a:solidFill>
                  <a:srgbClr val="BE3F2B"/>
                </a:solidFill>
              </a:defRPr>
            </a:lvl3pPr>
            <a:lvl4pPr>
              <a:buBlip>
                <a:blip r:embed="rId4"/>
              </a:buBlip>
              <a:defRPr>
                <a:solidFill>
                  <a:srgbClr val="BE3F2B"/>
                </a:solidFill>
              </a:defRPr>
            </a:lvl4pPr>
            <a:lvl5pPr>
              <a:buBlip>
                <a:blip r:embed="rId4"/>
              </a:buBlip>
              <a:defRPr>
                <a:solidFill>
                  <a:srgbClr val="BE3F2B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BE3F2B"/>
                </a:solidFill>
              </a:rPr>
              <a:t>Body Level One</a:t>
            </a:r>
            <a:endParaRPr sz="3800">
              <a:solidFill>
                <a:srgbClr val="BE3F2B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BE3F2B"/>
                </a:solidFill>
              </a:rPr>
              <a:t>Body Level Two</a:t>
            </a:r>
            <a:endParaRPr sz="3800">
              <a:solidFill>
                <a:srgbClr val="BE3F2B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BE3F2B"/>
                </a:solidFill>
              </a:rPr>
              <a:t>Body Level Three</a:t>
            </a:r>
            <a:endParaRPr sz="3800">
              <a:solidFill>
                <a:srgbClr val="BE3F2B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BE3F2B"/>
                </a:solidFill>
              </a:rPr>
              <a:t>Body Level Four</a:t>
            </a:r>
            <a:endParaRPr sz="3800">
              <a:solidFill>
                <a:srgbClr val="BE3F2B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BE3F2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 - Righ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Sedona-header-10x7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3004800" cy="2476500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hape 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32" sz="6400">
                <a:solidFill>
                  <a:srgbClr val="F0F0F0"/>
                </a:solidFill>
              </a:rPr>
              <a:t>Title Text</a:t>
            </a: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xfrm>
            <a:off x="7010400" y="3098800"/>
            <a:ext cx="50292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4"/>
              </a:buBlip>
              <a:defRPr>
                <a:solidFill>
                  <a:srgbClr val="BE3F2B"/>
                </a:solidFill>
              </a:defRPr>
            </a:lvl1pPr>
            <a:lvl2pPr>
              <a:buBlip>
                <a:blip r:embed="rId4"/>
              </a:buBlip>
              <a:defRPr>
                <a:solidFill>
                  <a:srgbClr val="BE3F2B"/>
                </a:solidFill>
              </a:defRPr>
            </a:lvl2pPr>
            <a:lvl3pPr>
              <a:buBlip>
                <a:blip r:embed="rId4"/>
              </a:buBlip>
              <a:defRPr>
                <a:solidFill>
                  <a:srgbClr val="BE3F2B"/>
                </a:solidFill>
              </a:defRPr>
            </a:lvl3pPr>
            <a:lvl4pPr>
              <a:buBlip>
                <a:blip r:embed="rId4"/>
              </a:buBlip>
              <a:defRPr>
                <a:solidFill>
                  <a:srgbClr val="BE3F2B"/>
                </a:solidFill>
              </a:defRPr>
            </a:lvl4pPr>
            <a:lvl5pPr>
              <a:buBlip>
                <a:blip r:embed="rId4"/>
              </a:buBlip>
              <a:defRPr>
                <a:solidFill>
                  <a:srgbClr val="BE3F2B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BE3F2B"/>
                </a:solidFill>
              </a:rPr>
              <a:t>Body Level One</a:t>
            </a:r>
            <a:endParaRPr sz="3800">
              <a:solidFill>
                <a:srgbClr val="BE3F2B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BE3F2B"/>
                </a:solidFill>
              </a:rPr>
              <a:t>Body Level Two</a:t>
            </a:r>
            <a:endParaRPr sz="3800">
              <a:solidFill>
                <a:srgbClr val="BE3F2B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BE3F2B"/>
                </a:solidFill>
              </a:rPr>
              <a:t>Body Level Three</a:t>
            </a:r>
            <a:endParaRPr sz="3800">
              <a:solidFill>
                <a:srgbClr val="BE3F2B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BE3F2B"/>
                </a:solidFill>
              </a:rPr>
              <a:t>Body Level Four</a:t>
            </a:r>
            <a:endParaRPr sz="3800">
              <a:solidFill>
                <a:srgbClr val="BE3F2B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BE3F2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32" sz="6400">
                <a:solidFill>
                  <a:srgbClr val="F0F0F0"/>
                </a:solidFill>
              </a:rPr>
              <a:t>Title Text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0D6AC"/>
                </a:solidFill>
              </a:rPr>
              <a:t>Body Level One</a:t>
            </a:r>
            <a:endParaRPr sz="3800">
              <a:solidFill>
                <a:srgbClr val="F0D6AC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0D6AC"/>
                </a:solidFill>
              </a:rPr>
              <a:t>Body Level Two</a:t>
            </a:r>
            <a:endParaRPr sz="3800">
              <a:solidFill>
                <a:srgbClr val="F0D6AC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0D6AC"/>
                </a:solidFill>
              </a:rPr>
              <a:t>Body Level Three</a:t>
            </a:r>
            <a:endParaRPr sz="3800">
              <a:solidFill>
                <a:srgbClr val="F0D6AC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0D6AC"/>
                </a:solidFill>
              </a:rPr>
              <a:t>Body Level Four</a:t>
            </a:r>
            <a:endParaRPr sz="3800">
              <a:solidFill>
                <a:srgbClr val="F0D6AC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0D6AC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bullets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ndonesianBatik.jpg"/>
          <p:cNvPicPr/>
          <p:nvPr/>
        </p:nvPicPr>
        <p:blipFill>
          <a:blip r:embed="rId2">
            <a:alphaModFix amt="20000"/>
            <a:extLst/>
          </a:blip>
          <a:stretch>
            <a:fillRect/>
          </a:stretch>
        </p:blipFill>
        <p:spPr>
          <a:xfrm>
            <a:off x="-266700" y="-3175"/>
            <a:ext cx="13296900" cy="9972675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15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cap="none" spc="0" sz="84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16" name="Shape 16"/>
          <p:cNvSpPr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 marL="889000" indent="-571500">
              <a:spcBef>
                <a:spcPts val="2400"/>
              </a:spcBef>
              <a:buSzPct val="171000"/>
              <a:buChar char="•"/>
              <a:defRPr sz="4200">
                <a:solidFill>
                  <a:srgbClr val="000000"/>
                </a:solidFill>
              </a:defRPr>
            </a:lvl1pPr>
            <a:lvl2pPr marL="1333500" indent="-571500">
              <a:spcBef>
                <a:spcPts val="2400"/>
              </a:spcBef>
              <a:buSzPct val="171000"/>
              <a:buChar char="•"/>
              <a:defRPr sz="4200">
                <a:solidFill>
                  <a:srgbClr val="000000"/>
                </a:solidFill>
              </a:defRPr>
            </a:lvl2pPr>
            <a:lvl3pPr marL="1778000" indent="-571500">
              <a:spcBef>
                <a:spcPts val="2400"/>
              </a:spcBef>
              <a:buSzPct val="171000"/>
              <a:buChar char="•"/>
              <a:defRPr sz="4200">
                <a:solidFill>
                  <a:srgbClr val="000000"/>
                </a:solidFill>
              </a:defRPr>
            </a:lvl3pPr>
            <a:lvl4pPr marL="2222500" indent="-571500">
              <a:spcBef>
                <a:spcPts val="2400"/>
              </a:spcBef>
              <a:buSzPct val="171000"/>
              <a:buChar char="•"/>
              <a:defRPr sz="4200">
                <a:solidFill>
                  <a:srgbClr val="000000"/>
                </a:solidFill>
              </a:defRPr>
            </a:lvl4pPr>
            <a:lvl5pPr marL="2667000" indent="-571500">
              <a:spcBef>
                <a:spcPts val="2400"/>
              </a:spcBef>
              <a:buSzPct val="171000"/>
              <a:buChar char="•"/>
              <a:defRPr sz="4200"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4200"/>
              <a:t>Body Level One</a:t>
            </a:r>
            <a:endParaRPr sz="4200"/>
          </a:p>
          <a:p>
            <a:pPr lvl="1">
              <a:defRPr sz="1800"/>
            </a:pPr>
            <a:r>
              <a:rPr sz="4200"/>
              <a:t>Body Level Two</a:t>
            </a:r>
            <a:endParaRPr sz="4200"/>
          </a:p>
          <a:p>
            <a:pPr lvl="2">
              <a:defRPr sz="1800"/>
            </a:pPr>
            <a:r>
              <a:rPr sz="4200"/>
              <a:t>Body Level Three</a:t>
            </a:r>
            <a:endParaRPr sz="4200"/>
          </a:p>
          <a:p>
            <a:pPr lvl="3">
              <a:defRPr sz="1800"/>
            </a:pPr>
            <a:r>
              <a:rPr sz="4200"/>
              <a:t>Body Level Four</a:t>
            </a:r>
            <a:endParaRPr sz="4200"/>
          </a:p>
          <a:p>
            <a:pPr lvl="4">
              <a:defRPr sz="1800"/>
            </a:pPr>
            <a:r>
              <a:rPr sz="4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 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edona-header-10x7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3004800" cy="2476500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32" sz="6400">
                <a:solidFill>
                  <a:srgbClr val="F0F0F0"/>
                </a:solidFill>
              </a:rPr>
              <a:t>Title Text</a:t>
            </a:r>
          </a:p>
        </p:txBody>
      </p:sp>
      <p:sp>
        <p:nvSpPr>
          <p:cNvPr id="20" name="Shape 2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4"/>
              </a:buBlip>
              <a:defRPr>
                <a:solidFill>
                  <a:srgbClr val="BE3F2B"/>
                </a:solidFill>
              </a:defRPr>
            </a:lvl1pPr>
            <a:lvl2pPr>
              <a:buBlip>
                <a:blip r:embed="rId4"/>
              </a:buBlip>
              <a:defRPr>
                <a:solidFill>
                  <a:srgbClr val="BE3F2B"/>
                </a:solidFill>
              </a:defRPr>
            </a:lvl2pPr>
            <a:lvl3pPr>
              <a:buBlip>
                <a:blip r:embed="rId4"/>
              </a:buBlip>
              <a:defRPr>
                <a:solidFill>
                  <a:srgbClr val="BE3F2B"/>
                </a:solidFill>
              </a:defRPr>
            </a:lvl3pPr>
            <a:lvl4pPr>
              <a:buBlip>
                <a:blip r:embed="rId4"/>
              </a:buBlip>
              <a:defRPr>
                <a:solidFill>
                  <a:srgbClr val="BE3F2B"/>
                </a:solidFill>
              </a:defRPr>
            </a:lvl4pPr>
            <a:lvl5pPr>
              <a:buBlip>
                <a:blip r:embed="rId4"/>
              </a:buBlip>
              <a:defRPr>
                <a:solidFill>
                  <a:srgbClr val="BE3F2B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BE3F2B"/>
                </a:solidFill>
              </a:rPr>
              <a:t>Body Level One</a:t>
            </a:r>
            <a:endParaRPr sz="3800">
              <a:solidFill>
                <a:srgbClr val="BE3F2B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BE3F2B"/>
                </a:solidFill>
              </a:rPr>
              <a:t>Body Level Two</a:t>
            </a:r>
            <a:endParaRPr sz="3800">
              <a:solidFill>
                <a:srgbClr val="BE3F2B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BE3F2B"/>
                </a:solidFill>
              </a:rPr>
              <a:t>Body Level Three</a:t>
            </a:r>
            <a:endParaRPr sz="3800">
              <a:solidFill>
                <a:srgbClr val="BE3F2B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BE3F2B"/>
                </a:solidFill>
              </a:rPr>
              <a:t>Body Level Four</a:t>
            </a:r>
            <a:endParaRPr sz="3800">
              <a:solidFill>
                <a:srgbClr val="BE3F2B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BE3F2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32" sz="6400">
                <a:solidFill>
                  <a:srgbClr val="F0F0F0"/>
                </a:solidFill>
              </a:rPr>
              <a:t>Title Text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 numCol="2" spcCol="553720" anchor="t"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0D6AC"/>
                </a:solidFill>
              </a:rPr>
              <a:t>Body Level One</a:t>
            </a:r>
            <a:endParaRPr sz="3800">
              <a:solidFill>
                <a:srgbClr val="F0D6AC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0D6AC"/>
                </a:solidFill>
              </a:rPr>
              <a:t>Body Level Two</a:t>
            </a:r>
            <a:endParaRPr sz="3800">
              <a:solidFill>
                <a:srgbClr val="F0D6AC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0D6AC"/>
                </a:solidFill>
              </a:rPr>
              <a:t>Body Level Three</a:t>
            </a:r>
            <a:endParaRPr sz="3800">
              <a:solidFill>
                <a:srgbClr val="F0D6AC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0D6AC"/>
                </a:solidFill>
              </a:rPr>
              <a:t>Body Level Four</a:t>
            </a:r>
            <a:endParaRPr sz="3800">
              <a:solidFill>
                <a:srgbClr val="F0D6AC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0D6AC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body" idx="1"/>
          </p:nvPr>
        </p:nvSpPr>
        <p:spPr>
          <a:xfrm>
            <a:off x="1079500" y="1320800"/>
            <a:ext cx="11074400" cy="7112000"/>
          </a:xfrm>
          <a:prstGeom prst="rect">
            <a:avLst/>
          </a:prstGeom>
        </p:spPr>
        <p:txBody>
          <a:bodyPr/>
          <a:lstStyle>
            <a:lvl1pPr>
              <a:spcBef>
                <a:spcPts val="4800"/>
              </a:spcBef>
              <a:buBlip>
                <a:blip r:embed="rId2"/>
              </a:buBlip>
            </a:lvl1pPr>
            <a:lvl2pPr>
              <a:spcBef>
                <a:spcPts val="4800"/>
              </a:spcBef>
              <a:buBlip>
                <a:blip r:embed="rId2"/>
              </a:buBlip>
            </a:lvl2pPr>
            <a:lvl3pPr>
              <a:spcBef>
                <a:spcPts val="4800"/>
              </a:spcBef>
              <a:buBlip>
                <a:blip r:embed="rId2"/>
              </a:buBlip>
            </a:lvl3pPr>
            <a:lvl4pPr>
              <a:spcBef>
                <a:spcPts val="4800"/>
              </a:spcBef>
              <a:buBlip>
                <a:blip r:embed="rId2"/>
              </a:buBlip>
            </a:lvl4pPr>
            <a:lvl5pPr>
              <a:spcBef>
                <a:spcPts val="4800"/>
              </a:spcBef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0D6AC"/>
                </a:solidFill>
              </a:rPr>
              <a:t>Body Level One</a:t>
            </a:r>
            <a:endParaRPr sz="3800">
              <a:solidFill>
                <a:srgbClr val="F0D6AC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0D6AC"/>
                </a:solidFill>
              </a:rPr>
              <a:t>Body Level Two</a:t>
            </a:r>
            <a:endParaRPr sz="3800">
              <a:solidFill>
                <a:srgbClr val="F0D6AC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0D6AC"/>
                </a:solidFill>
              </a:rPr>
              <a:t>Body Level Three</a:t>
            </a:r>
            <a:endParaRPr sz="3800">
              <a:solidFill>
                <a:srgbClr val="F0D6AC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0D6AC"/>
                </a:solidFill>
              </a:rPr>
              <a:t>Body Level Four</a:t>
            </a:r>
            <a:endParaRPr sz="3800">
              <a:solidFill>
                <a:srgbClr val="F0D6AC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0D6AC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ndonesianBatik.jpg"/>
          <p:cNvPicPr/>
          <p:nvPr/>
        </p:nvPicPr>
        <p:blipFill>
          <a:blip r:embed="rId3">
            <a:alphaModFix amt="20000"/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32" sz="6400">
                <a:solidFill>
                  <a:srgbClr val="F0F0F0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Top 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Sedona-header-10x7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3004800" cy="2476500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32" sz="6400">
                <a:solidFill>
                  <a:srgbClr val="F0F0F0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1.tif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15.xml"/><Relationship Id="rId20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rush-2_hi-re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36" y="2130246"/>
            <a:ext cx="11734802" cy="66822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>
            <p:ph type="title"/>
          </p:nvPr>
        </p:nvSpPr>
        <p:spPr>
          <a:xfrm>
            <a:off x="965200" y="304800"/>
            <a:ext cx="11074400" cy="208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32" sz="6400">
                <a:solidFill>
                  <a:srgbClr val="F0F0F0"/>
                </a:solidFill>
              </a:rPr>
              <a:t>Title Text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965200" y="3098800"/>
            <a:ext cx="110744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buBlip>
                <a:blip r:embed="rId4"/>
              </a:buBlip>
            </a:lvl1pPr>
            <a:lvl2pPr>
              <a:buBlip>
                <a:blip r:embed="rId4"/>
              </a:buBlip>
            </a:lvl2pPr>
            <a:lvl3pPr>
              <a:buBlip>
                <a:blip r:embed="rId4"/>
              </a:buBlip>
            </a:lvl3pPr>
            <a:lvl4pPr>
              <a:buBlip>
                <a:blip r:embed="rId4"/>
              </a:buBlip>
            </a:lvl4pPr>
            <a:lvl5pPr>
              <a:buBlip>
                <a:blip r:embed="rId4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0D6AC"/>
                </a:solidFill>
              </a:rPr>
              <a:t>Body Level One</a:t>
            </a:r>
            <a:endParaRPr sz="3800">
              <a:solidFill>
                <a:srgbClr val="F0D6AC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0D6AC"/>
                </a:solidFill>
              </a:rPr>
              <a:t>Body Level Two</a:t>
            </a:r>
            <a:endParaRPr sz="3800">
              <a:solidFill>
                <a:srgbClr val="F0D6AC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0D6AC"/>
                </a:solidFill>
              </a:rPr>
              <a:t>Body Level Three</a:t>
            </a:r>
            <a:endParaRPr sz="3800">
              <a:solidFill>
                <a:srgbClr val="F0D6AC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0D6AC"/>
                </a:solidFill>
              </a:rPr>
              <a:t>Body Level Four</a:t>
            </a:r>
            <a:endParaRPr sz="3800">
              <a:solidFill>
                <a:srgbClr val="F0D6AC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0D6AC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  <p:sldLayoutId id="2147483663" r:id="rId19"/>
    <p:sldLayoutId id="2147483664" r:id="rId20"/>
  </p:sldLayoutIdLst>
  <p:transition spd="med" advClick="1"/>
  <p:txStyles>
    <p:titleStyle>
      <a:lvl1pPr algn="ctr" defTabSz="584200">
        <a:defRPr cap="all" spc="32" sz="6400">
          <a:solidFill>
            <a:srgbClr val="F0F0F0"/>
          </a:solidFill>
          <a:latin typeface="+mn-lt"/>
          <a:ea typeface="+mn-ea"/>
          <a:cs typeface="+mn-cs"/>
          <a:sym typeface="Gill Sans"/>
        </a:defRPr>
      </a:lvl1pPr>
      <a:lvl2pPr indent="228600" algn="ctr" defTabSz="584200">
        <a:defRPr cap="all" spc="32" sz="6400">
          <a:solidFill>
            <a:srgbClr val="F0F0F0"/>
          </a:solidFill>
          <a:latin typeface="+mn-lt"/>
          <a:ea typeface="+mn-ea"/>
          <a:cs typeface="+mn-cs"/>
          <a:sym typeface="Gill Sans"/>
        </a:defRPr>
      </a:lvl2pPr>
      <a:lvl3pPr indent="457200" algn="ctr" defTabSz="584200">
        <a:defRPr cap="all" spc="32" sz="6400">
          <a:solidFill>
            <a:srgbClr val="F0F0F0"/>
          </a:solidFill>
          <a:latin typeface="+mn-lt"/>
          <a:ea typeface="+mn-ea"/>
          <a:cs typeface="+mn-cs"/>
          <a:sym typeface="Gill Sans"/>
        </a:defRPr>
      </a:lvl3pPr>
      <a:lvl4pPr indent="685800" algn="ctr" defTabSz="584200">
        <a:defRPr cap="all" spc="32" sz="6400">
          <a:solidFill>
            <a:srgbClr val="F0F0F0"/>
          </a:solidFill>
          <a:latin typeface="+mn-lt"/>
          <a:ea typeface="+mn-ea"/>
          <a:cs typeface="+mn-cs"/>
          <a:sym typeface="Gill Sans"/>
        </a:defRPr>
      </a:lvl4pPr>
      <a:lvl5pPr indent="914400" algn="ctr" defTabSz="584200">
        <a:defRPr cap="all" spc="32" sz="6400">
          <a:solidFill>
            <a:srgbClr val="F0F0F0"/>
          </a:solidFill>
          <a:latin typeface="+mn-lt"/>
          <a:ea typeface="+mn-ea"/>
          <a:cs typeface="+mn-cs"/>
          <a:sym typeface="Gill Sans"/>
        </a:defRPr>
      </a:lvl5pPr>
      <a:lvl6pPr indent="1143000" algn="ctr" defTabSz="584200">
        <a:defRPr cap="all" spc="32" sz="6400">
          <a:solidFill>
            <a:srgbClr val="F0F0F0"/>
          </a:solidFill>
          <a:latin typeface="+mn-lt"/>
          <a:ea typeface="+mn-ea"/>
          <a:cs typeface="+mn-cs"/>
          <a:sym typeface="Gill Sans"/>
        </a:defRPr>
      </a:lvl6pPr>
      <a:lvl7pPr indent="1371600" algn="ctr" defTabSz="584200">
        <a:defRPr cap="all" spc="32" sz="6400">
          <a:solidFill>
            <a:srgbClr val="F0F0F0"/>
          </a:solidFill>
          <a:latin typeface="+mn-lt"/>
          <a:ea typeface="+mn-ea"/>
          <a:cs typeface="+mn-cs"/>
          <a:sym typeface="Gill Sans"/>
        </a:defRPr>
      </a:lvl7pPr>
      <a:lvl8pPr indent="1600200" algn="ctr" defTabSz="584200">
        <a:defRPr cap="all" spc="32" sz="6400">
          <a:solidFill>
            <a:srgbClr val="F0F0F0"/>
          </a:solidFill>
          <a:latin typeface="+mn-lt"/>
          <a:ea typeface="+mn-ea"/>
          <a:cs typeface="+mn-cs"/>
          <a:sym typeface="Gill Sans"/>
        </a:defRPr>
      </a:lvl8pPr>
      <a:lvl9pPr indent="1828800" algn="ctr" defTabSz="584200">
        <a:defRPr cap="all" spc="32" sz="6400">
          <a:solidFill>
            <a:srgbClr val="F0F0F0"/>
          </a:solidFill>
          <a:latin typeface="+mn-lt"/>
          <a:ea typeface="+mn-ea"/>
          <a:cs typeface="+mn-cs"/>
          <a:sym typeface="Gill Sans"/>
        </a:defRPr>
      </a:lvl9pPr>
    </p:titleStyle>
    <p:bodyStyle>
      <a:lvl1pPr marL="406400" indent="-406400" defTabSz="584200">
        <a:spcBef>
          <a:spcPts val="3200"/>
        </a:spcBef>
        <a:buSzPct val="36663"/>
        <a:buBlip>
          <a:blip r:embed="rId4"/>
        </a:buBlip>
        <a:defRPr sz="3800">
          <a:solidFill>
            <a:srgbClr val="F0D6AC"/>
          </a:solidFill>
          <a:latin typeface="+mn-lt"/>
          <a:ea typeface="+mn-ea"/>
          <a:cs typeface="+mn-cs"/>
          <a:sym typeface="Gill Sans"/>
        </a:defRPr>
      </a:lvl1pPr>
      <a:lvl2pPr marL="850900" indent="-406400" defTabSz="584200">
        <a:spcBef>
          <a:spcPts val="3200"/>
        </a:spcBef>
        <a:buSzPct val="36663"/>
        <a:buBlip>
          <a:blip r:embed="rId4"/>
        </a:buBlip>
        <a:defRPr sz="3800">
          <a:solidFill>
            <a:srgbClr val="F0D6AC"/>
          </a:solidFill>
          <a:latin typeface="+mn-lt"/>
          <a:ea typeface="+mn-ea"/>
          <a:cs typeface="+mn-cs"/>
          <a:sym typeface="Gill Sans"/>
        </a:defRPr>
      </a:lvl2pPr>
      <a:lvl3pPr marL="1295400" indent="-406400" defTabSz="584200">
        <a:spcBef>
          <a:spcPts val="3200"/>
        </a:spcBef>
        <a:buSzPct val="36663"/>
        <a:buBlip>
          <a:blip r:embed="rId4"/>
        </a:buBlip>
        <a:defRPr sz="3800">
          <a:solidFill>
            <a:srgbClr val="F0D6AC"/>
          </a:solidFill>
          <a:latin typeface="+mn-lt"/>
          <a:ea typeface="+mn-ea"/>
          <a:cs typeface="+mn-cs"/>
          <a:sym typeface="Gill Sans"/>
        </a:defRPr>
      </a:lvl3pPr>
      <a:lvl4pPr marL="1739900" indent="-406400" defTabSz="584200">
        <a:spcBef>
          <a:spcPts val="3200"/>
        </a:spcBef>
        <a:buSzPct val="36663"/>
        <a:buBlip>
          <a:blip r:embed="rId4"/>
        </a:buBlip>
        <a:defRPr sz="3800">
          <a:solidFill>
            <a:srgbClr val="F0D6AC"/>
          </a:solidFill>
          <a:latin typeface="+mn-lt"/>
          <a:ea typeface="+mn-ea"/>
          <a:cs typeface="+mn-cs"/>
          <a:sym typeface="Gill Sans"/>
        </a:defRPr>
      </a:lvl4pPr>
      <a:lvl5pPr marL="2184400" indent="-406400" defTabSz="584200">
        <a:spcBef>
          <a:spcPts val="3200"/>
        </a:spcBef>
        <a:buSzPct val="36663"/>
        <a:buBlip>
          <a:blip r:embed="rId4"/>
        </a:buBlip>
        <a:defRPr sz="3800">
          <a:solidFill>
            <a:srgbClr val="F0D6AC"/>
          </a:solidFill>
          <a:latin typeface="+mn-lt"/>
          <a:ea typeface="+mn-ea"/>
          <a:cs typeface="+mn-cs"/>
          <a:sym typeface="Gill Sans"/>
        </a:defRPr>
      </a:lvl5pPr>
      <a:lvl6pPr marL="2628900" indent="-406400" defTabSz="584200">
        <a:spcBef>
          <a:spcPts val="3200"/>
        </a:spcBef>
        <a:buSzPct val="36663"/>
        <a:buBlip>
          <a:blip r:embed="rId4"/>
        </a:buBlip>
        <a:defRPr sz="3800">
          <a:solidFill>
            <a:srgbClr val="F0D6AC"/>
          </a:solidFill>
          <a:latin typeface="+mn-lt"/>
          <a:ea typeface="+mn-ea"/>
          <a:cs typeface="+mn-cs"/>
          <a:sym typeface="Gill Sans"/>
        </a:defRPr>
      </a:lvl6pPr>
      <a:lvl7pPr marL="3073400" indent="-406400" defTabSz="584200">
        <a:spcBef>
          <a:spcPts val="3200"/>
        </a:spcBef>
        <a:buSzPct val="36663"/>
        <a:buBlip>
          <a:blip r:embed="rId4"/>
        </a:buBlip>
        <a:defRPr sz="3800">
          <a:solidFill>
            <a:srgbClr val="F0D6AC"/>
          </a:solidFill>
          <a:latin typeface="+mn-lt"/>
          <a:ea typeface="+mn-ea"/>
          <a:cs typeface="+mn-cs"/>
          <a:sym typeface="Gill Sans"/>
        </a:defRPr>
      </a:lvl7pPr>
      <a:lvl8pPr marL="3517900" indent="-406400" defTabSz="584200">
        <a:spcBef>
          <a:spcPts val="3200"/>
        </a:spcBef>
        <a:buSzPct val="36663"/>
        <a:buBlip>
          <a:blip r:embed="rId4"/>
        </a:buBlip>
        <a:defRPr sz="3800">
          <a:solidFill>
            <a:srgbClr val="F0D6AC"/>
          </a:solidFill>
          <a:latin typeface="+mn-lt"/>
          <a:ea typeface="+mn-ea"/>
          <a:cs typeface="+mn-cs"/>
          <a:sym typeface="Gill Sans"/>
        </a:defRPr>
      </a:lvl8pPr>
      <a:lvl9pPr marL="3962400" indent="-406400" defTabSz="584200">
        <a:spcBef>
          <a:spcPts val="3200"/>
        </a:spcBef>
        <a:buSzPct val="36663"/>
        <a:buBlip>
          <a:blip r:embed="rId4"/>
        </a:buBlip>
        <a:defRPr sz="3800">
          <a:solidFill>
            <a:srgbClr val="F0D6AC"/>
          </a:solidFill>
          <a:latin typeface="+mn-lt"/>
          <a:ea typeface="+mn-ea"/>
          <a:cs typeface="+mn-cs"/>
          <a:sym typeface="Gill Sans"/>
        </a:defRPr>
      </a:lvl9pPr>
    </p:bodyStyle>
    <p:otherStyle>
      <a:lvl1pPr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indent="2286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indent="4572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indent="6858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indent="9144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indent="11430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Gill Sans"/>
        </a:defRPr>
      </a:lvl6pPr>
      <a:lvl7pPr indent="13716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Gill Sans"/>
        </a:defRPr>
      </a:lvl7pPr>
      <a:lvl8pPr indent="16002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Gill Sans"/>
        </a:defRPr>
      </a:lvl8pPr>
      <a:lvl9pPr indent="18288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3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4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4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3" Type="http://schemas.openxmlformats.org/officeDocument/2006/relationships/image" Target="../media/image2.tif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5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6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tif"/><Relationship Id="rId3" Type="http://schemas.openxmlformats.org/officeDocument/2006/relationships/image" Target="../media/image29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Relationship Id="rId3" Type="http://schemas.openxmlformats.org/officeDocument/2006/relationships/image" Target="../media/image5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"/><Relationship Id="rId3" Type="http://schemas.openxmlformats.org/officeDocument/2006/relationships/image" Target="../media/image7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/>
            </a:pPr>
            <a:r>
              <a:rPr cap="all" spc="32" sz="6400"/>
              <a:t>Indonesian music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E32400"/>
                </a:solidFill>
              </a:rPr>
              <a:t>Composers discover the Balinese Gamelan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7175" y="393700"/>
            <a:ext cx="7810501" cy="6502400"/>
          </a:xfrm>
          <a:prstGeom prst="rect">
            <a:avLst/>
          </a:prstGeom>
        </p:spPr>
      </p:pic>
      <p:sp>
        <p:nvSpPr>
          <p:cNvPr id="93" name="Shape 93"/>
          <p:cNvSpPr/>
          <p:nvPr>
            <p:ph type="body" idx="1"/>
          </p:nvPr>
        </p:nvSpPr>
        <p:spPr>
          <a:xfrm>
            <a:off x="965200" y="7874000"/>
            <a:ext cx="11074400" cy="10033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F0D6AC"/>
                </a:solidFill>
              </a:rPr>
              <a:t>Gongs play the basic structure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24" sz="4800"/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24" sz="4800">
                <a:solidFill>
                  <a:srgbClr val="F0F0F0"/>
                </a:solidFill>
              </a:rPr>
              <a:t>kempli</a:t>
            </a:r>
          </a:p>
        </p:txBody>
      </p:sp>
      <p:sp>
        <p:nvSpPr>
          <p:cNvPr id="96" name="Shape 9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3200">
                <a:solidFill>
                  <a:srgbClr val="F0D6AC"/>
                </a:solidFill>
              </a:rPr>
              <a:t>Knobbed Gong Instruments</a:t>
            </a:r>
          </a:p>
        </p:txBody>
      </p:sp>
      <p:pic>
        <p:nvPicPr>
          <p:cNvPr id="97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89300" y="520700"/>
            <a:ext cx="6413500" cy="6540500"/>
          </a:xfrm>
          <a:prstGeom prst="rect">
            <a:avLst/>
          </a:prstGeom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24" sz="4800"/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24" sz="4800">
                <a:solidFill>
                  <a:srgbClr val="F0F0F0"/>
                </a:solidFill>
              </a:rPr>
              <a:t>kemjar or kethuk</a:t>
            </a:r>
          </a:p>
        </p:txBody>
      </p:sp>
      <p:sp>
        <p:nvSpPr>
          <p:cNvPr id="100" name="Shape 10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3200">
                <a:solidFill>
                  <a:srgbClr val="F0D6AC"/>
                </a:solidFill>
              </a:rPr>
              <a:t>Knobbed Gong Instruments</a:t>
            </a:r>
          </a:p>
        </p:txBody>
      </p:sp>
      <p:pic>
        <p:nvPicPr>
          <p:cNvPr id="101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71900" y="546100"/>
            <a:ext cx="5864036" cy="6540500"/>
          </a:xfrm>
          <a:prstGeom prst="rect">
            <a:avLst/>
          </a:prstGeom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5000" y="1816100"/>
            <a:ext cx="9410700" cy="3238500"/>
          </a:xfrm>
          <a:prstGeom prst="rect">
            <a:avLst/>
          </a:prstGeom>
        </p:spPr>
      </p:pic>
      <p:sp>
        <p:nvSpPr>
          <p:cNvPr id="104" name="Shape 104"/>
          <p:cNvSpPr/>
          <p:nvPr>
            <p:ph type="title"/>
          </p:nvPr>
        </p:nvSpPr>
        <p:spPr>
          <a:xfrm>
            <a:off x="965200" y="6311900"/>
            <a:ext cx="11074400" cy="1828800"/>
          </a:xfrm>
          <a:prstGeom prst="rect">
            <a:avLst/>
          </a:prstGeom>
        </p:spPr>
        <p:txBody>
          <a:bodyPr/>
          <a:lstStyle>
            <a:lvl1pPr>
              <a:defRPr spc="24" sz="4800"/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24" sz="4800">
                <a:solidFill>
                  <a:srgbClr val="F0F0F0"/>
                </a:solidFill>
              </a:rPr>
              <a:t>Reyong</a:t>
            </a:r>
          </a:p>
        </p:txBody>
      </p:sp>
      <p:sp>
        <p:nvSpPr>
          <p:cNvPr id="105" name="Shape 105"/>
          <p:cNvSpPr/>
          <p:nvPr>
            <p:ph type="body" idx="1"/>
          </p:nvPr>
        </p:nvSpPr>
        <p:spPr>
          <a:xfrm>
            <a:off x="2095500" y="8280400"/>
            <a:ext cx="11074400" cy="1003300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3200">
                <a:solidFill>
                  <a:srgbClr val="F0D6AC"/>
                </a:solidFill>
              </a:rPr>
              <a:t>Knobbed Gong Instruments</a:t>
            </a:r>
          </a:p>
        </p:txBody>
      </p:sp>
      <p:pic>
        <p:nvPicPr>
          <p:cNvPr id="106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2800" y="5219700"/>
            <a:ext cx="2717801" cy="3724554"/>
          </a:xfrm>
          <a:prstGeom prst="rect">
            <a:avLst/>
          </a:prstGeom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73500" y="508000"/>
            <a:ext cx="5513688" cy="6553200"/>
          </a:xfrm>
          <a:prstGeom prst="rect">
            <a:avLst/>
          </a:prstGeom>
        </p:spPr>
      </p:pic>
      <p:sp>
        <p:nvSpPr>
          <p:cNvPr id="109" name="Shape 109"/>
          <p:cNvSpPr/>
          <p:nvPr/>
        </p:nvSpPr>
        <p:spPr>
          <a:xfrm>
            <a:off x="1092200" y="7391400"/>
            <a:ext cx="11074400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defRPr cap="all" spc="24" sz="4800">
                <a:solidFill>
                  <a:srgbClr val="B51A00"/>
                </a:solidFill>
              </a:defRPr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24" sz="4800">
                <a:solidFill>
                  <a:srgbClr val="B51A00"/>
                </a:solidFill>
              </a:rPr>
              <a:t>jegogan</a:t>
            </a:r>
          </a:p>
        </p:txBody>
      </p:sp>
      <p:sp>
        <p:nvSpPr>
          <p:cNvPr id="110" name="Shape 110"/>
          <p:cNvSpPr/>
          <p:nvPr/>
        </p:nvSpPr>
        <p:spPr>
          <a:xfrm>
            <a:off x="1092200" y="8420100"/>
            <a:ext cx="11074400" cy="1003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cap="all" sz="3200">
                <a:solidFill>
                  <a:srgbClr val="000000"/>
                </a:solidFill>
              </a:defRPr>
            </a:lvl1pPr>
          </a:lstStyle>
          <a:p>
            <a:pPr lvl="0">
              <a:defRPr cap="none" sz="1800"/>
            </a:pPr>
            <a:r>
              <a:rPr cap="all" sz="3200"/>
              <a:t>Gangsa family (Metallophones)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73500" y="508000"/>
            <a:ext cx="5513688" cy="6553200"/>
          </a:xfrm>
          <a:prstGeom prst="rect">
            <a:avLst/>
          </a:prstGeom>
        </p:spPr>
      </p:pic>
      <p:sp>
        <p:nvSpPr>
          <p:cNvPr id="113" name="Shape 113"/>
          <p:cNvSpPr/>
          <p:nvPr/>
        </p:nvSpPr>
        <p:spPr>
          <a:xfrm>
            <a:off x="1092200" y="7391400"/>
            <a:ext cx="11074400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defRPr cap="all" spc="24" sz="4800">
                <a:solidFill>
                  <a:srgbClr val="B51A00"/>
                </a:solidFill>
              </a:defRPr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24" sz="4800">
                <a:solidFill>
                  <a:srgbClr val="B51A00"/>
                </a:solidFill>
              </a:rPr>
              <a:t>calung/ugal</a:t>
            </a:r>
          </a:p>
        </p:txBody>
      </p:sp>
      <p:sp>
        <p:nvSpPr>
          <p:cNvPr id="114" name="Shape 114"/>
          <p:cNvSpPr/>
          <p:nvPr/>
        </p:nvSpPr>
        <p:spPr>
          <a:xfrm>
            <a:off x="1092200" y="8420100"/>
            <a:ext cx="11074400" cy="1003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cap="all" sz="3200">
                <a:solidFill>
                  <a:srgbClr val="000000"/>
                </a:solidFill>
              </a:defRPr>
            </a:lvl1pPr>
          </a:lstStyle>
          <a:p>
            <a:pPr lvl="0">
              <a:defRPr cap="none" sz="1800"/>
            </a:pPr>
            <a:r>
              <a:rPr cap="all" sz="3200"/>
              <a:t>Gangsa family (Metallophones)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3300" y="508000"/>
            <a:ext cx="8661400" cy="6553200"/>
          </a:xfrm>
          <a:prstGeom prst="rect">
            <a:avLst/>
          </a:prstGeom>
        </p:spPr>
      </p:pic>
      <p:sp>
        <p:nvSpPr>
          <p:cNvPr id="117" name="Shape 117"/>
          <p:cNvSpPr/>
          <p:nvPr/>
        </p:nvSpPr>
        <p:spPr>
          <a:xfrm>
            <a:off x="1092200" y="7391400"/>
            <a:ext cx="11074400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defRPr cap="all" spc="24" sz="4800">
                <a:solidFill>
                  <a:srgbClr val="B51A00"/>
                </a:solidFill>
              </a:defRPr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24" sz="4800">
                <a:solidFill>
                  <a:srgbClr val="B51A00"/>
                </a:solidFill>
              </a:rPr>
              <a:t>pemade</a:t>
            </a:r>
          </a:p>
        </p:txBody>
      </p:sp>
      <p:sp>
        <p:nvSpPr>
          <p:cNvPr id="118" name="Shape 118"/>
          <p:cNvSpPr/>
          <p:nvPr/>
        </p:nvSpPr>
        <p:spPr>
          <a:xfrm>
            <a:off x="1092200" y="8420100"/>
            <a:ext cx="11074400" cy="1003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cap="all" sz="3200">
                <a:solidFill>
                  <a:srgbClr val="000000"/>
                </a:solidFill>
              </a:defRPr>
            </a:lvl1pPr>
          </a:lstStyle>
          <a:p>
            <a:pPr lvl="0">
              <a:defRPr cap="none" sz="1800"/>
            </a:pPr>
            <a:r>
              <a:rPr cap="all" sz="3200"/>
              <a:t>Gangsa family (Metallophones)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9100" y="457200"/>
            <a:ext cx="5956300" cy="6553200"/>
          </a:xfrm>
          <a:prstGeom prst="rect">
            <a:avLst/>
          </a:prstGeom>
        </p:spPr>
      </p:pic>
      <p:sp>
        <p:nvSpPr>
          <p:cNvPr id="121" name="Shape 121"/>
          <p:cNvSpPr/>
          <p:nvPr/>
        </p:nvSpPr>
        <p:spPr>
          <a:xfrm>
            <a:off x="1092200" y="7391400"/>
            <a:ext cx="11074400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defRPr cap="all" spc="24" sz="4800">
                <a:solidFill>
                  <a:srgbClr val="B51A00"/>
                </a:solidFill>
              </a:defRPr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24" sz="4800">
                <a:solidFill>
                  <a:srgbClr val="B51A00"/>
                </a:solidFill>
              </a:rPr>
              <a:t>kantilan</a:t>
            </a:r>
          </a:p>
        </p:txBody>
      </p:sp>
      <p:sp>
        <p:nvSpPr>
          <p:cNvPr id="122" name="Shape 122"/>
          <p:cNvSpPr/>
          <p:nvPr/>
        </p:nvSpPr>
        <p:spPr>
          <a:xfrm>
            <a:off x="1092200" y="8420100"/>
            <a:ext cx="11074400" cy="1003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cap="all" sz="3200">
                <a:solidFill>
                  <a:srgbClr val="000000"/>
                </a:solidFill>
              </a:defRPr>
            </a:lvl1pPr>
          </a:lstStyle>
          <a:p>
            <a:pPr lvl="0">
              <a:defRPr cap="none" sz="1800"/>
            </a:pPr>
            <a:r>
              <a:rPr cap="all" sz="3200"/>
              <a:t>Gangsa family (Metallophones)</a:t>
            </a:r>
          </a:p>
        </p:txBody>
      </p:sp>
      <p:pic>
        <p:nvPicPr>
          <p:cNvPr id="123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16700" y="330200"/>
            <a:ext cx="6286500" cy="6553200"/>
          </a:xfrm>
          <a:prstGeom prst="rect">
            <a:avLst/>
          </a:prstGeom>
        </p:spPr>
      </p:pic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9522" y="3025394"/>
            <a:ext cx="4612165" cy="4787901"/>
          </a:xfrm>
          <a:prstGeom prst="rect">
            <a:avLst/>
          </a:prstGeom>
        </p:spPr>
      </p:pic>
      <p:sp>
        <p:nvSpPr>
          <p:cNvPr id="126" name="Shape 126"/>
          <p:cNvSpPr/>
          <p:nvPr/>
        </p:nvSpPr>
        <p:spPr>
          <a:xfrm>
            <a:off x="1231900" y="-215900"/>
            <a:ext cx="11074400" cy="182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defRPr cap="all" spc="24" sz="4800"/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24" sz="4800">
                <a:solidFill>
                  <a:srgbClr val="FFFFFF"/>
                </a:solidFill>
              </a:rPr>
              <a:t>suling (bamboo flute)</a:t>
            </a:r>
          </a:p>
        </p:txBody>
      </p:sp>
      <p:sp>
        <p:nvSpPr>
          <p:cNvPr id="127" name="Shape 127"/>
          <p:cNvSpPr/>
          <p:nvPr/>
        </p:nvSpPr>
        <p:spPr>
          <a:xfrm>
            <a:off x="1092200" y="8420100"/>
            <a:ext cx="11074400" cy="1003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cap="all" sz="3200">
                <a:solidFill>
                  <a:srgbClr val="000000"/>
                </a:solidFill>
              </a:defRPr>
            </a:lvl1pPr>
          </a:lstStyle>
          <a:p>
            <a:pPr lvl="0">
              <a:defRPr cap="none" sz="1800"/>
            </a:pPr>
            <a:r>
              <a:rPr cap="all" sz="3200"/>
              <a:t>melodic Instruments</a:t>
            </a:r>
          </a:p>
        </p:txBody>
      </p:sp>
      <p:pic>
        <p:nvPicPr>
          <p:cNvPr id="128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04000" y="3022600"/>
            <a:ext cx="5232400" cy="4787900"/>
          </a:xfrm>
          <a:prstGeom prst="rect">
            <a:avLst/>
          </a:prstGeom>
        </p:spPr>
      </p:pic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1231900" y="-215900"/>
            <a:ext cx="11074400" cy="182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defRPr cap="all" spc="24" sz="4800"/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24" sz="4800">
                <a:solidFill>
                  <a:srgbClr val="FFFFFF"/>
                </a:solidFill>
              </a:rPr>
              <a:t>rebab</a:t>
            </a:r>
          </a:p>
        </p:txBody>
      </p:sp>
      <p:sp>
        <p:nvSpPr>
          <p:cNvPr id="131" name="Shape 131"/>
          <p:cNvSpPr/>
          <p:nvPr/>
        </p:nvSpPr>
        <p:spPr>
          <a:xfrm>
            <a:off x="1231900" y="8394700"/>
            <a:ext cx="11074400" cy="1003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cap="all" sz="3200">
                <a:solidFill>
                  <a:srgbClr val="000000"/>
                </a:solidFill>
              </a:defRPr>
            </a:lvl1pPr>
          </a:lstStyle>
          <a:p>
            <a:pPr lvl="0">
              <a:defRPr cap="none" sz="1800"/>
            </a:pPr>
            <a:r>
              <a:rPr cap="all" sz="3200"/>
              <a:t>melodic Instruments</a:t>
            </a:r>
          </a:p>
        </p:txBody>
      </p:sp>
      <p:pic>
        <p:nvPicPr>
          <p:cNvPr id="132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27822" y="2606294"/>
            <a:ext cx="6896101" cy="4787901"/>
          </a:xfrm>
          <a:prstGeom prst="rect">
            <a:avLst/>
          </a:prstGeom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35800" y="3035300"/>
            <a:ext cx="5080000" cy="5905500"/>
          </a:xfrm>
          <a:prstGeom prst="rect">
            <a:avLst/>
          </a:prstGeom>
        </p:spPr>
      </p:pic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24" sz="4800"/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24" sz="4800">
                <a:solidFill>
                  <a:srgbClr val="F0F0F0"/>
                </a:solidFill>
              </a:rPr>
              <a:t>Balinese culture</a:t>
            </a:r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xfrm>
            <a:off x="736600" y="2146300"/>
            <a:ext cx="4953000" cy="7366000"/>
          </a:xfrm>
          <a:prstGeom prst="rect">
            <a:avLst/>
          </a:prstGeom>
        </p:spPr>
        <p:txBody>
          <a:bodyPr/>
          <a:lstStyle/>
          <a:p>
            <a:pPr lvl="0" marL="385010" indent="-38501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E3F2B"/>
                </a:solidFill>
              </a:rPr>
              <a:t>Banjar - village - basic unit of Balinese political and social organization </a:t>
            </a:r>
            <a:endParaRPr sz="3600">
              <a:solidFill>
                <a:srgbClr val="BE3F2B"/>
              </a:solidFill>
            </a:endParaRPr>
          </a:p>
          <a:p>
            <a:pPr lvl="0" marL="385010" indent="-38501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E3F2B"/>
                </a:solidFill>
              </a:rPr>
              <a:t>Hindu culture - many holidays, all celebrated by music, dance and affiliated arts</a:t>
            </a:r>
            <a:endParaRPr sz="3600">
              <a:solidFill>
                <a:srgbClr val="BE3F2B"/>
              </a:solidFill>
            </a:endParaRPr>
          </a:p>
          <a:p>
            <a:pPr lvl="0" marL="385010" indent="-38501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E3F2B"/>
                </a:solidFill>
              </a:rPr>
              <a:t>Clubs take responsibility for music &amp; dance</a:t>
            </a: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93244" y="3101594"/>
            <a:ext cx="8115301" cy="4114801"/>
          </a:xfrm>
          <a:prstGeom prst="rect">
            <a:avLst/>
          </a:prstGeom>
        </p:spPr>
      </p:pic>
      <p:sp>
        <p:nvSpPr>
          <p:cNvPr id="135" name="Shape 135"/>
          <p:cNvSpPr/>
          <p:nvPr/>
        </p:nvSpPr>
        <p:spPr>
          <a:xfrm>
            <a:off x="1231900" y="-215900"/>
            <a:ext cx="11074400" cy="182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>
              <a:defRPr cap="all" spc="24" sz="4800"/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24" sz="4800">
                <a:solidFill>
                  <a:srgbClr val="FFFFFF"/>
                </a:solidFill>
              </a:rPr>
              <a:t>rebab</a:t>
            </a:r>
          </a:p>
        </p:txBody>
      </p:sp>
      <p:sp>
        <p:nvSpPr>
          <p:cNvPr id="136" name="Shape 136"/>
          <p:cNvSpPr/>
          <p:nvPr/>
        </p:nvSpPr>
        <p:spPr>
          <a:xfrm>
            <a:off x="1092200" y="8420100"/>
            <a:ext cx="11074400" cy="1003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cap="all" sz="3200">
                <a:solidFill>
                  <a:srgbClr val="000000"/>
                </a:solidFill>
              </a:defRPr>
            </a:lvl1pPr>
          </a:lstStyle>
          <a:p>
            <a:pPr lvl="0">
              <a:defRPr cap="none" sz="1800"/>
            </a:pPr>
            <a:r>
              <a:rPr cap="all" sz="3200"/>
              <a:t>melodic Instruments</a:t>
            </a: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9016" y="1018794"/>
            <a:ext cx="9935784" cy="5067301"/>
          </a:xfrm>
          <a:prstGeom prst="rect">
            <a:avLst/>
          </a:prstGeom>
        </p:spPr>
      </p:pic>
      <p:sp>
        <p:nvSpPr>
          <p:cNvPr id="139" name="Shape 1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24" sz="4800">
                <a:solidFill>
                  <a:srgbClr val="A8C6FE"/>
                </a:solidFill>
              </a:defRPr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24" sz="4800">
                <a:solidFill>
                  <a:srgbClr val="A8C6FE"/>
                </a:solidFill>
              </a:rPr>
              <a:t>kendang</a:t>
            </a:r>
          </a:p>
        </p:txBody>
      </p:sp>
      <p:sp>
        <p:nvSpPr>
          <p:cNvPr id="140" name="Shape 1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3200">
                <a:solidFill>
                  <a:srgbClr val="FFFFFF"/>
                </a:solidFill>
              </a:rPr>
              <a:t>drums</a:t>
            </a:r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24" sz="4800"/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24" sz="4800">
                <a:solidFill>
                  <a:srgbClr val="F0F0F0"/>
                </a:solidFill>
              </a:rPr>
              <a:t>ceng-ceng</a:t>
            </a:r>
          </a:p>
        </p:txBody>
      </p:sp>
      <p:sp>
        <p:nvSpPr>
          <p:cNvPr id="143" name="Shape 14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3200">
                <a:solidFill>
                  <a:srgbClr val="F0D6AC"/>
                </a:solidFill>
              </a:rPr>
              <a:t>play with drums</a:t>
            </a:r>
          </a:p>
        </p:txBody>
      </p:sp>
      <p:pic>
        <p:nvPicPr>
          <p:cNvPr id="144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4100" y="1498600"/>
            <a:ext cx="5486400" cy="4255513"/>
          </a:xfrm>
          <a:prstGeom prst="rect">
            <a:avLst/>
          </a:prstGeom>
        </p:spPr>
      </p:pic>
      <p:pic>
        <p:nvPicPr>
          <p:cNvPr id="145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07200" y="1498600"/>
            <a:ext cx="5486400" cy="4255513"/>
          </a:xfrm>
          <a:prstGeom prst="rect">
            <a:avLst/>
          </a:prstGeom>
        </p:spPr>
      </p:pic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24" sz="4800"/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24" sz="4800">
                <a:solidFill>
                  <a:srgbClr val="F0F0F0"/>
                </a:solidFill>
              </a:rPr>
              <a:t>Gamelan gong keybar vs. pegulingan</a:t>
            </a:r>
          </a:p>
        </p:txBody>
      </p:sp>
      <p:sp>
        <p:nvSpPr>
          <p:cNvPr id="148" name="Shape 148"/>
          <p:cNvSpPr/>
          <p:nvPr>
            <p:ph type="body" idx="1"/>
          </p:nvPr>
        </p:nvSpPr>
        <p:spPr>
          <a:xfrm>
            <a:off x="965200" y="3098800"/>
            <a:ext cx="11074400" cy="48641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0D6AC"/>
                </a:solidFill>
              </a:rPr>
              <a:t>gong kebyar loudest and most modern</a:t>
            </a:r>
            <a:endParaRPr sz="3800">
              <a:solidFill>
                <a:srgbClr val="F0D6AC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0D6AC"/>
                </a:solidFill>
              </a:rPr>
              <a:t>gamelan pegulingan (or pelogongan) the “love” ensemble, lighter</a:t>
            </a:r>
            <a:endParaRPr sz="3800">
              <a:solidFill>
                <a:srgbClr val="F0D6AC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0D6AC"/>
                </a:solidFill>
              </a:rPr>
              <a:t>both play in pelog (7 tone scale)</a:t>
            </a:r>
          </a:p>
        </p:txBody>
      </p:sp>
      <p:pic>
        <p:nvPicPr>
          <p:cNvPr id="149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84900" y="3705225"/>
            <a:ext cx="5791200" cy="4486275"/>
          </a:xfrm>
          <a:prstGeom prst="rect">
            <a:avLst/>
          </a:prstGeom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body" idx="1"/>
          </p:nvPr>
        </p:nvSpPr>
        <p:spPr>
          <a:xfrm>
            <a:off x="1358900" y="1803400"/>
            <a:ext cx="11074400" cy="91567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0D6AC"/>
                </a:solidFill>
              </a:rPr>
              <a:t>Bali has a great diversity of Gamelan instruments and musical styles. The most common are bronze orchestras and instruments of bamboo.	</a:t>
            </a:r>
          </a:p>
        </p:txBody>
      </p:sp>
      <p:pic>
        <p:nvPicPr>
          <p:cNvPr id="64" name="map_of_bali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22700" y="901700"/>
            <a:ext cx="4978400" cy="37391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24" sz="4800"/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24" sz="4800">
                <a:solidFill>
                  <a:srgbClr val="F0F0F0"/>
                </a:solidFill>
              </a:rPr>
              <a:t>musical traits unique to Bali </a:t>
            </a:r>
            <a:endParaRPr cap="all" spc="24" sz="4800">
              <a:solidFill>
                <a:srgbClr val="F0F0F0"/>
              </a:solidFill>
            </a:endParaRPr>
          </a:p>
        </p:txBody>
      </p:sp>
      <p:sp>
        <p:nvSpPr>
          <p:cNvPr id="67" name="Shape 67"/>
          <p:cNvSpPr/>
          <p:nvPr>
            <p:ph type="body" idx="1"/>
          </p:nvPr>
        </p:nvSpPr>
        <p:spPr>
          <a:xfrm>
            <a:off x="1092200" y="2095500"/>
            <a:ext cx="11074400" cy="7721600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70000"/>
              </a:lnSpc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BE3F2B"/>
                </a:solidFill>
              </a:rPr>
              <a:t>Kotekan: </a:t>
            </a:r>
            <a:endParaRPr sz="3800">
              <a:solidFill>
                <a:srgbClr val="BE3F2B"/>
              </a:solidFill>
            </a:endParaRPr>
          </a:p>
          <a:p>
            <a:pPr lvl="1">
              <a:lnSpc>
                <a:spcPct val="70000"/>
              </a:lnSpc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BE3F2B"/>
                </a:solidFill>
              </a:rPr>
              <a:t>the sharing of a musical line through interlocking parts</a:t>
            </a:r>
            <a:endParaRPr sz="3800">
              <a:solidFill>
                <a:srgbClr val="BE3F2B"/>
              </a:solidFill>
            </a:endParaRPr>
          </a:p>
          <a:p>
            <a:pPr lvl="0">
              <a:lnSpc>
                <a:spcPct val="70000"/>
              </a:lnSpc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BE3F2B"/>
                </a:solidFill>
              </a:rPr>
              <a:t>The Angsel:  </a:t>
            </a:r>
            <a:endParaRPr sz="3800">
              <a:solidFill>
                <a:srgbClr val="BE3F2B"/>
              </a:solidFill>
            </a:endParaRPr>
          </a:p>
          <a:p>
            <a:pPr lvl="1">
              <a:lnSpc>
                <a:spcPct val="70000"/>
              </a:lnSpc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BE3F2B"/>
                </a:solidFill>
              </a:rPr>
              <a:t>a  break in  an  otherwise continuous  line,  often used  to  highlight a dance movement </a:t>
            </a:r>
            <a:endParaRPr sz="3800">
              <a:solidFill>
                <a:srgbClr val="BE3F2B"/>
              </a:solidFill>
            </a:endParaRPr>
          </a:p>
          <a:p>
            <a:pPr lvl="0">
              <a:lnSpc>
                <a:spcPct val="70000"/>
              </a:lnSpc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BE3F2B"/>
                </a:solidFill>
              </a:rPr>
              <a:t>Paired tuning: </a:t>
            </a:r>
            <a:endParaRPr sz="3800">
              <a:solidFill>
                <a:srgbClr val="BE3F2B"/>
              </a:solidFill>
            </a:endParaRPr>
          </a:p>
          <a:p>
            <a:pPr lvl="1">
              <a:lnSpc>
                <a:spcPct val="70000"/>
              </a:lnSpc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BE3F2B"/>
                </a:solidFill>
              </a:rPr>
              <a:t>instruments  are nearly always paired and  detuned to create a shimmering or  beating effect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title"/>
          </p:nvPr>
        </p:nvSpPr>
        <p:spPr>
          <a:xfrm>
            <a:off x="-177800" y="139700"/>
            <a:ext cx="11074400" cy="2921000"/>
          </a:xfrm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32" sz="6400">
                <a:solidFill>
                  <a:srgbClr val="F0F0F0"/>
                </a:solidFill>
              </a:rPr>
              <a:t>Gamelan gong kebyar</a:t>
            </a:r>
          </a:p>
        </p:txBody>
      </p:sp>
      <p:pic>
        <p:nvPicPr>
          <p:cNvPr id="70" name="Gamelan-image-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0533" y="2799080"/>
            <a:ext cx="8425367" cy="5613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24" sz="4800"/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24" sz="4800">
                <a:solidFill>
                  <a:srgbClr val="F0F0F0"/>
                </a:solidFill>
              </a:rPr>
              <a:t>Categories of Instruments</a:t>
            </a:r>
          </a:p>
        </p:txBody>
      </p:sp>
      <p:sp>
        <p:nvSpPr>
          <p:cNvPr id="73" name="Shape 73"/>
          <p:cNvSpPr/>
          <p:nvPr>
            <p:ph type="body" idx="1"/>
          </p:nvPr>
        </p:nvSpPr>
        <p:spPr>
          <a:xfrm>
            <a:off x="533400" y="1752600"/>
            <a:ext cx="11074400" cy="57150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61177C"/>
                </a:solidFill>
              </a:rPr>
              <a:t>knobbed </a:t>
            </a:r>
            <a:r>
              <a:rPr sz="3800">
                <a:solidFill>
                  <a:srgbClr val="002E7A"/>
                </a:solidFill>
              </a:rPr>
              <a:t>gong</a:t>
            </a:r>
            <a:r>
              <a:rPr sz="3800">
                <a:solidFill>
                  <a:srgbClr val="61177C"/>
                </a:solidFill>
              </a:rPr>
              <a:t> </a:t>
            </a:r>
            <a:r>
              <a:rPr sz="3800">
                <a:solidFill>
                  <a:srgbClr val="11053B"/>
                </a:solidFill>
              </a:rPr>
              <a:t>instruments</a:t>
            </a:r>
            <a:endParaRPr sz="3800">
              <a:solidFill>
                <a:srgbClr val="61177C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BE3F2B"/>
                </a:solidFill>
              </a:rPr>
              <a:t>metallophones</a:t>
            </a:r>
            <a:endParaRPr sz="3800">
              <a:solidFill>
                <a:srgbClr val="BE3F2B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6F7608"/>
                </a:solidFill>
              </a:rPr>
              <a:t>suling - bamboo flute</a:t>
            </a:r>
            <a:endParaRPr sz="3800">
              <a:solidFill>
                <a:srgbClr val="BE3F2B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6A00"/>
                </a:solidFill>
              </a:rPr>
              <a:t>drums</a:t>
            </a:r>
          </a:p>
        </p:txBody>
      </p:sp>
      <p:pic>
        <p:nvPicPr>
          <p:cNvPr id="74" name="E-WoMP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37400" y="3060700"/>
            <a:ext cx="4286250" cy="6057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7900" y="317500"/>
            <a:ext cx="3797300" cy="6553200"/>
          </a:xfrm>
          <a:prstGeom prst="rect">
            <a:avLst/>
          </a:prstGeom>
        </p:spPr>
      </p:pic>
      <p:sp>
        <p:nvSpPr>
          <p:cNvPr id="77" name="Shape 77"/>
          <p:cNvSpPr/>
          <p:nvPr>
            <p:ph type="title"/>
          </p:nvPr>
        </p:nvSpPr>
        <p:spPr>
          <a:xfrm>
            <a:off x="965200" y="6400800"/>
            <a:ext cx="11074400" cy="1828800"/>
          </a:xfrm>
          <a:prstGeom prst="rect">
            <a:avLst/>
          </a:prstGeom>
        </p:spPr>
        <p:txBody>
          <a:bodyPr/>
          <a:lstStyle>
            <a:lvl1pPr>
              <a:defRPr spc="24" sz="4800"/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24" sz="4800">
                <a:solidFill>
                  <a:srgbClr val="F0F0F0"/>
                </a:solidFill>
              </a:rPr>
              <a:t>Gong</a:t>
            </a:r>
          </a:p>
        </p:txBody>
      </p:sp>
      <p:sp>
        <p:nvSpPr>
          <p:cNvPr id="78" name="Shape 78"/>
          <p:cNvSpPr/>
          <p:nvPr>
            <p:ph type="body" idx="1"/>
          </p:nvPr>
        </p:nvSpPr>
        <p:spPr>
          <a:xfrm>
            <a:off x="-241300" y="8293100"/>
            <a:ext cx="11074400" cy="1003300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3200">
                <a:solidFill>
                  <a:srgbClr val="F0D6AC"/>
                </a:solidFill>
              </a:rPr>
              <a:t>Knobbed Gong Instruments</a:t>
            </a:r>
          </a:p>
        </p:txBody>
      </p:sp>
      <p:pic>
        <p:nvPicPr>
          <p:cNvPr id="79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94800" y="6794500"/>
            <a:ext cx="3289301" cy="2620190"/>
          </a:xfrm>
          <a:prstGeom prst="rect">
            <a:avLst/>
          </a:prstGeom>
        </p:spPr>
      </p:pic>
      <p:pic>
        <p:nvPicPr>
          <p:cNvPr id="80" name="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31000" y="317500"/>
            <a:ext cx="3797300" cy="6553200"/>
          </a:xfrm>
          <a:prstGeom prst="rect">
            <a:avLst/>
          </a:prstGeom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76800" y="673100"/>
            <a:ext cx="3644900" cy="6032500"/>
          </a:xfrm>
          <a:prstGeom prst="rect">
            <a:avLst/>
          </a:prstGeom>
        </p:spPr>
      </p:pic>
      <p:sp>
        <p:nvSpPr>
          <p:cNvPr id="83" name="Shape 8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24" sz="4800"/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24" sz="4800">
                <a:solidFill>
                  <a:srgbClr val="F0F0F0"/>
                </a:solidFill>
              </a:rPr>
              <a:t>Kempur</a:t>
            </a:r>
          </a:p>
        </p:txBody>
      </p:sp>
      <p:sp>
        <p:nvSpPr>
          <p:cNvPr id="84" name="Shape 8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3200">
                <a:solidFill>
                  <a:srgbClr val="F0D6AC"/>
                </a:solidFill>
              </a:rPr>
              <a:t>Knobbed Gong Instruments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76800" y="673100"/>
            <a:ext cx="3644900" cy="6032500"/>
          </a:xfrm>
          <a:prstGeom prst="rect">
            <a:avLst/>
          </a:prstGeom>
        </p:spPr>
      </p:pic>
      <p:sp>
        <p:nvSpPr>
          <p:cNvPr id="87" name="Shape 8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24" sz="4800"/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24" sz="4800">
                <a:solidFill>
                  <a:srgbClr val="F0F0F0"/>
                </a:solidFill>
              </a:rPr>
              <a:t>Kemong</a:t>
            </a:r>
          </a:p>
        </p:txBody>
      </p:sp>
      <p:sp>
        <p:nvSpPr>
          <p:cNvPr id="88" name="Shape 8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3200">
                <a:solidFill>
                  <a:srgbClr val="F0D6AC"/>
                </a:solidFill>
              </a:rPr>
              <a:t>Knobbed Gong Instruments</a:t>
            </a:r>
          </a:p>
        </p:txBody>
      </p:sp>
      <p:pic>
        <p:nvPicPr>
          <p:cNvPr id="89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1700" y="673100"/>
            <a:ext cx="3644900" cy="6032500"/>
          </a:xfrm>
          <a:prstGeom prst="rect">
            <a:avLst/>
          </a:prstGeom>
        </p:spPr>
      </p:pic>
      <p:pic>
        <p:nvPicPr>
          <p:cNvPr id="90" name="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51900" y="673100"/>
            <a:ext cx="3644900" cy="6032500"/>
          </a:xfrm>
          <a:prstGeom prst="rect">
            <a:avLst/>
          </a:prstGeom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