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1.m4a" ContentType="audio/unknown"/>
  <Override PartName="/ppt/media/media2.m4a" ContentType="audio/unknown"/>
  <Override PartName="/ppt/media/image1.jpeg" ContentType="image/jpeg"/>
  <Override PartName="/ppt/media/image2.jpeg" ContentType="image/jpeg"/>
  <Override PartName="/ppt/media/media3.m4a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lvl1pPr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indent="457200"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indent="914400"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indent="1371600"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indent="1828800"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algn="ctr">
      <a:defRPr sz="3200">
        <a:solidFill>
          <a:srgbClr val="B58A6B"/>
        </a:solidFill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381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381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EFE9E6"/>
          </a:solidFill>
        </a:fill>
      </a:tcStyle>
    </a:wholeTbl>
    <a:band2H>
      <a:tcTxStyle b="def" i="def"/>
      <a:tcStyle>
        <a:tcBdr/>
        <a:fill>
          <a:solidFill>
            <a:srgbClr val="F7F4F3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D5C3B9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381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D5C3B9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381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D5C3B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381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381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2EDEA"/>
          </a:solidFill>
        </a:fill>
      </a:tcStyle>
    </a:wholeTbl>
    <a:band2H>
      <a:tcTxStyle b="def" i="def"/>
      <a:tcStyle>
        <a:tcBdr/>
        <a:fill>
          <a:solidFill>
            <a:srgbClr val="4A7594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58A6B"/>
              </a:solidFill>
              <a:prstDash val="solid"/>
              <a:bevel/>
            </a:ln>
          </a:top>
          <a:bottom>
            <a:ln w="25400" cap="flat">
              <a:solidFill>
                <a:srgbClr val="B58A6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A7594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8A6B"/>
              </a:solidFill>
              <a:prstDash val="solid"/>
              <a:bevel/>
            </a:ln>
          </a:top>
          <a:bottom>
            <a:ln w="25400" cap="flat">
              <a:solidFill>
                <a:srgbClr val="B58A6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firstRow>
  </a:tblStyle>
  <a:tblStyle styleId="{33BA23B1-9221-436E-865A-0063620EA4FD}" styleName="">
    <a:tblBg/>
    <a:wholeTbl>
      <a:tcTxStyle b="on" i="on">
        <a:font>
          <a:latin typeface="Helvetica Neue"/>
          <a:ea typeface="Helvetica Neue"/>
          <a:cs typeface="Helvetica Neue"/>
        </a:font>
        <a:srgbClr val="B58A6B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E5D9D3"/>
          </a:solidFill>
        </a:fill>
      </a:tcStyle>
    </a:wholeTbl>
    <a:band2H>
      <a:tcTxStyle b="def" i="def"/>
      <a:tcStyle>
        <a:tcBdr/>
        <a:fill>
          <a:solidFill>
            <a:srgbClr val="F2EDEA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B58A6B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381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B58A6B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381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B58A6B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4A7594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solidFill>
            <a:srgbClr val="4A7594">
              <a:alpha val="20000"/>
            </a:srgbClr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50800" cap="flat">
              <a:solidFill>
                <a:srgbClr val="4A7594"/>
              </a:solidFill>
              <a:prstDash val="solid"/>
              <a:bevel/>
            </a:ln>
          </a:top>
          <a:bottom>
            <a:ln w="127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rgbClr val="4A7594"/>
      </a:tcTxStyle>
      <a:tcStyle>
        <a:tcBdr>
          <a:left>
            <a:ln w="12700" cap="flat">
              <a:solidFill>
                <a:srgbClr val="4A7594"/>
              </a:solidFill>
              <a:prstDash val="solid"/>
              <a:bevel/>
            </a:ln>
          </a:left>
          <a:right>
            <a:ln w="12700" cap="flat">
              <a:solidFill>
                <a:srgbClr val="4A7594"/>
              </a:solidFill>
              <a:prstDash val="solid"/>
              <a:bevel/>
            </a:ln>
          </a:right>
          <a:top>
            <a:ln w="12700" cap="flat">
              <a:solidFill>
                <a:srgbClr val="4A7594"/>
              </a:solidFill>
              <a:prstDash val="solid"/>
              <a:bevel/>
            </a:ln>
          </a:top>
          <a:bottom>
            <a:ln w="25400" cap="flat">
              <a:solidFill>
                <a:srgbClr val="4A7594"/>
              </a:solidFill>
              <a:prstDash val="solid"/>
              <a:bevel/>
            </a:ln>
          </a:bottom>
          <a:insideH>
            <a:ln w="12700" cap="flat">
              <a:solidFill>
                <a:srgbClr val="4A7594"/>
              </a:solidFill>
              <a:prstDash val="solid"/>
              <a:bevel/>
            </a:ln>
          </a:insideH>
          <a:insideV>
            <a:ln w="12700" cap="flat">
              <a:solidFill>
                <a:srgbClr val="4A7594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1041400" y="177800"/>
            <a:ext cx="10922000" cy="2590800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1041400" y="2768600"/>
            <a:ext cx="10922000" cy="6985000"/>
          </a:xfrm>
          <a:prstGeom prst="rect">
            <a:avLst/>
          </a:prstGeom>
        </p:spPr>
        <p:txBody>
          <a:bodyPr lIns="50800" tIns="50800" rIns="50800" bIns="50800"/>
          <a:lstStyle>
            <a:lvl1pPr marL="431800" marR="0" indent="-4318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6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51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95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40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One</a:t>
            </a:r>
            <a:endParaRPr sz="3600">
              <a:solidFill>
                <a:srgbClr val="646461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Two</a:t>
            </a:r>
            <a:endParaRPr sz="3600">
              <a:solidFill>
                <a:srgbClr val="646461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Three</a:t>
            </a:r>
            <a:endParaRPr sz="3600">
              <a:solidFill>
                <a:srgbClr val="646461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Four</a:t>
            </a:r>
            <a:endParaRPr sz="3600">
              <a:solidFill>
                <a:srgbClr val="646461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55" name="Shape 55"/>
          <p:cNvSpPr/>
          <p:nvPr>
            <p:ph type="title"/>
          </p:nvPr>
        </p:nvSpPr>
        <p:spPr>
          <a:xfrm>
            <a:off x="1422400" y="3568700"/>
            <a:ext cx="10541000" cy="26289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algn="l">
              <a:defRPr b="0" sz="7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6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58" name="Shape 58"/>
          <p:cNvSpPr/>
          <p:nvPr/>
        </p:nvSpPr>
        <p:spPr>
          <a:xfrm>
            <a:off x="277812" y="83566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One</a:t>
            </a:r>
            <a:endParaRPr sz="2400">
              <a:solidFill>
                <a:srgbClr val="5483A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Two</a:t>
            </a:r>
            <a:endParaRPr sz="2400">
              <a:solidFill>
                <a:srgbClr val="5483A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Three</a:t>
            </a:r>
            <a:endParaRPr sz="2400">
              <a:solidFill>
                <a:srgbClr val="5483A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Four</a:t>
            </a:r>
            <a:endParaRPr sz="2400">
              <a:solidFill>
                <a:srgbClr val="5483A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Five</a:t>
            </a:r>
          </a:p>
        </p:txBody>
      </p:sp>
      <p:sp>
        <p:nvSpPr>
          <p:cNvPr id="60" name="Shape 60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42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63" name="Shape 63"/>
          <p:cNvSpPr/>
          <p:nvPr/>
        </p:nvSpPr>
        <p:spPr>
          <a:xfrm>
            <a:off x="277812" y="83566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One</a:t>
            </a:r>
            <a:endParaRPr sz="2400">
              <a:solidFill>
                <a:srgbClr val="5483A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Two</a:t>
            </a:r>
            <a:endParaRPr sz="2400">
              <a:solidFill>
                <a:srgbClr val="5483A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Three</a:t>
            </a:r>
            <a:endParaRPr sz="2400">
              <a:solidFill>
                <a:srgbClr val="5483A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Four</a:t>
            </a:r>
            <a:endParaRPr sz="2400">
              <a:solidFill>
                <a:srgbClr val="5483A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Five</a:t>
            </a:r>
          </a:p>
        </p:txBody>
      </p:sp>
      <p:sp>
        <p:nvSpPr>
          <p:cNvPr id="65" name="Shape 65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42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68" name="Shape 68"/>
          <p:cNvSpPr/>
          <p:nvPr/>
        </p:nvSpPr>
        <p:spPr>
          <a:xfrm>
            <a:off x="277812" y="83566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One</a:t>
            </a:r>
            <a:endParaRPr sz="2400">
              <a:solidFill>
                <a:srgbClr val="5483A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Two</a:t>
            </a:r>
            <a:endParaRPr sz="2400">
              <a:solidFill>
                <a:srgbClr val="5483A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Three</a:t>
            </a:r>
            <a:endParaRPr sz="2400">
              <a:solidFill>
                <a:srgbClr val="5483A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Four</a:t>
            </a:r>
            <a:endParaRPr sz="2400">
              <a:solidFill>
                <a:srgbClr val="5483A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Five</a:t>
            </a:r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42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73" name="Shape 73"/>
          <p:cNvSpPr/>
          <p:nvPr/>
        </p:nvSpPr>
        <p:spPr>
          <a:xfrm>
            <a:off x="277812" y="83566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One</a:t>
            </a:r>
            <a:endParaRPr sz="2400">
              <a:solidFill>
                <a:srgbClr val="5483A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Two</a:t>
            </a:r>
            <a:endParaRPr sz="2400">
              <a:solidFill>
                <a:srgbClr val="5483A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Three</a:t>
            </a:r>
            <a:endParaRPr sz="2400">
              <a:solidFill>
                <a:srgbClr val="5483A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Four</a:t>
            </a:r>
            <a:endParaRPr sz="2400">
              <a:solidFill>
                <a:srgbClr val="5483A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Five</a:t>
            </a:r>
          </a:p>
        </p:txBody>
      </p:sp>
      <p:sp>
        <p:nvSpPr>
          <p:cNvPr id="75" name="Shape 75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42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78" name="Shape 78"/>
          <p:cNvSpPr/>
          <p:nvPr>
            <p:ph type="title"/>
          </p:nvPr>
        </p:nvSpPr>
        <p:spPr>
          <a:xfrm>
            <a:off x="1041400" y="239712"/>
            <a:ext cx="10922000" cy="2465388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xfrm>
            <a:off x="1041400" y="2705100"/>
            <a:ext cx="53340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31800" marR="0" indent="-4318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6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51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95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40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One</a:t>
            </a:r>
            <a:endParaRPr sz="3600">
              <a:solidFill>
                <a:srgbClr val="646461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Two</a:t>
            </a:r>
            <a:endParaRPr sz="3600">
              <a:solidFill>
                <a:srgbClr val="646461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Three</a:t>
            </a:r>
            <a:endParaRPr sz="3600">
              <a:solidFill>
                <a:srgbClr val="646461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Four</a:t>
            </a:r>
            <a:endParaRPr sz="3600">
              <a:solidFill>
                <a:srgbClr val="646461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82" name="Shape 82"/>
          <p:cNvSpPr/>
          <p:nvPr/>
        </p:nvSpPr>
        <p:spPr>
          <a:xfrm>
            <a:off x="277812" y="89154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3" name="Shape 83"/>
          <p:cNvSpPr/>
          <p:nvPr/>
        </p:nvSpPr>
        <p:spPr>
          <a:xfrm flipH="1">
            <a:off x="5256212" y="8902699"/>
            <a:ext cx="1588" cy="596902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4" name="Shape 84"/>
          <p:cNvSpPr/>
          <p:nvPr/>
        </p:nvSpPr>
        <p:spPr>
          <a:xfrm>
            <a:off x="277812" y="71882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4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4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4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4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46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D5D4D6"/>
                </a:solidFill>
              </a:rPr>
              <a:t>Body Level One</a:t>
            </a:r>
            <a:endParaRPr sz="4600">
              <a:solidFill>
                <a:srgbClr val="D5D4D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D5D4D6"/>
                </a:solidFill>
              </a:rPr>
              <a:t>Body Level Two</a:t>
            </a:r>
            <a:endParaRPr sz="4600">
              <a:solidFill>
                <a:srgbClr val="D5D4D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D5D4D6"/>
                </a:solidFill>
              </a:rPr>
              <a:t>Body Level Three</a:t>
            </a:r>
            <a:endParaRPr sz="4600">
              <a:solidFill>
                <a:srgbClr val="D5D4D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D5D4D6"/>
                </a:solidFill>
              </a:rPr>
              <a:t>Body Level Four</a:t>
            </a:r>
            <a:endParaRPr sz="4600">
              <a:solidFill>
                <a:srgbClr val="D5D4D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D5D4D6"/>
                </a:solidFill>
              </a:rPr>
              <a:t>Body Level Five</a:t>
            </a:r>
          </a:p>
        </p:txBody>
      </p:sp>
      <p:sp>
        <p:nvSpPr>
          <p:cNvPr id="86" name="Shape 86"/>
          <p:cNvSpPr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74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4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277812" y="8356600"/>
            <a:ext cx="12458702" cy="1587"/>
          </a:xfrm>
          <a:prstGeom prst="line">
            <a:avLst/>
          </a:prstGeom>
          <a:ln w="25400">
            <a:solidFill>
              <a:srgbClr val="908F95"/>
            </a:solidFill>
            <a:miter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0" indent="-342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342900" marR="0" indent="1143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342900" marR="0" indent="5715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342900" marR="0" indent="10287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42900" marR="0" indent="1485900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5483A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One</a:t>
            </a:r>
            <a:endParaRPr sz="2400">
              <a:solidFill>
                <a:srgbClr val="5483A6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Two</a:t>
            </a:r>
            <a:endParaRPr sz="2400">
              <a:solidFill>
                <a:srgbClr val="5483A6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Three</a:t>
            </a:r>
            <a:endParaRPr sz="2400">
              <a:solidFill>
                <a:srgbClr val="5483A6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Four</a:t>
            </a:r>
            <a:endParaRPr sz="2400">
              <a:solidFill>
                <a:srgbClr val="5483A6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5483A6"/>
                </a:solidFill>
              </a:rPr>
              <a:t>Body Level Five</a:t>
            </a:r>
          </a:p>
        </p:txBody>
      </p:sp>
      <p:sp>
        <p:nvSpPr>
          <p:cNvPr id="91" name="Shape 91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marR="0" algn="l">
              <a:defRPr b="0" sz="4200">
                <a:solidFill>
                  <a:srgbClr val="D5D4D6"/>
                </a:solidFill>
                <a:uFillTx/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D5D4D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r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5800">
                <a:solidFill>
                  <a:srgbClr val="FFFED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885643" indent="-387803">
              <a:spcBef>
                <a:spcPts val="600"/>
              </a:spcBef>
              <a:buClr>
                <a:srgbClr val="F6B87B"/>
              </a:buClr>
              <a:defRPr sz="3800"/>
            </a:lvl2pPr>
            <a:lvl3pPr marL="1278889" indent="-323850">
              <a:spcBef>
                <a:spcPts val="500"/>
              </a:spcBef>
              <a:buClr>
                <a:srgbClr val="FFFED5"/>
              </a:buClr>
              <a:defRPr sz="3400"/>
            </a:lvl3pPr>
            <a:lvl4pPr marL="1732279" indent="-320039">
              <a:spcBef>
                <a:spcPts val="400"/>
              </a:spcBef>
              <a:defRPr sz="2800"/>
            </a:lvl4pPr>
            <a:lvl5pPr marL="2189479" indent="-320039">
              <a:spcBef>
                <a:spcPts val="400"/>
              </a:spcBef>
              <a:buClr>
                <a:srgbClr val="FFFFFF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One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Two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1041400" y="239712"/>
            <a:ext cx="10922000" cy="2465388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041400" y="2705100"/>
            <a:ext cx="53340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31800" marR="0" indent="-4318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6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51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95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40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One</a:t>
            </a:r>
            <a:endParaRPr sz="3600">
              <a:solidFill>
                <a:srgbClr val="646461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Two</a:t>
            </a:r>
            <a:endParaRPr sz="3600">
              <a:solidFill>
                <a:srgbClr val="646461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Three</a:t>
            </a:r>
            <a:endParaRPr sz="3600">
              <a:solidFill>
                <a:srgbClr val="646461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Four</a:t>
            </a:r>
            <a:endParaRPr sz="3600">
              <a:solidFill>
                <a:srgbClr val="646461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6" name="Shape 36"/>
          <p:cNvSpPr/>
          <p:nvPr>
            <p:ph type="title"/>
          </p:nvPr>
        </p:nvSpPr>
        <p:spPr>
          <a:xfrm>
            <a:off x="1041400" y="239712"/>
            <a:ext cx="10922000" cy="2465388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629400" y="2705100"/>
            <a:ext cx="53340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31800" marR="0" indent="-4318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6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51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955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40000" marR="0" indent="-863600">
              <a:spcBef>
                <a:spcPts val="32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One</a:t>
            </a:r>
            <a:endParaRPr sz="3600">
              <a:solidFill>
                <a:srgbClr val="646461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Two</a:t>
            </a:r>
            <a:endParaRPr sz="3600">
              <a:solidFill>
                <a:srgbClr val="646461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Three</a:t>
            </a:r>
            <a:endParaRPr sz="3600">
              <a:solidFill>
                <a:srgbClr val="646461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Four</a:t>
            </a:r>
            <a:endParaRPr sz="3600">
              <a:solidFill>
                <a:srgbClr val="646461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31800" marR="0" indent="-431800">
              <a:spcBef>
                <a:spcPts val="48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6500" marR="0" indent="-863600">
              <a:spcBef>
                <a:spcPts val="48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51000" marR="0" indent="-863600">
              <a:spcBef>
                <a:spcPts val="48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95500" marR="0" indent="-863600">
              <a:spcBef>
                <a:spcPts val="48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40000" marR="0" indent="-863600">
              <a:spcBef>
                <a:spcPts val="4800"/>
              </a:spcBef>
              <a:buClrTx/>
              <a:buSzPct val="76000"/>
              <a:buFont typeface="Helvetica Neue"/>
              <a:buChar char="•"/>
              <a:defRPr sz="3600">
                <a:solidFill>
                  <a:srgbClr val="64646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One</a:t>
            </a:r>
            <a:endParaRPr sz="3600">
              <a:solidFill>
                <a:srgbClr val="646461"/>
              </a:solid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Two</a:t>
            </a:r>
            <a:endParaRPr sz="3600">
              <a:solidFill>
                <a:srgbClr val="646461"/>
              </a:solid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Three</a:t>
            </a:r>
            <a:endParaRPr sz="3600">
              <a:solidFill>
                <a:srgbClr val="646461"/>
              </a:solid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Four</a:t>
            </a:r>
            <a:endParaRPr sz="3600">
              <a:solidFill>
                <a:srgbClr val="646461"/>
              </a:solid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64646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45" name="Shape 45"/>
          <p:cNvSpPr/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48" name="Shape 48"/>
          <p:cNvSpPr/>
          <p:nvPr>
            <p:ph type="title"/>
          </p:nvPr>
        </p:nvSpPr>
        <p:spPr>
          <a:xfrm>
            <a:off x="1041400" y="3657600"/>
            <a:ext cx="10922000" cy="2438400"/>
          </a:xfrm>
          <a:prstGeom prst="rect">
            <a:avLst/>
          </a:prstGeom>
        </p:spPr>
        <p:txBody>
          <a:bodyPr lIns="50800" tIns="50800" rIns="50800" bIns="50800"/>
          <a:lstStyle>
            <a:lvl1pPr marL="306387" marR="0" indent="-306387" algn="l">
              <a:lnSpc>
                <a:spcPct val="90000"/>
              </a:lnSpc>
              <a:defRPr b="0" sz="7800">
                <a:solidFill>
                  <a:srgbClr val="4A759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4A7594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-1" y="-1"/>
            <a:ext cx="13027380" cy="9753602"/>
            <a:chOff x="0" y="0"/>
            <a:chExt cx="13027378" cy="9753600"/>
          </a:xfrm>
        </p:grpSpPr>
        <p:sp>
          <p:nvSpPr>
            <p:cNvPr id="2" name="Shape 2"/>
            <p:cNvSpPr/>
            <p:nvPr/>
          </p:nvSpPr>
          <p:spPr>
            <a:xfrm>
              <a:off x="11812693" y="2257"/>
              <a:ext cx="1192108" cy="975134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121212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3" name="Shape 3"/>
            <p:cNvSpPr/>
            <p:nvPr/>
          </p:nvSpPr>
          <p:spPr>
            <a:xfrm>
              <a:off x="2384213" y="0"/>
              <a:ext cx="433494" cy="9753600"/>
            </a:xfrm>
            <a:prstGeom prst="rect">
              <a:avLst/>
            </a:prstGeom>
            <a:gradFill flip="none" rotWithShape="1">
              <a:gsLst>
                <a:gs pos="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4" name="Shape 4"/>
            <p:cNvSpPr/>
            <p:nvPr/>
          </p:nvSpPr>
          <p:spPr>
            <a:xfrm>
              <a:off x="3901440" y="0"/>
              <a:ext cx="975361" cy="9753600"/>
            </a:xfrm>
            <a:prstGeom prst="rect">
              <a:avLst/>
            </a:prstGeom>
            <a:gradFill flip="none" rotWithShape="1">
              <a:gsLst>
                <a:gs pos="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5" name="Shape 5"/>
            <p:cNvSpPr/>
            <p:nvPr/>
          </p:nvSpPr>
          <p:spPr>
            <a:xfrm>
              <a:off x="5093546" y="0"/>
              <a:ext cx="541868" cy="9753600"/>
            </a:xfrm>
            <a:prstGeom prst="rect">
              <a:avLst/>
            </a:prstGeom>
            <a:solidFill>
              <a:srgbClr val="941100"/>
            </a:soli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" name="Shape 6"/>
            <p:cNvSpPr/>
            <p:nvPr/>
          </p:nvSpPr>
          <p:spPr>
            <a:xfrm>
              <a:off x="3034453" y="0"/>
              <a:ext cx="866988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100000">
                  <a:srgbClr val="9411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7" name="Shape 7"/>
            <p:cNvSpPr/>
            <p:nvPr/>
          </p:nvSpPr>
          <p:spPr>
            <a:xfrm>
              <a:off x="1083733" y="0"/>
              <a:ext cx="1300481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100000">
                  <a:srgbClr val="9411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8" name="Shape 8"/>
            <p:cNvSpPr/>
            <p:nvPr/>
          </p:nvSpPr>
          <p:spPr>
            <a:xfrm>
              <a:off x="650240" y="0"/>
              <a:ext cx="433494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50000">
                  <a:srgbClr val="6526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9" name="Shape 9"/>
            <p:cNvSpPr/>
            <p:nvPr/>
          </p:nvSpPr>
          <p:spPr>
            <a:xfrm>
              <a:off x="0" y="0"/>
              <a:ext cx="650241" cy="9753600"/>
            </a:xfrm>
            <a:prstGeom prst="rect">
              <a:avLst/>
            </a:prstGeom>
            <a:gradFill flip="none" rotWithShape="1">
              <a:gsLst>
                <a:gs pos="0">
                  <a:srgbClr val="5E23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0" name="Shape 10"/>
            <p:cNvSpPr/>
            <p:nvPr/>
          </p:nvSpPr>
          <p:spPr>
            <a:xfrm>
              <a:off x="4876800" y="0"/>
              <a:ext cx="541867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100000">
                  <a:srgbClr val="9411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1" name="Shape 11"/>
            <p:cNvSpPr/>
            <p:nvPr/>
          </p:nvSpPr>
          <p:spPr>
            <a:xfrm>
              <a:off x="6285653" y="0"/>
              <a:ext cx="1192108" cy="9753600"/>
            </a:xfrm>
            <a:prstGeom prst="rect">
              <a:avLst/>
            </a:prstGeom>
            <a:gradFill flip="none" rotWithShape="1">
              <a:gsLst>
                <a:gs pos="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2" name="Shape 12"/>
            <p:cNvSpPr/>
            <p:nvPr/>
          </p:nvSpPr>
          <p:spPr>
            <a:xfrm>
              <a:off x="2817706" y="0"/>
              <a:ext cx="325121" cy="9753600"/>
            </a:xfrm>
            <a:prstGeom prst="rect">
              <a:avLst/>
            </a:prstGeom>
            <a:solidFill>
              <a:srgbClr val="742D00"/>
            </a:soli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3" name="Shape 13"/>
            <p:cNvSpPr/>
            <p:nvPr/>
          </p:nvSpPr>
          <p:spPr>
            <a:xfrm>
              <a:off x="7450666" y="0"/>
              <a:ext cx="568961" cy="9753600"/>
            </a:xfrm>
            <a:prstGeom prst="rect">
              <a:avLst/>
            </a:prstGeom>
            <a:solidFill>
              <a:srgbClr val="742D00"/>
            </a:soli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4" name="Shape 14"/>
            <p:cNvSpPr/>
            <p:nvPr/>
          </p:nvSpPr>
          <p:spPr>
            <a:xfrm>
              <a:off x="10512213" y="0"/>
              <a:ext cx="325121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50000">
                  <a:srgbClr val="702A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5" name="Shape 15"/>
            <p:cNvSpPr/>
            <p:nvPr/>
          </p:nvSpPr>
          <p:spPr>
            <a:xfrm>
              <a:off x="10403840" y="0"/>
              <a:ext cx="1517227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100000">
                  <a:srgbClr val="0000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6" name="Shape 16"/>
            <p:cNvSpPr/>
            <p:nvPr/>
          </p:nvSpPr>
          <p:spPr>
            <a:xfrm>
              <a:off x="7911253" y="0"/>
              <a:ext cx="1408854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5000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7" name="Shape 17"/>
            <p:cNvSpPr/>
            <p:nvPr/>
          </p:nvSpPr>
          <p:spPr>
            <a:xfrm>
              <a:off x="8669866" y="0"/>
              <a:ext cx="1192108" cy="9753600"/>
            </a:xfrm>
            <a:prstGeom prst="rect">
              <a:avLst/>
            </a:prstGeom>
            <a:gradFill flip="none" rotWithShape="1">
              <a:gsLst>
                <a:gs pos="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8" name="Shape 18"/>
            <p:cNvSpPr/>
            <p:nvPr/>
          </p:nvSpPr>
          <p:spPr>
            <a:xfrm>
              <a:off x="9861973" y="0"/>
              <a:ext cx="541867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50000">
                  <a:srgbClr val="702A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19" name="Shape 19"/>
            <p:cNvSpPr/>
            <p:nvPr/>
          </p:nvSpPr>
          <p:spPr>
            <a:xfrm>
              <a:off x="6050844" y="0"/>
              <a:ext cx="343183" cy="9753600"/>
            </a:xfrm>
            <a:prstGeom prst="rect">
              <a:avLst/>
            </a:prstGeom>
            <a:gradFill flip="none" rotWithShape="1">
              <a:gsLst>
                <a:gs pos="0">
                  <a:srgbClr val="742D00"/>
                </a:gs>
                <a:gs pos="100000">
                  <a:srgbClr val="9411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20" name="Shape 20"/>
            <p:cNvSpPr/>
            <p:nvPr/>
          </p:nvSpPr>
          <p:spPr>
            <a:xfrm>
              <a:off x="5341902" y="0"/>
              <a:ext cx="758614" cy="9753600"/>
            </a:xfrm>
            <a:prstGeom prst="rect">
              <a:avLst/>
            </a:prstGeom>
            <a:gradFill flip="none" rotWithShape="1">
              <a:gsLst>
                <a:gs pos="0">
                  <a:srgbClr val="941100"/>
                </a:gs>
                <a:gs pos="100000">
                  <a:srgbClr val="742D00"/>
                </a:gs>
              </a:gsLst>
              <a:lin ang="0" scaled="0"/>
            </a:gradFill>
            <a:ln w="9525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21" name="Shape 21"/>
            <p:cNvSpPr/>
            <p:nvPr/>
          </p:nvSpPr>
          <p:spPr>
            <a:xfrm>
              <a:off x="2257" y="8748889"/>
              <a:ext cx="13004802" cy="1004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488" y="3932"/>
                  </a:lnTo>
                  <a:lnTo>
                    <a:pt x="21375" y="4174"/>
                  </a:lnTo>
                  <a:lnTo>
                    <a:pt x="21173" y="4417"/>
                  </a:lnTo>
                  <a:lnTo>
                    <a:pt x="20970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543" y="3932"/>
                  </a:lnTo>
                  <a:lnTo>
                    <a:pt x="20498" y="3689"/>
                  </a:lnTo>
                  <a:lnTo>
                    <a:pt x="20453" y="3689"/>
                  </a:lnTo>
                  <a:lnTo>
                    <a:pt x="20453" y="3398"/>
                  </a:lnTo>
                  <a:lnTo>
                    <a:pt x="20453" y="3398"/>
                  </a:lnTo>
                  <a:lnTo>
                    <a:pt x="20430" y="3398"/>
                  </a:lnTo>
                  <a:lnTo>
                    <a:pt x="20430" y="3155"/>
                  </a:lnTo>
                  <a:lnTo>
                    <a:pt x="20430" y="2912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3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3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3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3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3" y="4951"/>
                  </a:lnTo>
                  <a:lnTo>
                    <a:pt x="18090" y="5194"/>
                  </a:lnTo>
                  <a:lnTo>
                    <a:pt x="17978" y="5436"/>
                  </a:lnTo>
                  <a:lnTo>
                    <a:pt x="17865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3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3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3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3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5075" y="4951"/>
                  </a:lnTo>
                  <a:lnTo>
                    <a:pt x="14873" y="4951"/>
                  </a:lnTo>
                  <a:lnTo>
                    <a:pt x="14670" y="4951"/>
                  </a:lnTo>
                  <a:lnTo>
                    <a:pt x="1446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3" y="4417"/>
                  </a:lnTo>
                  <a:lnTo>
                    <a:pt x="13815" y="3932"/>
                  </a:lnTo>
                  <a:lnTo>
                    <a:pt x="13703" y="3689"/>
                  </a:lnTo>
                  <a:lnTo>
                    <a:pt x="13658" y="3398"/>
                  </a:lnTo>
                  <a:lnTo>
                    <a:pt x="13613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3" y="2136"/>
                  </a:lnTo>
                  <a:lnTo>
                    <a:pt x="13275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3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755" y="6213"/>
                  </a:lnTo>
                  <a:lnTo>
                    <a:pt x="10665" y="6213"/>
                  </a:lnTo>
                  <a:lnTo>
                    <a:pt x="10552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215" y="5436"/>
                  </a:lnTo>
                  <a:lnTo>
                    <a:pt x="10147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7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7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7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7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7" y="3689"/>
                  </a:lnTo>
                  <a:lnTo>
                    <a:pt x="7447" y="4660"/>
                  </a:lnTo>
                  <a:lnTo>
                    <a:pt x="7110" y="4951"/>
                  </a:lnTo>
                  <a:lnTo>
                    <a:pt x="6727" y="4951"/>
                  </a:lnTo>
                  <a:lnTo>
                    <a:pt x="6345" y="4951"/>
                  </a:lnTo>
                  <a:lnTo>
                    <a:pt x="6165" y="4951"/>
                  </a:lnTo>
                  <a:lnTo>
                    <a:pt x="6007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7" y="4174"/>
                  </a:lnTo>
                  <a:lnTo>
                    <a:pt x="5602" y="3932"/>
                  </a:lnTo>
                  <a:lnTo>
                    <a:pt x="5557" y="3689"/>
                  </a:lnTo>
                  <a:lnTo>
                    <a:pt x="5535" y="3398"/>
                  </a:lnTo>
                  <a:lnTo>
                    <a:pt x="5467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7" y="2427"/>
                  </a:lnTo>
                  <a:lnTo>
                    <a:pt x="5242" y="2136"/>
                  </a:lnTo>
                  <a:lnTo>
                    <a:pt x="5197" y="2136"/>
                  </a:lnTo>
                  <a:lnTo>
                    <a:pt x="5152" y="2136"/>
                  </a:lnTo>
                  <a:lnTo>
                    <a:pt x="5085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7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7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7" y="7232"/>
                  </a:lnTo>
                  <a:lnTo>
                    <a:pt x="3082" y="7232"/>
                  </a:lnTo>
                  <a:lnTo>
                    <a:pt x="2857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7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7" y="2136"/>
                  </a:lnTo>
                  <a:lnTo>
                    <a:pt x="1530" y="1650"/>
                  </a:lnTo>
                  <a:lnTo>
                    <a:pt x="1507" y="1650"/>
                  </a:lnTo>
                  <a:lnTo>
                    <a:pt x="1485" y="1650"/>
                  </a:lnTo>
                  <a:lnTo>
                    <a:pt x="1462" y="1650"/>
                  </a:lnTo>
                  <a:lnTo>
                    <a:pt x="1462" y="1650"/>
                  </a:lnTo>
                  <a:lnTo>
                    <a:pt x="1440" y="1650"/>
                  </a:lnTo>
                  <a:lnTo>
                    <a:pt x="1417" y="1893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305" y="3155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147" y="4417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900" y="5194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544" y="5679"/>
                  </a:lnTo>
                  <a:lnTo>
                    <a:pt x="450" y="5679"/>
                  </a:lnTo>
                  <a:lnTo>
                    <a:pt x="337" y="5436"/>
                  </a:lnTo>
                  <a:lnTo>
                    <a:pt x="247" y="5436"/>
                  </a:lnTo>
                  <a:lnTo>
                    <a:pt x="157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50000"/>
              </a:srgbClr>
            </a:solidFill>
            <a:ln w="9525" cap="flat">
              <a:noFill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22" name="Shape 22"/>
            <p:cNvSpPr/>
            <p:nvPr/>
          </p:nvSpPr>
          <p:spPr>
            <a:xfrm>
              <a:off x="0" y="8730826"/>
              <a:ext cx="13027379" cy="392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826" y="5959"/>
                  </a:lnTo>
                  <a:lnTo>
                    <a:pt x="18781" y="6703"/>
                  </a:lnTo>
                  <a:lnTo>
                    <a:pt x="18691" y="8193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8197" y="14897"/>
                  </a:lnTo>
                  <a:lnTo>
                    <a:pt x="18085" y="15641"/>
                  </a:lnTo>
                  <a:lnTo>
                    <a:pt x="17973" y="16386"/>
                  </a:lnTo>
                  <a:lnTo>
                    <a:pt x="17860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302" y="8193"/>
                  </a:lnTo>
                  <a:lnTo>
                    <a:pt x="17280" y="6703"/>
                  </a:lnTo>
                  <a:lnTo>
                    <a:pt x="17258" y="5959"/>
                  </a:lnTo>
                  <a:lnTo>
                    <a:pt x="17235" y="5214"/>
                  </a:lnTo>
                  <a:lnTo>
                    <a:pt x="17213" y="4469"/>
                  </a:lnTo>
                  <a:lnTo>
                    <a:pt x="17168" y="3724"/>
                  </a:lnTo>
                  <a:lnTo>
                    <a:pt x="17123" y="2979"/>
                  </a:lnTo>
                  <a:lnTo>
                    <a:pt x="17078" y="2234"/>
                  </a:lnTo>
                  <a:lnTo>
                    <a:pt x="17010" y="2234"/>
                  </a:lnTo>
                  <a:lnTo>
                    <a:pt x="16943" y="2234"/>
                  </a:lnTo>
                  <a:lnTo>
                    <a:pt x="16853" y="2979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468" y="14152"/>
                  </a:lnTo>
                  <a:lnTo>
                    <a:pt x="15266" y="14897"/>
                  </a:lnTo>
                  <a:lnTo>
                    <a:pt x="15064" y="14897"/>
                  </a:lnTo>
                  <a:lnTo>
                    <a:pt x="14862" y="14897"/>
                  </a:lnTo>
                  <a:lnTo>
                    <a:pt x="14660" y="14897"/>
                  </a:lnTo>
                  <a:lnTo>
                    <a:pt x="14461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53" y="10428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74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706" y="1489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744" y="18621"/>
                  </a:lnTo>
                  <a:lnTo>
                    <a:pt x="10654" y="18621"/>
                  </a:lnTo>
                  <a:lnTo>
                    <a:pt x="10542" y="18621"/>
                  </a:lnTo>
                  <a:lnTo>
                    <a:pt x="10452" y="18621"/>
                  </a:lnTo>
                  <a:lnTo>
                    <a:pt x="10362" y="17876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400" y="14897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7094" y="14897"/>
                  </a:lnTo>
                  <a:lnTo>
                    <a:pt x="6716" y="14897"/>
                  </a:lnTo>
                  <a:lnTo>
                    <a:pt x="6334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97" y="11917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192" y="6703"/>
                  </a:lnTo>
                  <a:lnTo>
                    <a:pt x="5147" y="6703"/>
                  </a:lnTo>
                  <a:lnTo>
                    <a:pt x="5080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4118" y="1713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284" y="1713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722" y="9683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501" y="5214"/>
                  </a:lnTo>
                  <a:lnTo>
                    <a:pt x="1479" y="5214"/>
                  </a:lnTo>
                  <a:lnTo>
                    <a:pt x="1456" y="5214"/>
                  </a:lnTo>
                  <a:lnTo>
                    <a:pt x="1434" y="5214"/>
                  </a:lnTo>
                  <a:lnTo>
                    <a:pt x="1411" y="5959"/>
                  </a:lnTo>
                  <a:lnTo>
                    <a:pt x="1389" y="6703"/>
                  </a:lnTo>
                  <a:lnTo>
                    <a:pt x="1344" y="8193"/>
                  </a:lnTo>
                  <a:lnTo>
                    <a:pt x="1299" y="9683"/>
                  </a:lnTo>
                  <a:lnTo>
                    <a:pt x="1277" y="10428"/>
                  </a:lnTo>
                  <a:lnTo>
                    <a:pt x="1254" y="11172"/>
                  </a:lnTo>
                  <a:lnTo>
                    <a:pt x="1209" y="12662"/>
                  </a:lnTo>
                  <a:lnTo>
                    <a:pt x="1142" y="13407"/>
                  </a:lnTo>
                  <a:lnTo>
                    <a:pt x="1074" y="14152"/>
                  </a:lnTo>
                  <a:lnTo>
                    <a:pt x="985" y="14897"/>
                  </a:lnTo>
                  <a:lnTo>
                    <a:pt x="895" y="15641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539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53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895" y="13407"/>
                  </a:lnTo>
                  <a:lnTo>
                    <a:pt x="985" y="12662"/>
                  </a:lnTo>
                  <a:lnTo>
                    <a:pt x="1074" y="11917"/>
                  </a:lnTo>
                  <a:lnTo>
                    <a:pt x="1142" y="11172"/>
                  </a:lnTo>
                  <a:lnTo>
                    <a:pt x="1209" y="10428"/>
                  </a:lnTo>
                  <a:lnTo>
                    <a:pt x="1254" y="8938"/>
                  </a:lnTo>
                  <a:lnTo>
                    <a:pt x="1277" y="8193"/>
                  </a:lnTo>
                  <a:lnTo>
                    <a:pt x="1299" y="7448"/>
                  </a:lnTo>
                  <a:lnTo>
                    <a:pt x="1344" y="5959"/>
                  </a:lnTo>
                  <a:lnTo>
                    <a:pt x="1389" y="4469"/>
                  </a:lnTo>
                  <a:lnTo>
                    <a:pt x="1411" y="3724"/>
                  </a:lnTo>
                  <a:lnTo>
                    <a:pt x="1434" y="2979"/>
                  </a:lnTo>
                  <a:lnTo>
                    <a:pt x="1456" y="2979"/>
                  </a:lnTo>
                  <a:lnTo>
                    <a:pt x="1479" y="2979"/>
                  </a:lnTo>
                  <a:lnTo>
                    <a:pt x="1501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22" y="7448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284" y="1489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118" y="14897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080" y="4469"/>
                  </a:lnTo>
                  <a:lnTo>
                    <a:pt x="5147" y="4469"/>
                  </a:lnTo>
                  <a:lnTo>
                    <a:pt x="5192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597" y="9683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6334" y="12662"/>
                  </a:lnTo>
                  <a:lnTo>
                    <a:pt x="6716" y="12662"/>
                  </a:lnTo>
                  <a:lnTo>
                    <a:pt x="709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400" y="12662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362" y="15641"/>
                  </a:lnTo>
                  <a:lnTo>
                    <a:pt x="10452" y="16386"/>
                  </a:lnTo>
                  <a:lnTo>
                    <a:pt x="10542" y="16386"/>
                  </a:lnTo>
                  <a:lnTo>
                    <a:pt x="10654" y="16386"/>
                  </a:lnTo>
                  <a:lnTo>
                    <a:pt x="10744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706" y="1266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274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53" y="8193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4461" y="12662"/>
                  </a:lnTo>
                  <a:lnTo>
                    <a:pt x="14660" y="12662"/>
                  </a:lnTo>
                  <a:lnTo>
                    <a:pt x="14862" y="12662"/>
                  </a:lnTo>
                  <a:lnTo>
                    <a:pt x="15064" y="12662"/>
                  </a:lnTo>
                  <a:lnTo>
                    <a:pt x="15266" y="12662"/>
                  </a:lnTo>
                  <a:lnTo>
                    <a:pt x="15468" y="11917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853" y="745"/>
                  </a:lnTo>
                  <a:lnTo>
                    <a:pt x="16943" y="0"/>
                  </a:lnTo>
                  <a:lnTo>
                    <a:pt x="17010" y="0"/>
                  </a:lnTo>
                  <a:lnTo>
                    <a:pt x="17078" y="0"/>
                  </a:lnTo>
                  <a:lnTo>
                    <a:pt x="17123" y="745"/>
                  </a:lnTo>
                  <a:lnTo>
                    <a:pt x="17168" y="1490"/>
                  </a:lnTo>
                  <a:lnTo>
                    <a:pt x="17213" y="2234"/>
                  </a:lnTo>
                  <a:lnTo>
                    <a:pt x="17235" y="2979"/>
                  </a:lnTo>
                  <a:lnTo>
                    <a:pt x="17258" y="3724"/>
                  </a:lnTo>
                  <a:lnTo>
                    <a:pt x="17280" y="4469"/>
                  </a:lnTo>
                  <a:lnTo>
                    <a:pt x="17302" y="595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860" y="14152"/>
                  </a:lnTo>
                  <a:lnTo>
                    <a:pt x="17973" y="14152"/>
                  </a:lnTo>
                  <a:lnTo>
                    <a:pt x="18085" y="13407"/>
                  </a:lnTo>
                  <a:lnTo>
                    <a:pt x="18197" y="1266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691" y="5959"/>
                  </a:lnTo>
                  <a:lnTo>
                    <a:pt x="18781" y="4469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6703"/>
                  </a:lnTo>
                  <a:lnTo>
                    <a:pt x="20436" y="7448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48" y="9683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097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488" y="9683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600" y="11172"/>
                  </a:lnTo>
                  <a:lnTo>
                    <a:pt x="21488" y="11917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975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48" y="11917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9683"/>
                  </a:lnTo>
                  <a:lnTo>
                    <a:pt x="20436" y="893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60606"/>
                </a:gs>
                <a:gs pos="100000">
                  <a:srgbClr val="000000"/>
                </a:gs>
              </a:gsLst>
              <a:lin ang="0" scaled="0"/>
            </a:gradFill>
            <a:ln w="9525" cap="flat">
              <a:noFill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algn="l">
                <a:defRPr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</p:grpSp>
      <p:sp>
        <p:nvSpPr>
          <p:cNvPr id="24" name="Shape 24"/>
          <p:cNvSpPr/>
          <p:nvPr>
            <p:ph type="title"/>
          </p:nvPr>
        </p:nvSpPr>
        <p:spPr>
          <a:xfrm>
            <a:off x="650239" y="135466"/>
            <a:ext cx="11704322" cy="2140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/>
          <a:lstStyle/>
          <a:p>
            <a:pPr lvl="0"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b="1" sz="5800">
                <a:solidFill>
                  <a:srgbClr val="FFFED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ED5"/>
                  </a:solidFill>
                </a:u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/>
          <a:lstStyle>
            <a:lvl2pPr marL="885643" indent="-387803">
              <a:spcBef>
                <a:spcPts val="600"/>
              </a:spcBef>
              <a:buClr>
                <a:srgbClr val="F6B87B"/>
              </a:buClr>
              <a:defRPr sz="3800"/>
            </a:lvl2pPr>
            <a:lvl3pPr marL="1278889" indent="-323850">
              <a:spcBef>
                <a:spcPts val="500"/>
              </a:spcBef>
              <a:buClr>
                <a:srgbClr val="FFFED5"/>
              </a:buClr>
              <a:defRPr sz="3400"/>
            </a:lvl3pPr>
            <a:lvl4pPr marL="1732279" indent="-320039">
              <a:spcBef>
                <a:spcPts val="400"/>
              </a:spcBef>
              <a:defRPr sz="2800"/>
            </a:lvl4pPr>
            <a:lvl5pPr marL="2189479" indent="-320039">
              <a:spcBef>
                <a:spcPts val="400"/>
              </a:spcBef>
              <a:buClr>
                <a:srgbClr val="FFFFFF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One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Two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Four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0659850" y="8879840"/>
            <a:ext cx="354966" cy="341882"/>
          </a:xfrm>
          <a:prstGeom prst="rect">
            <a:avLst/>
          </a:prstGeom>
          <a:ln w="12700">
            <a:miter lim="400000"/>
          </a:ln>
        </p:spPr>
        <p:txBody>
          <a:bodyPr wrap="none" lIns="72248" tIns="72248" rIns="72248" bIns="72248">
            <a:spAutoFit/>
          </a:bodyPr>
          <a:lstStyle>
            <a:lvl1pPr defTabSz="584200"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 advClick="1"/>
  <p:txStyles>
    <p:titleStyle>
      <a:lvl1pPr marL="40639" marR="40639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1pPr>
      <a:lvl2pPr marL="40639" marR="40639" indent="2286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2pPr>
      <a:lvl3pPr marL="40639" marR="40639" indent="4572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3pPr>
      <a:lvl4pPr marL="40639" marR="40639" indent="6858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4pPr>
      <a:lvl5pPr marL="40639" marR="40639" indent="9144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5pPr>
      <a:lvl6pPr marL="40639" marR="40639" indent="11430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6pPr>
      <a:lvl7pPr marL="40639" marR="40639" indent="13716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7pPr>
      <a:lvl8pPr marL="40639" marR="40639" indent="16002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8pPr>
      <a:lvl9pPr marL="40639" marR="40639" indent="1828800" algn="ctr">
        <a:defRPr b="1" sz="5800">
          <a:solidFill>
            <a:srgbClr val="FFFED5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ED5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512127" marR="40639" indent="-471487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946875" marR="40639" indent="-449035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1374139" marR="40639" indent="-419100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19151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23723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23723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23723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23723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2372359" marR="40639" indent="-502919">
        <a:spcBef>
          <a:spcPts val="700"/>
        </a:spcBef>
        <a:buClr>
          <a:srgbClr val="EFF26C"/>
        </a:buClr>
        <a:buSzPct val="80000"/>
        <a:buFont typeface="Wingdings"/>
        <a:buChar char=""/>
        <a:defRPr sz="4400"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indent="2286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indent="4572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indent="6858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indent="9144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indent="11430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indent="13716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indent="16002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indent="1828800" algn="ctr" defTabSz="584200">
        <a:defRPr sz="1400"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00" name="Shape 100"/>
          <p:cNvSpPr/>
          <p:nvPr>
            <p:ph type="title" idx="4294967295"/>
          </p:nvPr>
        </p:nvSpPr>
        <p:spPr>
          <a:xfrm>
            <a:off x="406399" y="381000"/>
            <a:ext cx="12344402" cy="1524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marR="0" indent="407987">
              <a:lnSpc>
                <a:spcPct val="90000"/>
              </a:lnSpc>
              <a:defRPr b="0" sz="1800">
                <a:solidFill>
                  <a:srgbClr val="000000"/>
                </a:solidFill>
                <a:effectLst/>
                <a:uFillTx/>
              </a:defRPr>
            </a:pPr>
            <a:r>
              <a:rPr sz="6000"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How a Raga </a:t>
            </a:r>
            <a:r>
              <a:rPr sz="6000"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“</a:t>
            </a:r>
            <a:r>
              <a:rPr sz="6000"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Grows</a:t>
            </a:r>
            <a:r>
              <a:rPr sz="6000"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”</a:t>
            </a:r>
          </a:p>
        </p:txBody>
      </p:sp>
      <p:sp>
        <p:nvSpPr>
          <p:cNvPr id="101" name="Shape 101"/>
          <p:cNvSpPr/>
          <p:nvPr/>
        </p:nvSpPr>
        <p:spPr>
          <a:xfrm>
            <a:off x="868561" y="1985432"/>
            <a:ext cx="11267678" cy="754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 raga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’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s growth in performance is described in terms of its </a:t>
            </a:r>
            <a:r>
              <a:rPr i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barhat,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or growth. 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Like a growing seed containing all of the directions to become a plant, a raga contains rules for creating a self-contained musical world.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Unlike a Western piece of music, a raga is a </a:t>
            </a:r>
            <a:r>
              <a:rPr i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template for musical action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developed through many years of study and practice.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147" name="Shape 147"/>
          <p:cNvSpPr/>
          <p:nvPr>
            <p:ph type="title" idx="4294967295"/>
          </p:nvPr>
        </p:nvSpPr>
        <p:spPr>
          <a:xfrm>
            <a:off x="874117" y="304800"/>
            <a:ext cx="5334001" cy="179903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l">
              <a:lnSpc>
                <a:spcPct val="90000"/>
              </a:lnSpc>
              <a:defRPr sz="6600">
                <a:solidFill>
                  <a:srgbClr val="D5D4D6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6600">
                <a:solidFill>
                  <a:srgbClr val="D5D4D6"/>
                </a:solidFill>
              </a:rPr>
              <a:t>Tala review</a:t>
            </a:r>
          </a:p>
        </p:txBody>
      </p:sp>
      <p:sp>
        <p:nvSpPr>
          <p:cNvPr id="148" name="Shape 148"/>
          <p:cNvSpPr/>
          <p:nvPr>
            <p:ph type="body" idx="4294967295"/>
          </p:nvPr>
        </p:nvSpPr>
        <p:spPr>
          <a:xfrm>
            <a:off x="990600" y="3005666"/>
            <a:ext cx="5101035" cy="505460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0" marR="0" indent="0" defTabSz="722376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160">
                <a:solidFill>
                  <a:srgbClr val="5483A6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metric cycle has specific patterns of stronger and weaker beats.</a:t>
            </a:r>
            <a:endParaRPr sz="3160">
              <a:solidFill>
                <a:srgbClr val="5483A6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0" marR="0" indent="0" defTabSz="722376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  <a:uFillTx/>
              </a:defRPr>
            </a:pPr>
            <a:endParaRPr sz="3160">
              <a:solidFill>
                <a:srgbClr val="5483A6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0" marR="0" indent="0" defTabSz="722376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3160">
                <a:solidFill>
                  <a:srgbClr val="5483A6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basic, “skeletal” drumming pattern that defines the tala is called the theka.</a:t>
            </a:r>
          </a:p>
        </p:txBody>
      </p:sp>
      <p:grpSp>
        <p:nvGrpSpPr>
          <p:cNvPr id="151" name="Group 151" descr="292567.jpg"/>
          <p:cNvGrpSpPr/>
          <p:nvPr/>
        </p:nvGrpSpPr>
        <p:grpSpPr>
          <a:xfrm>
            <a:off x="6311900" y="1968500"/>
            <a:ext cx="5413375" cy="6350000"/>
            <a:chOff x="-38100" y="-12700"/>
            <a:chExt cx="5413375" cy="6350000"/>
          </a:xfrm>
        </p:grpSpPr>
        <p:pic>
          <p:nvPicPr>
            <p:cNvPr id="150" name="292567.jpg" descr="292567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337175" cy="6248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12700"/>
              <a:ext cx="5413375" cy="6350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aphicFrame>
        <p:nvGraphicFramePr>
          <p:cNvPr id="154" name="Table 154"/>
          <p:cNvGraphicFramePr/>
          <p:nvPr/>
        </p:nvGraphicFramePr>
        <p:xfrm>
          <a:off x="1168400" y="2514600"/>
          <a:ext cx="10896600" cy="152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  <a:gridCol w="681037"/>
              </a:tblGrid>
              <a:tr h="762000"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7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8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9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b="1" sz="2800">
                          <a:solidFill>
                            <a:srgbClr val="B58A6B"/>
                          </a:solidFill>
                          <a:sym typeface="Helvetica Neue"/>
                        </a:rPr>
                        <a:t>16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12700">
                      <a:solidFill>
                        <a:srgbClr val="B58A6B"/>
                      </a:solidFill>
                      <a:round/>
                    </a:lnT>
                    <a:lnB w="38100">
                      <a:solidFill>
                        <a:srgbClr val="B58A6B"/>
                      </a:solidFill>
                      <a:round/>
                    </a:lnB>
                    <a:solidFill>
                      <a:srgbClr val="D7C4BA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i="0" sz="1800">
                          <a:solidFill>
                            <a:srgbClr val="000000"/>
                          </a:solidFill>
                          <a:effectLst/>
                          <a:uFillTx/>
                        </a:defRPr>
                      </a:pPr>
                      <a:r>
                        <a:rPr sz="2800">
                          <a:solidFill>
                            <a:srgbClr val="4A7594"/>
                          </a:solidFill>
                          <a:sym typeface="Helvetica Neue"/>
                        </a:rPr>
                        <a:t>-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B58A6B"/>
                      </a:solidFill>
                      <a:round/>
                    </a:lnL>
                    <a:lnR w="12700">
                      <a:solidFill>
                        <a:srgbClr val="B58A6B"/>
                      </a:solidFill>
                      <a:round/>
                    </a:lnR>
                    <a:lnT w="38100">
                      <a:solidFill>
                        <a:srgbClr val="B58A6B"/>
                      </a:solidFill>
                      <a:round/>
                    </a:lnT>
                    <a:lnB w="12700">
                      <a:solidFill>
                        <a:srgbClr val="B58A6B"/>
                      </a:solidFill>
                      <a:round/>
                    </a:lnB>
                    <a:solidFill>
                      <a:srgbClr val="F0EAE7"/>
                    </a:solidFill>
                  </a:tcPr>
                </a:tc>
              </a:tr>
            </a:tbl>
          </a:graphicData>
        </a:graphic>
      </p:graphicFrame>
      <p:sp>
        <p:nvSpPr>
          <p:cNvPr id="155" name="Shape 155"/>
          <p:cNvSpPr/>
          <p:nvPr/>
        </p:nvSpPr>
        <p:spPr>
          <a:xfrm>
            <a:off x="3911600" y="5448299"/>
            <a:ext cx="3962400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46461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X : claps</a:t>
            </a:r>
            <a:endParaRPr sz="3600">
              <a:solidFill>
                <a:srgbClr val="646461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46461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O : wave</a:t>
            </a:r>
            <a:endParaRPr sz="3600">
              <a:solidFill>
                <a:srgbClr val="646461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46461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- :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finger touches</a:t>
            </a:r>
          </a:p>
        </p:txBody>
      </p:sp>
      <p:sp>
        <p:nvSpPr>
          <p:cNvPr id="156" name="Shape 156"/>
          <p:cNvSpPr/>
          <p:nvPr>
            <p:ph type="title" idx="4294967295"/>
          </p:nvPr>
        </p:nvSpPr>
        <p:spPr>
          <a:xfrm>
            <a:off x="406399" y="381000"/>
            <a:ext cx="12344402" cy="1524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407987">
              <a:lnSpc>
                <a:spcPct val="90000"/>
              </a:lnSpc>
              <a:defRPr b="0" sz="6000">
                <a:solidFill>
                  <a:srgbClr val="4A7594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4A7594"/>
                </a:solidFill>
              </a:rPr>
              <a:t>Tintal Counting Pattern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159" name="Shape 159"/>
          <p:cNvSpPr/>
          <p:nvPr>
            <p:ph type="title" idx="4294967295"/>
          </p:nvPr>
        </p:nvSpPr>
        <p:spPr>
          <a:xfrm>
            <a:off x="1066800" y="254000"/>
            <a:ext cx="9877128" cy="2009577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l">
              <a:lnSpc>
                <a:spcPct val="90000"/>
              </a:lnSpc>
              <a:defRPr sz="7800">
                <a:solidFill>
                  <a:srgbClr val="D5D4D6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D5D4D6"/>
                </a:solidFill>
              </a:rPr>
              <a:t>Tihai</a:t>
            </a:r>
          </a:p>
        </p:txBody>
      </p:sp>
      <p:pic>
        <p:nvPicPr>
          <p:cNvPr id="160" name="1CAD5.png" descr="1CAD5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0" y="3695700"/>
            <a:ext cx="10947400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63" name="Shape 163"/>
          <p:cNvSpPr/>
          <p:nvPr/>
        </p:nvSpPr>
        <p:spPr>
          <a:xfrm>
            <a:off x="330200" y="1689100"/>
            <a:ext cx="11346260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rhythmic pattern of the tihai is irregular, which creates a syncopated effect and a sense of rhythmic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“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dislocation.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”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This forms a growing tension that is finally resolved when all comes together on the final note of the performance.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Musicians carefully control the length of the tihai to ensure it lands where it is supposed to.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986" y="0"/>
            <a:ext cx="754922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9589973" y="1313832"/>
            <a:ext cx="2850032" cy="547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Dinuk Wijeratne’s transcriptionof a chadrakhar tihai by</a:t>
            </a:r>
            <a:br>
              <a:rPr sz="3800">
                <a:solidFill>
                  <a:srgbClr val="FFFFFF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800">
                <a:solidFill>
                  <a:srgbClr val="FFFFFF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Zakir Hussain</a:t>
            </a:r>
          </a:p>
        </p:txBody>
      </p:sp>
      <p:pic>
        <p:nvPicPr>
          <p:cNvPr id="167" name="Zakir Hussain tihat.m4a"/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613900" y="73787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04" name="Shape 104"/>
          <p:cNvSpPr/>
          <p:nvPr>
            <p:ph type="title" idx="4294967295"/>
          </p:nvPr>
        </p:nvSpPr>
        <p:spPr>
          <a:xfrm>
            <a:off x="406399" y="381000"/>
            <a:ext cx="12344402" cy="1524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407987">
              <a:lnSpc>
                <a:spcPct val="90000"/>
              </a:lnSpc>
              <a:defRPr b="0" sz="6000">
                <a:solidFill>
                  <a:srgbClr val="4A7594"/>
                </a:solidFill>
                <a:uFillTx/>
                <a:latin typeface="Songti SC Regular"/>
                <a:ea typeface="Songti SC Regular"/>
                <a:cs typeface="Songti SC Regular"/>
                <a:sym typeface="Songti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00">
                <a:solidFill>
                  <a:srgbClr val="4A7594"/>
                </a:solidFill>
              </a:rPr>
              <a:t>Form in Raga Performance</a:t>
            </a:r>
          </a:p>
        </p:txBody>
      </p:sp>
      <p:sp>
        <p:nvSpPr>
          <p:cNvPr id="105" name="Shape 105"/>
          <p:cNvSpPr/>
          <p:nvPr/>
        </p:nvSpPr>
        <p:spPr>
          <a:xfrm>
            <a:off x="347133" y="2134658"/>
            <a:ext cx="11839642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Generally speaking, raga performances start with slow and abstract motion and become progressively faster and more metrical, ultimately accelerating to a very fast conclusion.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This process of increasing speed is symbolic of the growth process (barhat) common to much Indian music.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1295400" indent="-863600" algn="l">
              <a:spcBef>
                <a:spcPts val="4800"/>
              </a:spcBef>
              <a:buSzPct val="8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There are several successive formal sections that occur without pauses between them: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alap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,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jor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,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gat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, and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jhala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08" name="Shape 108"/>
          <p:cNvSpPr/>
          <p:nvPr/>
        </p:nvSpPr>
        <p:spPr>
          <a:xfrm>
            <a:off x="749300" y="4279437"/>
            <a:ext cx="1150620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alap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is the slow, abstract, improvised introduction.  It explores the raga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’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s melodic essence and range, and there is no drumming or meter.  The alap is the true test of the improvisatory skill of the performer.</a:t>
            </a:r>
          </a:p>
        </p:txBody>
      </p:sp>
      <p:pic>
        <p:nvPicPr>
          <p:cNvPr id="109" name="Imrat_alap_MkM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29632" y="475977"/>
            <a:ext cx="4470401" cy="3327401"/>
          </a:xfrm>
          <a:prstGeom prst="rect">
            <a:avLst/>
          </a:prstGeom>
        </p:spPr>
      </p:pic>
      <p:sp>
        <p:nvSpPr>
          <p:cNvPr id="110" name="Shape 110"/>
          <p:cNvSpPr/>
          <p:nvPr/>
        </p:nvSpPr>
        <p:spPr>
          <a:xfrm>
            <a:off x="1931121" y="7295498"/>
            <a:ext cx="8694084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Imrat Khan, surbahar, Rag Miyan ki malhar</a:t>
            </a:r>
            <a:b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Aaroha (ascent):   S  M\R/P ’  M  P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 D N Ṡ </a:t>
            </a:r>
            <a:b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Avaroha (descent):  Ṡ  D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 P  M P </a:t>
            </a:r>
            <a:r>
              <a:rPr baseline="31999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M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\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 R  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09"/>
                </p:tgtEl>
              </p:cMediaNode>
            </p:video>
          </p:childTnLst>
        </p:cTn>
      </p:par>
    </p:tnLst>
    <p:bldLst>
      <p:bldP build="whole" bldLvl="1" animBg="1" rev="0" advAuto="0" spid="10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1142137" y="5083900"/>
            <a:ext cx="1150620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jor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is an intermediary section that bridges 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alap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and 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gat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.  The solo melodic instrument becomes more rhythmic and energetic, but there is not yet a metric cycle (tala) or drumming.</a:t>
            </a:r>
          </a:p>
        </p:txBody>
      </p:sp>
      <p:sp>
        <p:nvSpPr>
          <p:cNvPr id="114" name="Shape 114"/>
          <p:cNvSpPr/>
          <p:nvPr/>
        </p:nvSpPr>
        <p:spPr>
          <a:xfrm>
            <a:off x="2522431" y="8273432"/>
            <a:ext cx="740471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ts val="4800"/>
              </a:spcBef>
              <a:def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Rag Miyan ki malhar, 15’19”  – 16’19”</a:t>
            </a:r>
          </a:p>
        </p:txBody>
      </p:sp>
      <p:pic>
        <p:nvPicPr>
          <p:cNvPr id="115" name="Imrat_jor_MkM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267200" y="938832"/>
            <a:ext cx="4470400" cy="33274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</p:childTnLst>
        </p:cTn>
      </p:par>
    </p:tnLst>
    <p:bldLst>
      <p:bldP build="whole" bldLvl="1" animBg="1" rev="0" advAuto="0" spid="1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2249519" y="8205204"/>
            <a:ext cx="816732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Jor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, Rag Miyan ki malhar, 20’48”  – 21’55”</a:t>
            </a:r>
          </a:p>
        </p:txBody>
      </p:sp>
      <p:pic>
        <p:nvPicPr>
          <p:cNvPr id="118" name="Imrat_jor2_MkM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640195" y="1354146"/>
            <a:ext cx="7724410" cy="574942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408159" y="634929"/>
            <a:ext cx="11506201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gat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begins when the drums enter.  The drumming establishes the tala, which serves as the foundation for the remainder of the performance. As the gat proceeds, there is a gradual increase in tempo and patterns/sections become increasingly complex.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</p:txBody>
      </p:sp>
      <p:grpSp>
        <p:nvGrpSpPr>
          <p:cNvPr id="124" name="Group 124"/>
          <p:cNvGrpSpPr/>
          <p:nvPr/>
        </p:nvGrpSpPr>
        <p:grpSpPr>
          <a:xfrm>
            <a:off x="1892300" y="439425"/>
            <a:ext cx="8537920" cy="5554710"/>
            <a:chOff x="-38100" y="-12700"/>
            <a:chExt cx="8537919" cy="5554708"/>
          </a:xfrm>
        </p:grpSpPr>
        <p:pic>
          <p:nvPicPr>
            <p:cNvPr id="123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61720" cy="54531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12700"/>
              <a:ext cx="8537920" cy="5554709"/>
            </a:xfrm>
            <a:prstGeom prst="rect">
              <a:avLst/>
            </a:prstGeom>
            <a:effectLst/>
          </p:spPr>
        </p:pic>
      </p:grpSp>
      <p:sp>
        <p:nvSpPr>
          <p:cNvPr id="125" name="Shape 125"/>
          <p:cNvSpPr/>
          <p:nvPr/>
        </p:nvSpPr>
        <p:spPr>
          <a:xfrm>
            <a:off x="215493" y="6112878"/>
            <a:ext cx="12573814" cy="324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K. Sridhar, sarod, and K. Shivkumar, violin (rare Hindustani/Carnatic crossover), G.S. Sabra, tabla (Shringar, Real World, 1999)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Vilambit (slow) Gat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, dadra tal (3+3), Rag Bhairavi</a:t>
            </a:r>
            <a:b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S (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R)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(M) P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Ṡ</a:t>
            </a:r>
            <a:r>
              <a:rPr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         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Ṡ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</a:t>
            </a:r>
            <a:r>
              <a:rPr i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P M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R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S</a:t>
            </a:r>
          </a:p>
        </p:txBody>
      </p:sp>
      <p:pic>
        <p:nvPicPr>
          <p:cNvPr id="126" name="Shringar_Bhairavi_gat.m4a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49300" y="78359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mediacall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build="whole" bldLvl="1" animBg="1" rev="0" advAuto="0" spid="121" grpId="1"/>
      <p:bldP build="whole" bldLvl="1" animBg="1" rev="0" advAuto="0" spid="12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1054100" y="3924299"/>
            <a:ext cx="115062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The 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jhala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drives the performance to an exciting conclusion.  It often begins with an upward jump in tempo and energy, and continues to accelerate until the end. </a:t>
            </a:r>
          </a:p>
        </p:txBody>
      </p:sp>
      <p:sp>
        <p:nvSpPr>
          <p:cNvPr id="130" name="Shape 130"/>
          <p:cNvSpPr/>
          <p:nvPr/>
        </p:nvSpPr>
        <p:spPr>
          <a:xfrm>
            <a:off x="1312246" y="5783299"/>
            <a:ext cx="10380308" cy="324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End of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jhala:</a:t>
            </a:r>
            <a:r>
              <a:rPr b="1" i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return of phrase from</a:t>
            </a:r>
            <a: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gat,</a:t>
            </a:r>
            <a:br>
              <a:rPr b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instruments “trade fours,” then twice as fast, etc.</a:t>
            </a:r>
            <a:endParaRPr b="1"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>
              <a:spcBef>
                <a:spcPts val="4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tintal (4+4+4+4), </a:t>
            </a:r>
            <a:b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</a:b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Rag Bhairavi S (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R)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(M) P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Ṡ</a:t>
            </a:r>
            <a:r>
              <a:rPr>
                <a:solidFill>
                  <a:srgbClr val="4A7594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         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Ṡ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D</a:t>
            </a:r>
            <a:r>
              <a:rPr i="1"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P M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G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R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S</a:t>
            </a:r>
          </a:p>
        </p:txBody>
      </p:sp>
      <p:pic>
        <p:nvPicPr>
          <p:cNvPr id="131" name="Shringar_Bhairavi_coda.m4a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690100" y="7277100"/>
            <a:ext cx="1651000" cy="838200"/>
          </a:xfrm>
          <a:prstGeom prst="rect">
            <a:avLst/>
          </a:prstGeom>
        </p:spPr>
      </p:pic>
      <p:grpSp>
        <p:nvGrpSpPr>
          <p:cNvPr id="134" name="Group 134"/>
          <p:cNvGrpSpPr/>
          <p:nvPr/>
        </p:nvGrpSpPr>
        <p:grpSpPr>
          <a:xfrm>
            <a:off x="7518400" y="495300"/>
            <a:ext cx="4572000" cy="3606800"/>
            <a:chOff x="-215900" y="-139700"/>
            <a:chExt cx="4572000" cy="3606800"/>
          </a:xfrm>
        </p:grpSpPr>
        <p:pic>
          <p:nvPicPr>
            <p:cNvPr id="133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40200" cy="304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15900" y="-139700"/>
              <a:ext cx="4572000" cy="3606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</a:defRPr>
            </a:pPr>
          </a:p>
        </p:txBody>
      </p:sp>
      <p:sp>
        <p:nvSpPr>
          <p:cNvPr id="137" name="Shape 137"/>
          <p:cNvSpPr/>
          <p:nvPr>
            <p:ph type="title" idx="4294967295"/>
          </p:nvPr>
        </p:nvSpPr>
        <p:spPr>
          <a:xfrm>
            <a:off x="685800" y="0"/>
            <a:ext cx="5334000" cy="31115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marR="0" algn="l">
              <a:lnSpc>
                <a:spcPct val="90000"/>
              </a:lnSpc>
              <a:defRPr sz="7800">
                <a:solidFill>
                  <a:srgbClr val="D5D4D6"/>
                </a:solidFill>
                <a:uFillTx/>
                <a:latin typeface="Songti TC"/>
                <a:ea typeface="Songti TC"/>
                <a:cs typeface="Songti TC"/>
                <a:sym typeface="Songti TC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7800">
                <a:solidFill>
                  <a:srgbClr val="D5D4D6"/>
                </a:solidFill>
              </a:rPr>
              <a:t>Insights and Perspectives</a:t>
            </a:r>
          </a:p>
        </p:txBody>
      </p:sp>
      <p:sp>
        <p:nvSpPr>
          <p:cNvPr id="138" name="Shape 138"/>
          <p:cNvSpPr/>
          <p:nvPr>
            <p:ph type="body" idx="4294967295"/>
          </p:nvPr>
        </p:nvSpPr>
        <p:spPr>
          <a:xfrm>
            <a:off x="584200" y="3327400"/>
            <a:ext cx="3937000" cy="50546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marR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b="1" sz="3600">
                <a:solidFill>
                  <a:srgbClr val="5483A6"/>
                </a:solidFill>
                <a:uFillTx/>
                <a:latin typeface="Songti TC"/>
                <a:ea typeface="Songti TC"/>
                <a:cs typeface="Songti TC"/>
                <a:sym typeface="Songti TC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5483A6"/>
                </a:solidFill>
              </a:rPr>
              <a:t>Two Kinds of Time</a:t>
            </a:r>
          </a:p>
        </p:txBody>
      </p:sp>
      <p:grpSp>
        <p:nvGrpSpPr>
          <p:cNvPr id="141" name="Group 141" descr="opsyroc134p4.jpg"/>
          <p:cNvGrpSpPr/>
          <p:nvPr/>
        </p:nvGrpSpPr>
        <p:grpSpPr>
          <a:xfrm>
            <a:off x="4838700" y="3543300"/>
            <a:ext cx="7534275" cy="5403850"/>
            <a:chOff x="-63500" y="-38100"/>
            <a:chExt cx="7534275" cy="5403850"/>
          </a:xfrm>
        </p:grpSpPr>
        <p:pic>
          <p:nvPicPr>
            <p:cNvPr id="140" name="opsyroc134p4.jpg" descr="opsyroc134p4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07275" cy="52387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63500" y="-38100"/>
              <a:ext cx="7534275" cy="54038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282575" y="279400"/>
            <a:ext cx="12446000" cy="9220200"/>
          </a:xfrm>
          <a:prstGeom prst="rect">
            <a:avLst/>
          </a:prstGeom>
          <a:ln w="25400">
            <a:solidFill>
              <a:srgbClr val="908F95"/>
            </a:solidFill>
            <a:round/>
          </a:ln>
        </p:spPr>
        <p:txBody>
          <a:bodyPr lIns="0" tIns="0" rIns="0" bIns="0"/>
          <a:lstStyle/>
          <a:p>
            <a:pPr lvl="0" algn="l">
              <a:defRPr sz="1800">
                <a:solidFill>
                  <a:srgbClr val="4A759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1009054" y="1498599"/>
            <a:ext cx="10986692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In addition to the dimension of time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’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s passing represented by the gradual and continuous growth of a raga in performance, there is a second type of time, cyclic time, that is represented by the continual recurrence of the tala cycle (i.e., in the gat and the jhala, </a:t>
            </a:r>
            <a:r>
              <a:rPr sz="3600" u="sng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not</a:t>
            </a: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 the alap or jor). </a:t>
            </a:r>
            <a:endParaRPr sz="3600">
              <a:solidFill>
                <a:srgbClr val="606060"/>
              </a:solidFill>
              <a:latin typeface="Songti SC Regular"/>
              <a:ea typeface="Songti SC Regular"/>
              <a:cs typeface="Songti SC Regular"/>
              <a:sym typeface="Songti SC Regular"/>
            </a:endParaRPr>
          </a:p>
          <a:p>
            <a:pPr lvl="0" marL="863600" indent="-863600" algn="l">
              <a:spcBef>
                <a:spcPts val="4800"/>
              </a:spcBef>
              <a:buSzPct val="7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  <a:latin typeface="Songti SC Regular"/>
                <a:ea typeface="Songti SC Regular"/>
                <a:cs typeface="Songti SC Regular"/>
                <a:sym typeface="Songti SC Regular"/>
              </a:rPr>
              <a:t>As the raga progresses, time thus becomes manifest in two dimensions: progressive and cyclic. 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4A88B5"/>
      </a:dk1>
      <a:lt1>
        <a:srgbClr val="B58A6B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D5C3B9"/>
      </a:accent3>
      <a:accent4>
        <a:srgbClr val="3F647F"/>
      </a:accent4>
      <a:accent5>
        <a:srgbClr val="AAAAAA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A7594"/>
        </a:solidFill>
        <a:ln w="25400" cap="flat">
          <a:solidFill>
            <a:srgbClr val="0000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B58A6B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B58A6B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D5C3B9"/>
      </a:accent3>
      <a:accent4>
        <a:srgbClr val="3F647F"/>
      </a:accent4>
      <a:accent5>
        <a:srgbClr val="AAAAAA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A7594"/>
        </a:solidFill>
        <a:ln w="25400" cap="flat">
          <a:solidFill>
            <a:srgbClr val="0000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B58A6B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B58A6B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