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media1.mov" ContentType="video/unknown"/>
  <Override PartName="/ppt/media/image5.jpeg" ContentType="image/jpeg"/>
  <Override PartName="/ppt/media/image6.jpeg" ContentType="image/jpeg"/>
  <Override PartName="/ppt/theme/theme2.xml" ContentType="application/vnd.openxmlformats-officedocument.theme+xml"/>
  <Override PartName="/ppt/media/media1.m4a" ContentType="audio/unknown"/>
  <Override PartName="/ppt/media/media1.mp3" ContentType="audio/unknown"/>
  <Override PartName="/ppt/media/media2.mp3" ContentType="audio/unknown"/>
  <Override PartName="/ppt/media/media3.mp3" ContentType="audio/unknown"/>
  <Override PartName="/ppt/media/media4.mp3" ContentType="audio/unknown"/>
  <Override PartName="/ppt/media/media2.m4a" ContentType="audio/unknown"/>
  <Override PartName="/ppt/media/media3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1pPr>
    <a:lvl2pPr marL="0" marR="0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2pPr>
    <a:lvl3pPr marL="0" marR="0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3pPr>
    <a:lvl4pPr marL="0" marR="0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4pPr>
    <a:lvl5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5pPr>
    <a:lvl6pPr marL="0" marR="0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6pPr>
    <a:lvl7pPr marL="0" marR="0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7pPr>
    <a:lvl8pPr marL="0" marR="0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8pPr>
    <a:lvl9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 b="def" i="def"/>
      <a:tcStyle>
        <a:tcBdr/>
        <a:fill>
          <a:solidFill>
            <a:srgbClr val="FAF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3.png"/><Relationship Id="rId5" Type="http://schemas.openxmlformats.org/officeDocument/2006/relationships/image" Target="../media/image3.gif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gif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 - 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/>
          <p:nvPr>
            <p:ph type="title"/>
          </p:nvPr>
        </p:nvSpPr>
        <p:spPr>
          <a:xfrm>
            <a:off x="0" y="1892300"/>
            <a:ext cx="9144000" cy="55245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0" y="2489200"/>
            <a:ext cx="9144000" cy="381000"/>
          </a:xfrm>
          <a:prstGeom prst="rect">
            <a:avLst/>
          </a:prstGeom>
        </p:spPr>
        <p:txBody>
          <a:bodyPr/>
          <a:lstStyle>
            <a:lvl1pPr marL="0" indent="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885683" y="6604000"/>
            <a:ext cx="258317" cy="2540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112" name="Ein Beethovenschwarmer.tif" descr="Ein Beethovenschwarmer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0" y="-16482"/>
            <a:ext cx="1803400" cy="283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B43F"/>
                </a:solidFill>
                <a:uFill>
                  <a:solidFill>
                    <a:srgbClr val="FFB43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5000"/>
                </a:solidFill>
                <a:uFill>
                  <a:solidFill>
                    <a:srgbClr val="D95000"/>
                  </a:solidFill>
                </a:uFill>
              </a:defRPr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123" name="franzinator2.mov" descr="franzinator2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400800" y="4292600"/>
            <a:ext cx="2133600" cy="248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liszt2.gif" descr="liszt2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100" y="127000"/>
            <a:ext cx="1032067" cy="132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1E57"/>
                </a:solidFill>
                <a:uFill>
                  <a:solidFill>
                    <a:srgbClr val="001E57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defRPr>
            </a:lvl1pPr>
            <a:lvl2pPr algn="r"/>
            <a:lvl3pPr algn="r"/>
            <a:lvl4pPr algn="r"/>
            <a:lvl5pPr algn="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135" name="larmess.GIF" descr="larmes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5400" y="3890107"/>
            <a:ext cx="2032000" cy="289169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BB41"/>
                </a:solidFill>
                <a:uFill>
                  <a:solidFill>
                    <a:srgbClr val="77BB41"/>
                  </a:solidFill>
                </a:uFill>
              </a:defRPr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146" name="press_any_key.jpg" descr="press_any_ke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8168" y="4292600"/>
            <a:ext cx="2851132" cy="2451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9D00"/>
                </a:solidFill>
                <a:uFill>
                  <a:solidFill>
                    <a:srgbClr val="D29D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157" name="Kircher+-+2+-+358+Musurgia+Universalis.jpg" descr="Kircher+-+2+-+358+Musurgia+Universali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9208" y="4800600"/>
            <a:ext cx="2824692" cy="194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85700"/>
                </a:solidFill>
                <a:uFill>
                  <a:solidFill>
                    <a:srgbClr val="7857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100"/>
                </a:solidFill>
                <a:uFill>
                  <a:solidFill>
                    <a:srgbClr val="666100"/>
                  </a:solidFill>
                </a:uFill>
              </a:defRPr>
            </a:lvl1pPr>
            <a:lvl2pPr>
              <a:buClrTx/>
              <a:defRPr>
                <a:solidFill>
                  <a:srgbClr val="C4BC00"/>
                </a:solidFill>
                <a:uFill>
                  <a:solidFill>
                    <a:srgbClr val="C4BC00"/>
                  </a:solidFill>
                </a:uFill>
              </a:defRPr>
            </a:lvl2pPr>
            <a:lvl3pPr>
              <a:buClrTx/>
              <a:defRPr>
                <a:solidFill>
                  <a:srgbClr val="C4BC00"/>
                </a:solidFill>
                <a:uFill>
                  <a:solidFill>
                    <a:srgbClr val="C4BC00"/>
                  </a:solidFill>
                </a:uFill>
              </a:defRPr>
            </a:lvl3pPr>
            <a:lvl4pPr>
              <a:buClrTx/>
              <a:defRPr>
                <a:solidFill>
                  <a:srgbClr val="C4BC00"/>
                </a:solidFill>
                <a:uFill>
                  <a:solidFill>
                    <a:srgbClr val="C4BC00"/>
                  </a:solidFill>
                </a:uFill>
              </a:defRPr>
            </a:lvl4pPr>
            <a:lvl5pPr>
              <a:buClrTx/>
              <a:defRPr>
                <a:solidFill>
                  <a:srgbClr val="C4BC00"/>
                </a:solidFill>
                <a:uFill>
                  <a:solidFill>
                    <a:srgbClr val="C4BC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sp>
        <p:nvSpPr>
          <p:cNvPr id="176" name="Image"/>
          <p:cNvSpPr/>
          <p:nvPr>
            <p:ph type="pic" idx="13"/>
          </p:nvPr>
        </p:nvSpPr>
        <p:spPr>
          <a:xfrm>
            <a:off x="1473200" y="101600"/>
            <a:ext cx="5600700" cy="66359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/>
          <p:nvPr>
            <p:ph type="title"/>
          </p:nvPr>
        </p:nvSpPr>
        <p:spPr>
          <a:xfrm>
            <a:off x="685800" y="0"/>
            <a:ext cx="7772400" cy="2362200"/>
          </a:xfrm>
          <a:prstGeom prst="rect">
            <a:avLst/>
          </a:prstGeom>
        </p:spPr>
        <p:txBody>
          <a:bodyPr lIns="50800" tIns="50800" rIns="50800" bIns="50800"/>
          <a:lstStyle>
            <a:lvl1pPr marL="40639" marR="40639" algn="ctr"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5" name="Body Level One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 lIns="50800" tIns="50800" rIns="50800" bIns="50800"/>
          <a:lstStyle>
            <a:lvl1pPr marL="383540" marR="40639">
              <a:spcBef>
                <a:spcPts val="700"/>
              </a:spcBef>
              <a:buSzPct val="100000"/>
              <a:buChar char="•"/>
              <a:defRPr b="0"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783590" marR="40639">
              <a:spcBef>
                <a:spcPts val="600"/>
              </a:spcBef>
              <a:buClrTx/>
              <a:buSzPct val="100000"/>
              <a:buChar char="–"/>
              <a:defRPr b="0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183639" marR="40639">
              <a:spcBef>
                <a:spcPts val="500"/>
              </a:spcBef>
              <a:buClrTx/>
              <a:buSzPct val="100000"/>
              <a:buChar char="•"/>
              <a:defRPr b="0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640839" marR="40639">
              <a:spcBef>
                <a:spcPts val="400"/>
              </a:spcBef>
              <a:buClrTx/>
              <a:buSzPct val="100000"/>
              <a:buChar char="–"/>
              <a:defRPr b="0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098039" marR="40639">
              <a:spcBef>
                <a:spcPts val="400"/>
              </a:spcBef>
              <a:buClrTx/>
              <a:buSzPct val="100000"/>
              <a:buChar char="»"/>
              <a:defRPr b="0"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b="0"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Text"/>
          <p:cNvSpPr txBox="1"/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410765">
              <a:defRPr sz="5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4" name="Body Level One…"/>
          <p:cNvSpPr txBox="1"/>
          <p:nvPr>
            <p:ph type="body" sz="quarter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spcBef>
                <a:spcPts val="0"/>
              </a:spcBef>
              <a:defRPr b="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410765">
              <a:spcBef>
                <a:spcPts val="0"/>
              </a:spcBef>
              <a:buClrTx/>
              <a:defRPr b="0" sz="24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410765">
              <a:spcBef>
                <a:spcPts val="0"/>
              </a:spcBef>
              <a:buClrTx/>
              <a:defRPr b="0" sz="24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410765">
              <a:spcBef>
                <a:spcPts val="0"/>
              </a:spcBef>
              <a:buClrTx/>
              <a:defRPr b="0" sz="24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410765">
              <a:spcBef>
                <a:spcPts val="0"/>
              </a:spcBef>
              <a:buClrTx/>
              <a:defRPr b="0" sz="24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b="0"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ick to edit Master text styles"/>
          <p:cNvSpPr/>
          <p:nvPr>
            <p:ph type="body" sz="half" idx="13"/>
          </p:nvPr>
        </p:nvSpPr>
        <p:spPr>
          <a:xfrm rot="21552371">
            <a:off x="4598995" y="827248"/>
            <a:ext cx="4241801" cy="5867401"/>
          </a:xfrm>
          <a:prstGeom prst="rect">
            <a:avLst/>
          </a:prstGeom>
        </p:spPr>
        <p:txBody>
          <a:bodyPr/>
          <a:lstStyle>
            <a:lvl1pPr>
              <a:buClr>
                <a:srgbClr val="929292"/>
              </a:buClr>
              <a:def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xfrm>
            <a:off x="0" y="838200"/>
            <a:ext cx="4495800" cy="60198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43" name="goldnote.jpg" descr="goldno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7283" y="50800"/>
            <a:ext cx="446218" cy="66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musicshop.png" descr="musicsho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7300" y="4782057"/>
            <a:ext cx="3467100" cy="205054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C0700"/>
                </a:solidFill>
                <a:uFill>
                  <a:solidFill>
                    <a:srgbClr val="5C07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7B00"/>
                </a:solidFill>
                <a:uFill>
                  <a:solidFill>
                    <a:srgbClr val="A77B00"/>
                  </a:solidFill>
                </a:uFill>
              </a:defRPr>
            </a:lvl1pPr>
            <a:lvl2pPr>
              <a:buClrTx/>
              <a:defRPr>
                <a:solidFill>
                  <a:srgbClr val="D58400"/>
                </a:solidFill>
                <a:uFill>
                  <a:solidFill>
                    <a:srgbClr val="D58400"/>
                  </a:solidFill>
                </a:uFill>
              </a:defRPr>
            </a:lvl2pPr>
            <a:lvl3pPr>
              <a:buClrTx/>
              <a:defRPr>
                <a:solidFill>
                  <a:srgbClr val="D58400"/>
                </a:solidFill>
                <a:uFill>
                  <a:solidFill>
                    <a:srgbClr val="D58400"/>
                  </a:solidFill>
                </a:uFill>
              </a:defRPr>
            </a:lvl3pPr>
            <a:lvl4pPr>
              <a:buClrTx/>
              <a:defRPr>
                <a:solidFill>
                  <a:srgbClr val="D58400"/>
                </a:solidFill>
                <a:uFill>
                  <a:solidFill>
                    <a:srgbClr val="D58400"/>
                  </a:solidFill>
                </a:uFill>
              </a:defRPr>
            </a:lvl4pPr>
            <a:lvl5pPr>
              <a:buClrTx/>
              <a:defRPr>
                <a:solidFill>
                  <a:srgbClr val="D58400"/>
                </a:solidFill>
                <a:uFill>
                  <a:solidFill>
                    <a:srgbClr val="D584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55" name="4-track_tape.gif" descr="4-track_tap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3000" y="88900"/>
            <a:ext cx="2209800" cy="16129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</a:defRPr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66" name="victrola.jpg" descr="victrol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2600" y="5041900"/>
            <a:ext cx="1591293" cy="17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8ths.gif" descr="8th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9900" y="190500"/>
            <a:ext cx="241300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78" name="hemiola.tif" descr="hemiola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-63500"/>
            <a:ext cx="1740244" cy="82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astedGraphic1.tiff" descr="pastedGraphic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8600" y="4864100"/>
            <a:ext cx="205740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90" name="Element_trebleclef.png" descr="Element_treblecle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3100" y="-128874"/>
            <a:ext cx="1397000" cy="2427574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96800"/>
                </a:solidFill>
                <a:uFill>
                  <a:solidFill>
                    <a:srgbClr val="A968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lrTx/>
              <a:defRPr>
                <a:solidFill>
                  <a:srgbClr val="D58400"/>
                </a:solidFill>
                <a:uFill>
                  <a:solidFill>
                    <a:srgbClr val="D58400"/>
                  </a:solidFill>
                </a:uFill>
              </a:defRPr>
            </a:lvl2pPr>
            <a:lvl3pPr>
              <a:buClrTx/>
              <a:defRPr>
                <a:solidFill>
                  <a:srgbClr val="D58400"/>
                </a:solidFill>
                <a:uFill>
                  <a:solidFill>
                    <a:srgbClr val="D58400"/>
                  </a:solidFill>
                </a:uFill>
              </a:defRPr>
            </a:lvl3pPr>
            <a:lvl4pPr>
              <a:buClrTx/>
              <a:defRPr>
                <a:solidFill>
                  <a:srgbClr val="D58400"/>
                </a:solidFill>
                <a:uFill>
                  <a:solidFill>
                    <a:srgbClr val="D58400"/>
                  </a:solidFill>
                </a:uFill>
              </a:defRPr>
            </a:lvl4pPr>
            <a:lvl5pPr>
              <a:buClrTx/>
              <a:defRPr>
                <a:solidFill>
                  <a:srgbClr val="D58400"/>
                </a:solidFill>
                <a:uFill>
                  <a:solidFill>
                    <a:srgbClr val="D584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101" name="ART126.thm.jpg" descr="ART126.th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3800" y="5041900"/>
            <a:ext cx="2013358" cy="1714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7608"/>
                </a:solidFill>
                <a:uFill>
                  <a:solidFill>
                    <a:srgbClr val="6F7608"/>
                  </a:solidFill>
                </a:uFill>
              </a:defRPr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quare"/>
          <p:cNvSpPr/>
          <p:nvPr/>
        </p:nvSpPr>
        <p:spPr>
          <a:xfrm>
            <a:off x="8305800" y="0"/>
            <a:ext cx="850900" cy="847725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lIns="38100" tIns="38100" rIns="38100" bIns="38100" anchor="ctr"/>
          <a:lstStyle/>
          <a:p>
            <a:pPr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uFillTx/>
              </a:defRPr>
            </a:pPr>
          </a:p>
        </p:txBody>
      </p:sp>
      <p:pic>
        <p:nvPicPr>
          <p:cNvPr id="3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5003800"/>
            <a:ext cx="2438400" cy="147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oldnote.jpg" descr="goldnot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7283" y="50800"/>
            <a:ext cx="446218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/>
          <p:nvPr>
            <p:ph type="title"/>
          </p:nvPr>
        </p:nvSpPr>
        <p:spPr>
          <a:xfrm>
            <a:off x="0" y="0"/>
            <a:ext cx="84455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0" y="838200"/>
            <a:ext cx="8534400" cy="601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2pPr marL="742950" indent="-285750">
              <a:spcBef>
                <a:spcPts val="400"/>
              </a:spcBef>
              <a:buClr>
                <a:srgbClr val="929292"/>
              </a:buClr>
              <a:defRPr sz="20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lvl2pPr>
            <a:lvl3pPr marL="1143000" indent="-228600">
              <a:spcBef>
                <a:spcPts val="400"/>
              </a:spcBef>
              <a:buClr>
                <a:srgbClr val="929292"/>
              </a:buClr>
              <a:defRPr sz="18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lvl3pPr>
            <a:lvl4pPr marL="1600200" indent="-228600">
              <a:spcBef>
                <a:spcPts val="300"/>
              </a:spcBef>
              <a:buClr>
                <a:srgbClr val="929292"/>
              </a:buClr>
              <a:defRPr sz="16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lvl4pPr>
            <a:lvl5pPr marL="2057400" indent="-228600">
              <a:spcBef>
                <a:spcPts val="300"/>
              </a:spcBef>
              <a:buClr>
                <a:srgbClr val="929292"/>
              </a:buClr>
              <a:defRPr sz="16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8893373" y="6597650"/>
            <a:ext cx="250627" cy="2286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b">
            <a:spAutoFit/>
          </a:bodyPr>
          <a:lstStyle>
            <a:lvl1pPr algn="r">
              <a:buClrTx/>
              <a:defRPr b="1" sz="10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D300"/>
          </a:solidFill>
          <a:uFill>
            <a:solidFill>
              <a:srgbClr val="FFD300"/>
            </a:solidFill>
          </a:uFill>
          <a:latin typeface="+mj-lt"/>
          <a:ea typeface="+mj-ea"/>
          <a:cs typeface="+mj-cs"/>
          <a:sym typeface="Impact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D300"/>
          </a:solidFill>
          <a:uFill>
            <a:solidFill>
              <a:srgbClr val="FFD300"/>
            </a:solidFill>
          </a:uFill>
          <a:latin typeface="+mj-lt"/>
          <a:ea typeface="+mj-ea"/>
          <a:cs typeface="+mj-cs"/>
          <a:sym typeface="Impact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D300"/>
          </a:solidFill>
          <a:uFill>
            <a:solidFill>
              <a:srgbClr val="FFD300"/>
            </a:solidFill>
          </a:uFill>
          <a:latin typeface="+mj-lt"/>
          <a:ea typeface="+mj-ea"/>
          <a:cs typeface="+mj-cs"/>
          <a:sym typeface="Impact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D300"/>
          </a:solidFill>
          <a:uFill>
            <a:solidFill>
              <a:srgbClr val="FFD300"/>
            </a:solidFill>
          </a:uFill>
          <a:latin typeface="+mj-lt"/>
          <a:ea typeface="+mj-ea"/>
          <a:cs typeface="+mj-cs"/>
          <a:sym typeface="Impact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D300"/>
          </a:solidFill>
          <a:uFill>
            <a:solidFill>
              <a:srgbClr val="FFD300"/>
            </a:solidFill>
          </a:uFill>
          <a:latin typeface="+mj-lt"/>
          <a:ea typeface="+mj-ea"/>
          <a:cs typeface="+mj-cs"/>
          <a:sym typeface="Impact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D300"/>
          </a:solidFill>
          <a:uFill>
            <a:solidFill>
              <a:srgbClr val="FFD300"/>
            </a:solidFill>
          </a:uFill>
          <a:latin typeface="+mj-lt"/>
          <a:ea typeface="+mj-ea"/>
          <a:cs typeface="+mj-cs"/>
          <a:sym typeface="Impact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D300"/>
          </a:solidFill>
          <a:uFill>
            <a:solidFill>
              <a:srgbClr val="FFD300"/>
            </a:solidFill>
          </a:uFill>
          <a:latin typeface="+mj-lt"/>
          <a:ea typeface="+mj-ea"/>
          <a:cs typeface="+mj-cs"/>
          <a:sym typeface="Impact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D300"/>
          </a:solidFill>
          <a:uFill>
            <a:solidFill>
              <a:srgbClr val="FFD300"/>
            </a:solidFill>
          </a:uFill>
          <a:latin typeface="+mj-lt"/>
          <a:ea typeface="+mj-ea"/>
          <a:cs typeface="+mj-cs"/>
          <a:sym typeface="Impact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FFD300"/>
          </a:solidFill>
          <a:uFill>
            <a:solidFill>
              <a:srgbClr val="FFD300"/>
            </a:solidFill>
          </a:uFill>
          <a:latin typeface="+mj-lt"/>
          <a:ea typeface="+mj-ea"/>
          <a:cs typeface="+mj-cs"/>
          <a:sym typeface="Impac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7C2A00"/>
          </a:solidFill>
          <a:uFill>
            <a:solidFill>
              <a:srgbClr val="7C2A00"/>
            </a:solidFill>
          </a:uFill>
          <a:latin typeface="+mn-lt"/>
          <a:ea typeface="+mn-ea"/>
          <a:cs typeface="+mn-cs"/>
          <a:sym typeface="Tahoma"/>
        </a:defRPr>
      </a:lvl1pPr>
      <a:lvl2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7C2A00"/>
          </a:solidFill>
          <a:uFill>
            <a:solidFill>
              <a:srgbClr val="7C2A00"/>
            </a:solidFill>
          </a:uFill>
          <a:latin typeface="+mn-lt"/>
          <a:ea typeface="+mn-ea"/>
          <a:cs typeface="+mn-cs"/>
          <a:sym typeface="Tahoma"/>
        </a:defRPr>
      </a:lvl2pPr>
      <a:lvl3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7C2A00"/>
          </a:solidFill>
          <a:uFill>
            <a:solidFill>
              <a:srgbClr val="7C2A00"/>
            </a:solidFill>
          </a:uFill>
          <a:latin typeface="+mn-lt"/>
          <a:ea typeface="+mn-ea"/>
          <a:cs typeface="+mn-cs"/>
          <a:sym typeface="Tahoma"/>
        </a:defRPr>
      </a:lvl3pPr>
      <a:lvl4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7C2A00"/>
          </a:solidFill>
          <a:uFill>
            <a:solidFill>
              <a:srgbClr val="7C2A00"/>
            </a:solidFill>
          </a:uFill>
          <a:latin typeface="+mn-lt"/>
          <a:ea typeface="+mn-ea"/>
          <a:cs typeface="+mn-cs"/>
          <a:sym typeface="Tahoma"/>
        </a:defRPr>
      </a:lvl4pPr>
      <a:lvl5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7C2A00"/>
          </a:solidFill>
          <a:uFill>
            <a:solidFill>
              <a:srgbClr val="7C2A00"/>
            </a:solidFill>
          </a:uFill>
          <a:latin typeface="+mn-lt"/>
          <a:ea typeface="+mn-ea"/>
          <a:cs typeface="+mn-cs"/>
          <a:sym typeface="Tahoma"/>
        </a:defRPr>
      </a:lvl5pPr>
      <a:lvl6pPr marL="342900" marR="0" indent="2108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7C2A00"/>
          </a:solidFill>
          <a:uFill>
            <a:solidFill>
              <a:srgbClr val="7C2A00"/>
            </a:solidFill>
          </a:uFill>
          <a:latin typeface="+mn-lt"/>
          <a:ea typeface="+mn-ea"/>
          <a:cs typeface="+mn-cs"/>
          <a:sym typeface="Tahoma"/>
        </a:defRPr>
      </a:lvl6pPr>
      <a:lvl7pPr marL="342900" marR="0" indent="2463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7C2A00"/>
          </a:solidFill>
          <a:uFill>
            <a:solidFill>
              <a:srgbClr val="7C2A00"/>
            </a:solidFill>
          </a:uFill>
          <a:latin typeface="+mn-lt"/>
          <a:ea typeface="+mn-ea"/>
          <a:cs typeface="+mn-cs"/>
          <a:sym typeface="Tahoma"/>
        </a:defRPr>
      </a:lvl7pPr>
      <a:lvl8pPr marL="342900" marR="0" indent="281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7C2A00"/>
          </a:solidFill>
          <a:uFill>
            <a:solidFill>
              <a:srgbClr val="7C2A00"/>
            </a:solidFill>
          </a:uFill>
          <a:latin typeface="+mn-lt"/>
          <a:ea typeface="+mn-ea"/>
          <a:cs typeface="+mn-cs"/>
          <a:sym typeface="Tahoma"/>
        </a:defRPr>
      </a:lvl8pPr>
      <a:lvl9pPr marL="342900" marR="0" indent="31750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solidFill>
            <a:srgbClr val="7C2A00"/>
          </a:solidFill>
          <a:uFill>
            <a:solidFill>
              <a:srgbClr val="7C2A00"/>
            </a:solidFill>
          </a:uFill>
          <a:latin typeface="+mn-lt"/>
          <a:ea typeface="+mn-ea"/>
          <a:cs typeface="+mn-cs"/>
          <a:sym typeface="Tahoma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>
            <a:solidFill>
              <a:srgbClr val="FFD300"/>
            </a:solidFill>
          </a:uFill>
          <a:latin typeface="+mn-lt"/>
          <a:ea typeface="+mn-ea"/>
          <a:cs typeface="+mn-cs"/>
          <a:sym typeface="Tahoma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>
            <a:solidFill>
              <a:srgbClr val="FFD300"/>
            </a:solidFill>
          </a:uFill>
          <a:latin typeface="+mn-lt"/>
          <a:ea typeface="+mn-ea"/>
          <a:cs typeface="+mn-cs"/>
          <a:sym typeface="Tahoma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>
            <a:solidFill>
              <a:srgbClr val="FFD300"/>
            </a:solidFill>
          </a:uFill>
          <a:latin typeface="+mn-lt"/>
          <a:ea typeface="+mn-ea"/>
          <a:cs typeface="+mn-cs"/>
          <a:sym typeface="Tahoma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>
            <a:solidFill>
              <a:srgbClr val="FFD300"/>
            </a:solidFill>
          </a:uFill>
          <a:latin typeface="+mn-lt"/>
          <a:ea typeface="+mn-ea"/>
          <a:cs typeface="+mn-cs"/>
          <a:sym typeface="Tahoma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>
            <a:solidFill>
              <a:srgbClr val="FFD300"/>
            </a:solidFill>
          </a:uFill>
          <a:latin typeface="+mn-lt"/>
          <a:ea typeface="+mn-ea"/>
          <a:cs typeface="+mn-cs"/>
          <a:sym typeface="Tahoma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>
            <a:solidFill>
              <a:srgbClr val="FFD300"/>
            </a:solidFill>
          </a:uFill>
          <a:latin typeface="+mn-lt"/>
          <a:ea typeface="+mn-ea"/>
          <a:cs typeface="+mn-cs"/>
          <a:sym typeface="Tahoma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>
            <a:solidFill>
              <a:srgbClr val="FFD300"/>
            </a:solidFill>
          </a:uFill>
          <a:latin typeface="+mn-lt"/>
          <a:ea typeface="+mn-ea"/>
          <a:cs typeface="+mn-cs"/>
          <a:sym typeface="Tahoma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>
            <a:solidFill>
              <a:srgbClr val="FFD300"/>
            </a:solidFill>
          </a:uFill>
          <a:latin typeface="+mn-lt"/>
          <a:ea typeface="+mn-ea"/>
          <a:cs typeface="+mn-cs"/>
          <a:sym typeface="Tahoma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" u="none">
          <a:solidFill>
            <a:schemeClr val="tx1"/>
          </a:solidFill>
          <a:uFill>
            <a:solidFill>
              <a:srgbClr val="FFD300"/>
            </a:solidFill>
          </a:u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gif"/><Relationship Id="rId3" Type="http://schemas.openxmlformats.org/officeDocument/2006/relationships/image" Target="../media/image10.tif"/><Relationship Id="rId4" Type="http://schemas.openxmlformats.org/officeDocument/2006/relationships/audio" Target="../media/media2.m4a"/><Relationship Id="rId5" Type="http://schemas.microsoft.com/office/2007/relationships/media" Target="../media/media2.m4a"/><Relationship Id="rId6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gif"/><Relationship Id="rId3" Type="http://schemas.openxmlformats.org/officeDocument/2006/relationships/image" Target="../media/image11.tif"/><Relationship Id="rId4" Type="http://schemas.openxmlformats.org/officeDocument/2006/relationships/audio" Target="../media/media3.m4a"/><Relationship Id="rId5" Type="http://schemas.microsoft.com/office/2007/relationships/media" Target="../media/media3.m4a"/><Relationship Id="rId6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audio" Target="../media/media1.mp3"/><Relationship Id="rId4" Type="http://schemas.microsoft.com/office/2007/relationships/media" Target="../media/media1.mp3"/><Relationship Id="rId5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audio" Target="../media/media2.mp3"/><Relationship Id="rId4" Type="http://schemas.microsoft.com/office/2007/relationships/media" Target="../media/media2.mp3"/><Relationship Id="rId5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audio" Target="../media/media3.mp3"/><Relationship Id="rId5" Type="http://schemas.microsoft.com/office/2007/relationships/media" Target="../media/media3.mp3"/><Relationship Id="rId6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tif"/><Relationship Id="rId3" Type="http://schemas.openxmlformats.org/officeDocument/2006/relationships/audio" Target="../media/media4.mp3"/><Relationship Id="rId4" Type="http://schemas.microsoft.com/office/2007/relationships/media" Target="../media/media4.mp3"/><Relationship Id="rId5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gif"/><Relationship Id="rId3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Diminutions &amp; Counterpoint"/>
          <p:cNvSpPr txBox="1"/>
          <p:nvPr>
            <p:ph type="ctrTitle"/>
          </p:nvPr>
        </p:nvSpPr>
        <p:spPr>
          <a:xfrm>
            <a:off x="0" y="1892300"/>
            <a:ext cx="9144000" cy="926257"/>
          </a:xfrm>
          <a:prstGeom prst="rect">
            <a:avLst/>
          </a:prstGeom>
        </p:spPr>
        <p:txBody>
          <a:bodyPr/>
          <a:lstStyle/>
          <a:p>
            <a:pPr/>
            <a:r>
              <a:t>Diminutions &amp; Counterpoint</a:t>
            </a:r>
          </a:p>
        </p:txBody>
      </p:sp>
      <p:sp>
        <p:nvSpPr>
          <p:cNvPr id="205" name="Body"/>
          <p:cNvSpPr txBox="1"/>
          <p:nvPr>
            <p:ph type="subTitle" sz="quarter" idx="1"/>
          </p:nvPr>
        </p:nvSpPr>
        <p:spPr>
          <a:xfrm>
            <a:off x="0" y="3746500"/>
            <a:ext cx="9144000" cy="381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8970391" y="6604000"/>
            <a:ext cx="173610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43.gif" descr="p4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574" y="885915"/>
            <a:ext cx="4205540" cy="4609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5175" y="1840475"/>
            <a:ext cx="3132461" cy="3694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Mozart521.m4a" descr="Mozart521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4927600" y="592666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1999" fill="hold"/>
                                        <p:tgtEl>
                                          <p:spTgt spid="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265"/>
                </p:tgtEl>
              </p:cMediaNode>
            </p:audio>
          </p:childTnLst>
        </p:cTn>
      </p:par>
    </p:tnLst>
    <p:bldLst>
      <p:bldP build="whole" bldLvl="1" animBg="1" rev="0" advAuto="0" spid="26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65.gif" descr="p6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976" y="453059"/>
            <a:ext cx="4973837" cy="4825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5205" y="1343161"/>
            <a:ext cx="3988574" cy="3800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beet49.m4a" descr="beet49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324600" y="694266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0999" fill="hold"/>
                                        <p:tgtEl>
                                          <p:spTgt spid="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269"/>
                </p:tgtEl>
              </p:cMediaNode>
            </p:audio>
          </p:childTnLst>
        </p:cTn>
      </p:par>
    </p:tnLst>
    <p:bldLst>
      <p:bldP build="whole" bldLvl="1" animBg="1" rev="0" advAuto="0" spid="26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91.gif" descr="p9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515" y="1375171"/>
            <a:ext cx="7000876" cy="2153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/>
          <p:nvPr>
            <p:ph type="sldNum" sz="quarter" idx="2"/>
          </p:nvPr>
        </p:nvSpPr>
        <p:spPr>
          <a:xfrm>
            <a:off x="7404099" y="6248400"/>
            <a:ext cx="203201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9" name="Examples to analyze for counterpoint in composition.png" descr="Examples to analyze for counterpoint in composition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4594"/>
          <a:stretch>
            <a:fillRect/>
          </a:stretch>
        </p:blipFill>
        <p:spPr>
          <a:xfrm>
            <a:off x="377717" y="1802206"/>
            <a:ext cx="8388559" cy="247129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ounterpoint in Composition"/>
          <p:cNvSpPr txBox="1"/>
          <p:nvPr>
            <p:ph type="title"/>
          </p:nvPr>
        </p:nvSpPr>
        <p:spPr>
          <a:xfrm>
            <a:off x="550333" y="224366"/>
            <a:ext cx="7772401" cy="1143001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uFill>
                  <a:solidFill>
                    <a:srgbClr val="4349AA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Counterpoint in Composition</a:t>
            </a:r>
          </a:p>
        </p:txBody>
      </p:sp>
      <p:pic>
        <p:nvPicPr>
          <p:cNvPr id="211" name="wagner prelude act III.m4a" descr="wagner prelude act III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572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68000" fill="hold"/>
                                        <p:tgtEl>
                                          <p:spTgt spid="2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 txBox="1"/>
          <p:nvPr>
            <p:ph type="sldNum" sz="quarter" idx="2"/>
          </p:nvPr>
        </p:nvSpPr>
        <p:spPr>
          <a:xfrm>
            <a:off x="7404099" y="6248400"/>
            <a:ext cx="203201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4" name="Examples to analyze for counterpoint in composition.png" descr="Examples to analyze for counterpoint in composition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930"/>
          <a:stretch>
            <a:fillRect/>
          </a:stretch>
        </p:blipFill>
        <p:spPr>
          <a:xfrm>
            <a:off x="377717" y="1188372"/>
            <a:ext cx="8388559" cy="4481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Wagner.mp3" descr="Wagner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327400" y="5308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3972" fill="hold"/>
                                        <p:tgtEl>
                                          <p:spTgt spid="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lide Number"/>
          <p:cNvSpPr txBox="1"/>
          <p:nvPr>
            <p:ph type="sldNum" sz="quarter" idx="2"/>
          </p:nvPr>
        </p:nvSpPr>
        <p:spPr>
          <a:xfrm>
            <a:off x="7404099" y="6248400"/>
            <a:ext cx="203201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71364"/>
            <a:ext cx="9144000" cy="391527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ounterpoint in Composition"/>
          <p:cNvSpPr txBox="1"/>
          <p:nvPr>
            <p:ph type="title"/>
          </p:nvPr>
        </p:nvSpPr>
        <p:spPr>
          <a:xfrm>
            <a:off x="546100" y="1143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uFill>
                  <a:solidFill>
                    <a:srgbClr val="4349AA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Counterpoint in Composition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7404099" y="6248400"/>
            <a:ext cx="203201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2" name="Examples to analyze for counterpoint in composition.png" descr="Examples to analyze for counterpoint in composition.png"/>
          <p:cNvPicPr>
            <a:picLocks noChangeAspect="1"/>
          </p:cNvPicPr>
          <p:nvPr/>
        </p:nvPicPr>
        <p:blipFill>
          <a:blip r:embed="rId2">
            <a:extLst/>
          </a:blip>
          <a:srcRect l="0" t="51811" r="0" b="0"/>
          <a:stretch>
            <a:fillRect/>
          </a:stretch>
        </p:blipFill>
        <p:spPr>
          <a:xfrm>
            <a:off x="560308" y="1089421"/>
            <a:ext cx="7636390" cy="4267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Teufels.mp3" descr="Teufels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77900" y="52959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9388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lide Number"/>
          <p:cNvSpPr txBox="1"/>
          <p:nvPr>
            <p:ph type="sldNum" sz="quarter" idx="2"/>
          </p:nvPr>
        </p:nvSpPr>
        <p:spPr>
          <a:xfrm>
            <a:off x="7404099" y="6248400"/>
            <a:ext cx="203201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02338"/>
            <a:ext cx="9144000" cy="2154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369111"/>
            <a:ext cx="9144000" cy="1923179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10"/>
          <p:cNvSpPr txBox="1"/>
          <p:nvPr/>
        </p:nvSpPr>
        <p:spPr>
          <a:xfrm>
            <a:off x="1269925" y="4264589"/>
            <a:ext cx="36857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29" name="6"/>
          <p:cNvSpPr txBox="1"/>
          <p:nvPr/>
        </p:nvSpPr>
        <p:spPr>
          <a:xfrm>
            <a:off x="1866825" y="4150289"/>
            <a:ext cx="241438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30" name="6"/>
          <p:cNvSpPr txBox="1"/>
          <p:nvPr/>
        </p:nvSpPr>
        <p:spPr>
          <a:xfrm>
            <a:off x="2438325" y="4150289"/>
            <a:ext cx="241438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231" name="10"/>
          <p:cNvSpPr txBox="1"/>
          <p:nvPr/>
        </p:nvSpPr>
        <p:spPr>
          <a:xfrm>
            <a:off x="3708325" y="4264589"/>
            <a:ext cx="36857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32" name="10"/>
          <p:cNvSpPr txBox="1"/>
          <p:nvPr/>
        </p:nvSpPr>
        <p:spPr>
          <a:xfrm>
            <a:off x="5372025" y="4264589"/>
            <a:ext cx="36857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33" name="10"/>
          <p:cNvSpPr txBox="1"/>
          <p:nvPr/>
        </p:nvSpPr>
        <p:spPr>
          <a:xfrm>
            <a:off x="6781725" y="4264589"/>
            <a:ext cx="36857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34" name="8"/>
          <p:cNvSpPr txBox="1"/>
          <p:nvPr/>
        </p:nvSpPr>
        <p:spPr>
          <a:xfrm>
            <a:off x="4324275" y="4150289"/>
            <a:ext cx="241438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235" name="8"/>
          <p:cNvSpPr txBox="1"/>
          <p:nvPr/>
        </p:nvSpPr>
        <p:spPr>
          <a:xfrm>
            <a:off x="8191425" y="4264589"/>
            <a:ext cx="241438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236" name="8   5"/>
          <p:cNvSpPr txBox="1"/>
          <p:nvPr/>
        </p:nvSpPr>
        <p:spPr>
          <a:xfrm>
            <a:off x="6146725" y="4264589"/>
            <a:ext cx="55911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8   5</a:t>
            </a:r>
          </a:p>
        </p:txBody>
      </p:sp>
      <p:sp>
        <p:nvSpPr>
          <p:cNvPr id="237" name="6-5"/>
          <p:cNvSpPr txBox="1"/>
          <p:nvPr/>
        </p:nvSpPr>
        <p:spPr>
          <a:xfrm>
            <a:off x="4848150" y="4264589"/>
            <a:ext cx="4447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6-5</a:t>
            </a:r>
          </a:p>
        </p:txBody>
      </p:sp>
      <p:sp>
        <p:nvSpPr>
          <p:cNvPr id="238" name="6-     5"/>
          <p:cNvSpPr txBox="1"/>
          <p:nvPr/>
        </p:nvSpPr>
        <p:spPr>
          <a:xfrm>
            <a:off x="7242038" y="4264589"/>
            <a:ext cx="762262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6-     5</a:t>
            </a:r>
          </a:p>
        </p:txBody>
      </p:sp>
      <p:pic>
        <p:nvPicPr>
          <p:cNvPr id="239" name="DIdo chorus.mp3" descr="DIdo chorus.mp3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600200" y="5435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0408" fill="hold"/>
                                        <p:tgtEl>
                                          <p:spTgt spid="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Number"/>
          <p:cNvSpPr txBox="1"/>
          <p:nvPr>
            <p:ph type="sldNum" sz="quarter" idx="2"/>
          </p:nvPr>
        </p:nvSpPr>
        <p:spPr>
          <a:xfrm>
            <a:off x="7404099" y="6248400"/>
            <a:ext cx="203201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684131"/>
            <a:ext cx="9144000" cy="5489738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4-3"/>
          <p:cNvSpPr txBox="1"/>
          <p:nvPr/>
        </p:nvSpPr>
        <p:spPr>
          <a:xfrm>
            <a:off x="2095425" y="1178489"/>
            <a:ext cx="4447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4-3</a:t>
            </a:r>
          </a:p>
        </p:txBody>
      </p:sp>
      <p:sp>
        <p:nvSpPr>
          <p:cNvPr id="244" name="7-6"/>
          <p:cNvSpPr txBox="1"/>
          <p:nvPr/>
        </p:nvSpPr>
        <p:spPr>
          <a:xfrm>
            <a:off x="3733725" y="1178489"/>
            <a:ext cx="4447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7-6</a:t>
            </a:r>
          </a:p>
        </p:txBody>
      </p:sp>
      <p:sp>
        <p:nvSpPr>
          <p:cNvPr id="245" name="7-6"/>
          <p:cNvSpPr txBox="1"/>
          <p:nvPr/>
        </p:nvSpPr>
        <p:spPr>
          <a:xfrm>
            <a:off x="5562525" y="1178489"/>
            <a:ext cx="4447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7-6</a:t>
            </a:r>
          </a:p>
        </p:txBody>
      </p:sp>
      <p:pic>
        <p:nvPicPr>
          <p:cNvPr id="246" name="dido.mp3" descr="dido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88069" y="580866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7-5"/>
          <p:cNvSpPr txBox="1"/>
          <p:nvPr/>
        </p:nvSpPr>
        <p:spPr>
          <a:xfrm>
            <a:off x="7073825" y="2061139"/>
            <a:ext cx="4447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7-5</a:t>
            </a:r>
          </a:p>
        </p:txBody>
      </p:sp>
      <p:sp>
        <p:nvSpPr>
          <p:cNvPr id="248" name="4-3"/>
          <p:cNvSpPr txBox="1"/>
          <p:nvPr/>
        </p:nvSpPr>
        <p:spPr>
          <a:xfrm>
            <a:off x="3733725" y="2061139"/>
            <a:ext cx="4447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4-3</a:t>
            </a:r>
          </a:p>
        </p:txBody>
      </p:sp>
      <p:sp>
        <p:nvSpPr>
          <p:cNvPr id="249" name="4-3"/>
          <p:cNvSpPr txBox="1"/>
          <p:nvPr/>
        </p:nvSpPr>
        <p:spPr>
          <a:xfrm>
            <a:off x="2717725" y="3788339"/>
            <a:ext cx="4447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4-3</a:t>
            </a:r>
          </a:p>
        </p:txBody>
      </p:sp>
      <p:sp>
        <p:nvSpPr>
          <p:cNvPr id="250" name="7-6"/>
          <p:cNvSpPr txBox="1"/>
          <p:nvPr/>
        </p:nvSpPr>
        <p:spPr>
          <a:xfrm>
            <a:off x="3733725" y="2943789"/>
            <a:ext cx="4447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7-6</a:t>
            </a:r>
          </a:p>
        </p:txBody>
      </p:sp>
      <p:sp>
        <p:nvSpPr>
          <p:cNvPr id="251" name="7-        6"/>
          <p:cNvSpPr txBox="1"/>
          <p:nvPr/>
        </p:nvSpPr>
        <p:spPr>
          <a:xfrm>
            <a:off x="6197525" y="2943789"/>
            <a:ext cx="952799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7-        6</a:t>
            </a:r>
          </a:p>
        </p:txBody>
      </p:sp>
      <p:sp>
        <p:nvSpPr>
          <p:cNvPr id="252" name="7-         6"/>
          <p:cNvSpPr txBox="1"/>
          <p:nvPr/>
        </p:nvSpPr>
        <p:spPr>
          <a:xfrm>
            <a:off x="1028625" y="4874189"/>
            <a:ext cx="101631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7-         6</a:t>
            </a:r>
          </a:p>
        </p:txBody>
      </p:sp>
      <p:sp>
        <p:nvSpPr>
          <p:cNvPr id="253" name="ant"/>
          <p:cNvSpPr txBox="1"/>
          <p:nvPr/>
        </p:nvSpPr>
        <p:spPr>
          <a:xfrm>
            <a:off x="6095925" y="4162989"/>
            <a:ext cx="432086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0816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45" fill="hold" display="0">
                  <p:stCondLst>
                    <p:cond delay="indefinite"/>
                  </p:stCondLst>
                </p:cTn>
                <p:tgtEl>
                  <p:spTgt spid="246"/>
                </p:tgtEl>
              </p:cMediaNode>
            </p:audio>
          </p:childTnLst>
        </p:cTn>
      </p:par>
    </p:tnLst>
    <p:bldLst>
      <p:bldP build="whole" bldLvl="1" animBg="1" rev="0" advAuto="0" spid="249" grpId="7"/>
      <p:bldP build="whole" bldLvl="1" animBg="1" rev="0" advAuto="0" spid="251" grpId="9"/>
      <p:bldP build="whole" bldLvl="1" animBg="1" rev="0" advAuto="0" spid="247" grpId="6"/>
      <p:bldP build="whole" bldLvl="1" animBg="1" rev="0" advAuto="0" spid="253" grpId="11"/>
      <p:bldP build="whole" bldLvl="1" animBg="1" rev="0" advAuto="0" spid="245" grpId="5"/>
      <p:bldP build="whole" bldLvl="1" animBg="1" rev="0" advAuto="0" spid="243" grpId="2"/>
      <p:bldP build="whole" bldLvl="1" animBg="1" rev="0" advAuto="0" spid="250" grpId="8"/>
      <p:bldP build="whole" bldLvl="1" animBg="1" rev="0" advAuto="0" spid="248" grpId="4"/>
      <p:bldP build="whole" bldLvl="1" animBg="1" rev="0" advAuto="0" spid="252" grpId="10"/>
      <p:bldP build="whole" bldLvl="1" animBg="1" rev="0" advAuto="0" spid="24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lide Number"/>
          <p:cNvSpPr txBox="1"/>
          <p:nvPr>
            <p:ph type="sldNum" sz="quarter" idx="2"/>
          </p:nvPr>
        </p:nvSpPr>
        <p:spPr>
          <a:xfrm>
            <a:off x="7404099" y="6248400"/>
            <a:ext cx="203201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6" name="tricky diminutions.png" descr="tricky diminuti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50573"/>
            <a:ext cx="9144000" cy="255685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Evaluate these analyses"/>
          <p:cNvSpPr txBox="1"/>
          <p:nvPr>
            <p:ph type="title"/>
          </p:nvPr>
        </p:nvSpPr>
        <p:spPr>
          <a:xfrm>
            <a:off x="533400" y="-381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uFill>
                  <a:solidFill>
                    <a:srgbClr val="4349AA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Evaluate these analyses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27.gif" descr="p2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156" y="759023"/>
            <a:ext cx="4047677" cy="5107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5076" y="2630750"/>
            <a:ext cx="3743132" cy="3224149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ranslate into Schenkerian…"/>
          <p:cNvSpPr txBox="1"/>
          <p:nvPr/>
        </p:nvSpPr>
        <p:spPr>
          <a:xfrm>
            <a:off x="5702225" y="321239"/>
            <a:ext cx="2821001" cy="62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t>translate into Schenkerian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t>notation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Impact"/>
        <a:ea typeface="Impact"/>
        <a:cs typeface="Impact"/>
      </a:majorFont>
      <a:minorFont>
        <a:latin typeface="Tahoma"/>
        <a:ea typeface="Tahoma"/>
        <a:cs typeface="Taho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Impact"/>
        <a:ea typeface="Impact"/>
        <a:cs typeface="Impact"/>
      </a:majorFont>
      <a:minorFont>
        <a:latin typeface="Tahoma"/>
        <a:ea typeface="Tahoma"/>
        <a:cs typeface="Taho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