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1pPr>
    <a:lvl2pPr marL="0" marR="0" indent="2667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2pPr>
    <a:lvl3pPr marL="0" marR="0" indent="5334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3pPr>
    <a:lvl4pPr marL="0" marR="0" indent="8001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4pPr>
    <a:lvl5pPr marL="0" marR="0" indent="10668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5pPr>
    <a:lvl6pPr marL="0" marR="0" indent="13335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6pPr>
    <a:lvl7pPr marL="0" marR="0" indent="16129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7pPr>
    <a:lvl8pPr marL="0" marR="0" indent="18796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8pPr>
    <a:lvl9pPr marL="0" marR="0" indent="2146300" algn="ctr" defTabSz="812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Century School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def" i="de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def" i="de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25400" cap="flat">
              <a:solidFill>
                <a:srgbClr val="3E231A"/>
              </a:solidFill>
              <a:prstDash val="solid"/>
              <a:miter lim="400000"/>
            </a:ln>
          </a:left>
          <a:right>
            <a:ln w="254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25400" cap="flat">
              <a:solidFill>
                <a:srgbClr val="3E231A"/>
              </a:solidFill>
              <a:prstDash val="solid"/>
              <a:miter lim="400000"/>
            </a:ln>
          </a:insideH>
          <a:insideV>
            <a:ln w="254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E231A"/>
              </a:solidFill>
              <a:prstDash val="solid"/>
              <a:miter lim="400000"/>
            </a:ln>
          </a:left>
          <a:right>
            <a:ln w="254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25400" cap="flat">
              <a:solidFill>
                <a:srgbClr val="3E231A"/>
              </a:solidFill>
              <a:prstDash val="solid"/>
              <a:miter lim="400000"/>
            </a:ln>
          </a:insideH>
          <a:insideV>
            <a:ln w="254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E231A"/>
              </a:solidFill>
              <a:prstDash val="solid"/>
              <a:miter lim="400000"/>
            </a:ln>
          </a:left>
          <a:right>
            <a:ln w="254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25400" cap="flat">
              <a:solidFill>
                <a:srgbClr val="3E231A"/>
              </a:solidFill>
              <a:prstDash val="solid"/>
              <a:miter lim="400000"/>
            </a:ln>
          </a:insideH>
          <a:insideV>
            <a:ln w="254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3E231A"/>
              </a:solidFill>
              <a:prstDash val="solid"/>
              <a:miter lim="400000"/>
            </a:ln>
          </a:left>
          <a:right>
            <a:ln w="254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25400" cap="flat">
              <a:solidFill>
                <a:srgbClr val="3E231A"/>
              </a:solidFill>
              <a:prstDash val="solid"/>
              <a:miter lim="400000"/>
            </a:ln>
          </a:insideH>
          <a:insideV>
            <a:ln w="254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06400" latinLnBrk="0">
      <a:defRPr sz="1400">
        <a:latin typeface="+mn-lt"/>
        <a:ea typeface="+mn-ea"/>
        <a:cs typeface="+mn-cs"/>
        <a:sym typeface="Century Schoolbook"/>
      </a:defRPr>
    </a:lvl1pPr>
    <a:lvl2pPr indent="228600" defTabSz="406400" latinLnBrk="0">
      <a:defRPr sz="1400">
        <a:latin typeface="+mn-lt"/>
        <a:ea typeface="+mn-ea"/>
        <a:cs typeface="+mn-cs"/>
        <a:sym typeface="Century Schoolbook"/>
      </a:defRPr>
    </a:lvl2pPr>
    <a:lvl3pPr indent="457200" defTabSz="406400" latinLnBrk="0">
      <a:defRPr sz="1400">
        <a:latin typeface="+mn-lt"/>
        <a:ea typeface="+mn-ea"/>
        <a:cs typeface="+mn-cs"/>
        <a:sym typeface="Century Schoolbook"/>
      </a:defRPr>
    </a:lvl3pPr>
    <a:lvl4pPr indent="685800" defTabSz="406400" latinLnBrk="0">
      <a:defRPr sz="1400">
        <a:latin typeface="+mn-lt"/>
        <a:ea typeface="+mn-ea"/>
        <a:cs typeface="+mn-cs"/>
        <a:sym typeface="Century Schoolbook"/>
      </a:defRPr>
    </a:lvl4pPr>
    <a:lvl5pPr indent="914400" defTabSz="406400" latinLnBrk="0">
      <a:defRPr sz="1400">
        <a:latin typeface="+mn-lt"/>
        <a:ea typeface="+mn-ea"/>
        <a:cs typeface="+mn-cs"/>
        <a:sym typeface="Century Schoolbook"/>
      </a:defRPr>
    </a:lvl5pPr>
    <a:lvl6pPr indent="1143000" defTabSz="406400" latinLnBrk="0">
      <a:defRPr sz="1400">
        <a:latin typeface="+mn-lt"/>
        <a:ea typeface="+mn-ea"/>
        <a:cs typeface="+mn-cs"/>
        <a:sym typeface="Century Schoolbook"/>
      </a:defRPr>
    </a:lvl6pPr>
    <a:lvl7pPr indent="1371600" defTabSz="406400" latinLnBrk="0">
      <a:defRPr sz="1400">
        <a:latin typeface="+mn-lt"/>
        <a:ea typeface="+mn-ea"/>
        <a:cs typeface="+mn-cs"/>
        <a:sym typeface="Century Schoolbook"/>
      </a:defRPr>
    </a:lvl7pPr>
    <a:lvl8pPr indent="1600200" defTabSz="406400" latinLnBrk="0">
      <a:defRPr sz="1400">
        <a:latin typeface="+mn-lt"/>
        <a:ea typeface="+mn-ea"/>
        <a:cs typeface="+mn-cs"/>
        <a:sym typeface="Century Schoolbook"/>
      </a:defRPr>
    </a:lvl8pPr>
    <a:lvl9pPr indent="1828800" defTabSz="406400" latinLnBrk="0">
      <a:defRPr sz="1400">
        <a:latin typeface="+mn-lt"/>
        <a:ea typeface="+mn-ea"/>
        <a:cs typeface="+mn-cs"/>
        <a:sym typeface="Century Schoolbook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Image"/>
          <p:cNvSpPr/>
          <p:nvPr>
            <p:ph type="pic" sz="quarter" idx="13"/>
          </p:nvPr>
        </p:nvSpPr>
        <p:spPr>
          <a:xfrm>
            <a:off x="10725150" y="3905250"/>
            <a:ext cx="8709927" cy="5753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9" name="Title Text"/>
          <p:cNvSpPr txBox="1"/>
          <p:nvPr>
            <p:ph type="title"/>
          </p:nvPr>
        </p:nvSpPr>
        <p:spPr>
          <a:xfrm>
            <a:off x="6229349" y="3943350"/>
            <a:ext cx="6438901" cy="3352800"/>
          </a:xfrm>
          <a:prstGeom prst="rect">
            <a:avLst/>
          </a:prstGeom>
        </p:spPr>
        <p:txBody>
          <a:bodyPr lIns="57150" tIns="57150" rIns="57150" bIns="57150" anchor="b"/>
          <a:lstStyle>
            <a:lvl1pPr marL="0" marR="0" defTabSz="812800">
              <a:defRPr sz="7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sz="quarter" idx="1"/>
          </p:nvPr>
        </p:nvSpPr>
        <p:spPr>
          <a:xfrm>
            <a:off x="6229349" y="7372350"/>
            <a:ext cx="6438901" cy="247650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indent="0" algn="ctr" defTabSz="812800">
              <a:spcBef>
                <a:spcPts val="0"/>
              </a:spcBef>
              <a:buSzTx/>
              <a:buNone/>
              <a:defRPr sz="3200">
                <a:solidFill>
                  <a:srgbClr val="3E231A"/>
                </a:solidFill>
                <a:uFillTx/>
              </a:defRPr>
            </a:lvl1pPr>
            <a:lvl2pPr marL="0" marR="0" indent="0" algn="ctr" defTabSz="812800">
              <a:spcBef>
                <a:spcPts val="0"/>
              </a:spcBef>
              <a:buSzTx/>
              <a:buNone/>
              <a:defRPr sz="3200">
                <a:solidFill>
                  <a:srgbClr val="3E231A"/>
                </a:solidFill>
                <a:uFillTx/>
              </a:defRPr>
            </a:lvl2pPr>
            <a:lvl3pPr marL="0" marR="0" indent="0" algn="ctr" defTabSz="812800">
              <a:spcBef>
                <a:spcPts val="0"/>
              </a:spcBef>
              <a:buSzTx/>
              <a:buNone/>
              <a:defRPr sz="3200">
                <a:solidFill>
                  <a:srgbClr val="3E231A"/>
                </a:solidFill>
                <a:uFillTx/>
              </a:defRPr>
            </a:lvl3pPr>
            <a:lvl4pPr marL="0" marR="0" indent="0" algn="ctr" defTabSz="812800">
              <a:spcBef>
                <a:spcPts val="0"/>
              </a:spcBef>
              <a:buSzTx/>
              <a:buNone/>
              <a:defRPr sz="3200">
                <a:solidFill>
                  <a:srgbClr val="3E231A"/>
                </a:solidFill>
                <a:uFillTx/>
              </a:defRPr>
            </a:lvl4pPr>
            <a:lvl5pPr marL="0" marR="0" indent="0" algn="ctr" defTabSz="812800">
              <a:spcBef>
                <a:spcPts val="0"/>
              </a:spcBef>
              <a:buSzTx/>
              <a:buNone/>
              <a:defRPr sz="3200"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Image"/>
          <p:cNvSpPr/>
          <p:nvPr>
            <p:ph type="pic" sz="quarter" idx="13"/>
          </p:nvPr>
        </p:nvSpPr>
        <p:spPr>
          <a:xfrm>
            <a:off x="10725150" y="4876800"/>
            <a:ext cx="8709927" cy="5753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9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sz="quarter" idx="1"/>
          </p:nvPr>
        </p:nvSpPr>
        <p:spPr>
          <a:xfrm>
            <a:off x="6667500" y="4686300"/>
            <a:ext cx="5238751" cy="6153151"/>
          </a:xfrm>
          <a:prstGeom prst="rect">
            <a:avLst/>
          </a:prstGeom>
        </p:spPr>
        <p:txBody>
          <a:bodyPr lIns="57150" tIns="57150" rIns="57150" bIns="57150" anchor="ctr"/>
          <a:lstStyle>
            <a:lvl1pPr marL="795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1pPr>
            <a:lvl2pPr marL="1201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2pPr>
            <a:lvl3pPr marL="1557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3pPr>
            <a:lvl4pPr marL="1963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4pPr>
            <a:lvl5pPr marL="23698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6667500" y="4686300"/>
            <a:ext cx="5238751" cy="6153151"/>
          </a:xfrm>
          <a:prstGeom prst="rect">
            <a:avLst/>
          </a:prstGeom>
        </p:spPr>
        <p:txBody>
          <a:bodyPr lIns="57150" tIns="57150" rIns="57150" bIns="57150" anchor="ctr"/>
          <a:lstStyle>
            <a:lvl1pPr marL="795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1pPr>
            <a:lvl2pPr marL="1201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2pPr>
            <a:lvl3pPr marL="1557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3pPr>
            <a:lvl4pPr marL="1963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4pPr>
            <a:lvl5pPr marL="23698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Righ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3087350" y="4686300"/>
            <a:ext cx="4629151" cy="6153151"/>
          </a:xfrm>
          <a:prstGeom prst="rect">
            <a:avLst/>
          </a:prstGeom>
        </p:spPr>
        <p:txBody>
          <a:bodyPr lIns="57150" tIns="57150" rIns="57150" bIns="57150" anchor="ctr"/>
          <a:lstStyle>
            <a:lvl1pPr marL="795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1pPr>
            <a:lvl2pPr marL="1201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2pPr>
            <a:lvl3pPr marL="1557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3pPr>
            <a:lvl4pPr marL="1963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4pPr>
            <a:lvl5pPr marL="23698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6667500" y="3276600"/>
            <a:ext cx="11049001" cy="3657600"/>
          </a:xfrm>
          <a:prstGeom prst="rect">
            <a:avLst/>
          </a:prstGeom>
        </p:spPr>
        <p:txBody>
          <a:bodyPr lIns="57150" tIns="57150" rIns="57150" bIns="57150" anchor="b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667500" y="7010400"/>
            <a:ext cx="11049001" cy="156210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indent="0" algn="ctr" defTabSz="812800">
              <a:spcBef>
                <a:spcPts val="0"/>
              </a:spcBef>
              <a:buSzTx/>
              <a:buNone/>
              <a:defRPr sz="4600">
                <a:solidFill>
                  <a:srgbClr val="3E231A"/>
                </a:solidFill>
                <a:uFillTx/>
              </a:defRPr>
            </a:lvl1pPr>
            <a:lvl2pPr marL="0" marR="0" indent="0" algn="ctr" defTabSz="812800">
              <a:spcBef>
                <a:spcPts val="0"/>
              </a:spcBef>
              <a:buSzTx/>
              <a:buNone/>
              <a:defRPr sz="4600">
                <a:solidFill>
                  <a:srgbClr val="3E231A"/>
                </a:solidFill>
                <a:uFillTx/>
              </a:defRPr>
            </a:lvl2pPr>
            <a:lvl3pPr marL="0" marR="0" indent="0" algn="ctr" defTabSz="812800">
              <a:spcBef>
                <a:spcPts val="0"/>
              </a:spcBef>
              <a:buSzTx/>
              <a:buNone/>
              <a:defRPr>
                <a:solidFill>
                  <a:srgbClr val="3E231A"/>
                </a:solidFill>
                <a:uFillTx/>
              </a:defRPr>
            </a:lvl3pPr>
            <a:lvl4pPr marL="0" marR="0" indent="0" algn="ctr" defTabSz="812800">
              <a:spcBef>
                <a:spcPts val="0"/>
              </a:spcBef>
              <a:buSzTx/>
              <a:buNone/>
              <a:defRPr sz="4600">
                <a:solidFill>
                  <a:srgbClr val="3E231A"/>
                </a:solidFill>
                <a:uFillTx/>
              </a:defRPr>
            </a:lvl4pPr>
            <a:lvl5pPr marL="0" marR="0" indent="0" algn="ctr" defTabSz="812800">
              <a:spcBef>
                <a:spcPts val="0"/>
              </a:spcBef>
              <a:buSzTx/>
              <a:buNone/>
              <a:defRPr sz="4600"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algn="l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" name="Body Level One…"/>
          <p:cNvSpPr txBox="1"/>
          <p:nvPr>
            <p:ph type="body" sz="half" idx="1"/>
          </p:nvPr>
        </p:nvSpPr>
        <p:spPr>
          <a:xfrm>
            <a:off x="6667500" y="4686300"/>
            <a:ext cx="11049001" cy="6153151"/>
          </a:xfrm>
          <a:prstGeom prst="rect">
            <a:avLst/>
          </a:prstGeom>
        </p:spPr>
        <p:txBody>
          <a:bodyPr lIns="57150" tIns="57150" rIns="57150" bIns="57150" anchor="ctr"/>
          <a:lstStyle>
            <a:lvl1pPr marL="1043214" marR="0" indent="-801914" defTabSz="812800">
              <a:spcBef>
                <a:spcPts val="1600"/>
              </a:spcBef>
              <a:buSzPct val="30000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1pPr>
            <a:lvl2pPr marL="1589314" marR="0" indent="-801914" defTabSz="812800">
              <a:spcBef>
                <a:spcPts val="1600"/>
              </a:spcBef>
              <a:buSzPct val="30000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2pPr>
            <a:lvl3pPr marL="2135414" marR="0" indent="-801914" defTabSz="812800">
              <a:spcBef>
                <a:spcPts val="1600"/>
              </a:spcBef>
              <a:buSzPct val="30000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3pPr>
            <a:lvl4pPr marL="2694214" marR="0" indent="-801914" defTabSz="812800">
              <a:spcBef>
                <a:spcPts val="1600"/>
              </a:spcBef>
              <a:buSzPct val="30000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4pPr>
            <a:lvl5pPr marL="3265714" marR="0" indent="-801914" defTabSz="812800">
              <a:spcBef>
                <a:spcPts val="1600"/>
              </a:spcBef>
              <a:buSzPct val="30000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 - 2 Colum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half" idx="1"/>
          </p:nvPr>
        </p:nvSpPr>
        <p:spPr>
          <a:xfrm>
            <a:off x="6667500" y="4686300"/>
            <a:ext cx="11049001" cy="6153151"/>
          </a:xfrm>
          <a:prstGeom prst="rect">
            <a:avLst/>
          </a:prstGeom>
        </p:spPr>
        <p:txBody>
          <a:bodyPr lIns="57150" tIns="57150" rIns="57150" bIns="57150" numCol="2" spcCol="552450"/>
          <a:lstStyle>
            <a:lvl1pPr marL="795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1pPr>
            <a:lvl2pPr marL="1201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2pPr>
            <a:lvl3pPr marL="15570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 sz="3800">
                <a:solidFill>
                  <a:srgbClr val="3E231A"/>
                </a:solidFill>
                <a:uFillTx/>
              </a:defRPr>
            </a:lvl3pPr>
            <a:lvl4pPr marL="19634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4pPr>
            <a:lvl5pPr marL="2369820" marR="0" indent="-579120" defTabSz="812800">
              <a:spcBef>
                <a:spcPts val="4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6667500" y="2952749"/>
            <a:ext cx="11049001" cy="7810502"/>
          </a:xfrm>
          <a:prstGeom prst="rect">
            <a:avLst/>
          </a:prstGeom>
        </p:spPr>
        <p:txBody>
          <a:bodyPr lIns="57150" tIns="57150" rIns="57150" bIns="57150" anchor="ctr"/>
          <a:lstStyle>
            <a:lvl1pPr marL="1043214" marR="0" indent="-801914" defTabSz="812800">
              <a:spcBef>
                <a:spcPts val="5000"/>
              </a:spcBef>
              <a:buSzPct val="30000"/>
              <a:buFont typeface="Century Schoolbook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1pPr>
            <a:lvl2pPr marL="1589314" marR="0" indent="-801914" defTabSz="812800">
              <a:spcBef>
                <a:spcPts val="5000"/>
              </a:spcBef>
              <a:buSzPct val="30000"/>
              <a:buFont typeface="Century Schoolbook"/>
              <a:buBlip>
                <a:blip r:embed="rId3"/>
              </a:buBlip>
              <a:defRPr>
                <a:solidFill>
                  <a:srgbClr val="3E231A"/>
                </a:solidFill>
                <a:uFillTx/>
              </a:defRPr>
            </a:lvl2pPr>
            <a:lvl3pPr marL="2135414" marR="0" indent="-801914" defTabSz="812800">
              <a:spcBef>
                <a:spcPts val="5000"/>
              </a:spcBef>
              <a:buSzPct val="30000"/>
              <a:buFont typeface="Century Schoolbook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3pPr>
            <a:lvl4pPr marL="2694214" marR="0" indent="-801914" defTabSz="812800">
              <a:spcBef>
                <a:spcPts val="5000"/>
              </a:spcBef>
              <a:buSzPct val="30000"/>
              <a:buFont typeface="Century Schoolbook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4pPr>
            <a:lvl5pPr marL="3265714" marR="0" indent="-801914" defTabSz="812800">
              <a:spcBef>
                <a:spcPts val="5000"/>
              </a:spcBef>
              <a:buSzPct val="30000"/>
              <a:buFont typeface="Century Schoolbook"/>
              <a:buBlip>
                <a:blip r:embed="rId3"/>
              </a:buBlip>
              <a:defRPr sz="5200">
                <a:solidFill>
                  <a:srgbClr val="3E231A"/>
                </a:solidFill>
                <a:uFillTx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xfrm>
            <a:off x="6667500" y="2381249"/>
            <a:ext cx="11049001" cy="222885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6667500" y="5029200"/>
            <a:ext cx="11049001" cy="3657600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Image"/>
          <p:cNvSpPr/>
          <p:nvPr>
            <p:ph type="pic" sz="quarter" idx="13"/>
          </p:nvPr>
        </p:nvSpPr>
        <p:spPr>
          <a:xfrm>
            <a:off x="8915400" y="4705350"/>
            <a:ext cx="6546866" cy="432435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0" name="Title Text"/>
          <p:cNvSpPr txBox="1"/>
          <p:nvPr>
            <p:ph type="title"/>
          </p:nvPr>
        </p:nvSpPr>
        <p:spPr>
          <a:xfrm>
            <a:off x="6667500" y="9429750"/>
            <a:ext cx="11049001" cy="1981201"/>
          </a:xfrm>
          <a:prstGeom prst="rect">
            <a:avLst/>
          </a:prstGeom>
        </p:spPr>
        <p:txBody>
          <a:bodyPr lIns="57150" tIns="57150" rIns="57150" bIns="57150"/>
          <a:lstStyle>
            <a:lvl1pPr marL="0" marR="0" defTabSz="812800">
              <a:defRPr sz="9800">
                <a:solidFill>
                  <a:srgbClr val="3E231A"/>
                </a:solidFill>
                <a:uFillTx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1972244" y="11544300"/>
            <a:ext cx="437779" cy="457200"/>
          </a:xfrm>
          <a:prstGeom prst="rect">
            <a:avLst/>
          </a:prstGeom>
        </p:spPr>
        <p:txBody>
          <a:bodyPr lIns="57150" tIns="57150" rIns="57150" bIns="57150"/>
          <a:lstStyle>
            <a:lvl1pPr defTabSz="812800">
              <a:defRPr sz="2200">
                <a:solidFill>
                  <a:srgbClr val="3E231A"/>
                </a:solidFill>
                <a:uFillTx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362699" y="1714499"/>
            <a:ext cx="11658602" cy="354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362699" y="4686300"/>
            <a:ext cx="11658602" cy="731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>
            <a:lvl2pPr marL="1028518" indent="-530678">
              <a:spcBef>
                <a:spcPts val="1300"/>
              </a:spcBef>
              <a:buChar char="–"/>
              <a:defRPr sz="5200"/>
            </a:lvl2pPr>
            <a:lvl3pPr marL="1393189" indent="-438150">
              <a:spcBef>
                <a:spcPts val="1100"/>
              </a:spcBef>
              <a:defRPr sz="4600"/>
            </a:lvl3pPr>
            <a:lvl4pPr marL="1846579" indent="-434339">
              <a:spcBef>
                <a:spcPts val="900"/>
              </a:spcBef>
              <a:buChar char="–"/>
              <a:defRPr sz="3800"/>
            </a:lvl4pPr>
            <a:lvl5pPr marL="2303779" indent="-434339">
              <a:spcBef>
                <a:spcPts val="900"/>
              </a:spcBef>
              <a:buChar char="»"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6340484" y="11087100"/>
            <a:ext cx="504132" cy="520700"/>
          </a:xfrm>
          <a:prstGeom prst="rect">
            <a:avLst/>
          </a:prstGeom>
          <a:ln w="12700">
            <a:miter lim="400000"/>
          </a:ln>
        </p:spPr>
        <p:txBody>
          <a:bodyPr wrap="none" lIns="76200" tIns="76200" rIns="76200" bIns="76200">
            <a:spAutoFit/>
          </a:bodyPr>
          <a:lstStyle>
            <a:lvl1pPr defTabSz="1168400">
              <a:defRPr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81279" marR="81279" indent="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1pPr>
      <a:lvl2pPr marL="81279" marR="81279" indent="228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2pPr>
      <a:lvl3pPr marL="81279" marR="81279" indent="4572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3pPr>
      <a:lvl4pPr marL="81279" marR="81279" indent="685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4pPr>
      <a:lvl5pPr marL="81279" marR="81279" indent="9144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5pPr>
      <a:lvl6pPr marL="81279" marR="81279" indent="11430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6pPr>
      <a:lvl7pPr marL="81279" marR="81279" indent="13716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7pPr>
      <a:lvl8pPr marL="81279" marR="81279" indent="1600199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8pPr>
      <a:lvl9pPr marL="81279" marR="81279" indent="1828800" algn="ctr" defTabSz="1828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6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9pPr>
    </p:titleStyle>
    <p:bodyStyle>
      <a:lvl1pPr marL="683577" marR="81279" indent="-642937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1pPr>
      <a:lvl2pPr marL="1110161" marR="81279" indent="-612321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2pPr>
      <a:lvl3pPr marL="1526539" marR="81279" indent="-5715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3pPr>
      <a:lvl4pPr marL="20980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4pPr>
      <a:lvl5pPr marL="25552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5pPr>
      <a:lvl6pPr marL="25552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6pPr>
      <a:lvl7pPr marL="25552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7pPr>
      <a:lvl8pPr marL="25552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8pPr>
      <a:lvl9pPr marL="2555239" marR="81279" indent="-685800" algn="l" defTabSz="1828800" rtl="0" latinLnBrk="0">
        <a:lnSpc>
          <a:spcPct val="100000"/>
        </a:lnSpc>
        <a:spcBef>
          <a:spcPts val="15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6000" u="none"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9pPr>
    </p:bodyStyle>
    <p:otherStyle>
      <a:lvl1pPr marL="0" marR="0" indent="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1pPr>
      <a:lvl2pPr marL="0" marR="0" indent="2286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2pPr>
      <a:lvl3pPr marL="0" marR="0" indent="4572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3pPr>
      <a:lvl4pPr marL="0" marR="0" indent="6858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4pPr>
      <a:lvl5pPr marL="0" marR="0" indent="9144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5pPr>
      <a:lvl6pPr marL="0" marR="0" indent="11430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6pPr>
      <a:lvl7pPr marL="0" marR="0" indent="13716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7pPr>
      <a:lvl8pPr marL="0" marR="0" indent="16002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8pPr>
      <a:lvl9pPr marL="0" marR="0" indent="1828800" algn="ctr" defTabSz="116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entury Schoolboo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schenkerguide.com/basicmodel.html" TargetMode="External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6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Introduction to Schenkerian Analysis"/>
          <p:cNvSpPr txBox="1"/>
          <p:nvPr>
            <p:ph type="title"/>
          </p:nvPr>
        </p:nvSpPr>
        <p:spPr>
          <a:xfrm>
            <a:off x="5071901" y="-81907"/>
            <a:ext cx="16293526" cy="4064761"/>
          </a:xfrm>
          <a:prstGeom prst="rect">
            <a:avLst/>
          </a:prstGeom>
        </p:spPr>
        <p:txBody>
          <a:bodyPr/>
          <a:lstStyle>
            <a:lvl1pPr>
              <a:defRPr b="1" sz="59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Introduction to Schenkerian Analysis</a:t>
            </a:r>
          </a:p>
        </p:txBody>
      </p:sp>
      <p:sp>
        <p:nvSpPr>
          <p:cNvPr id="129" name="This course is an introduction to the theories and analytical techniques of Heinrich Schenker, as applied to eighteenth- and nineteenth-century Western music of the so-called “common practice” period.…"/>
          <p:cNvSpPr txBox="1"/>
          <p:nvPr>
            <p:ph type="body" sz="half" idx="1"/>
          </p:nvPr>
        </p:nvSpPr>
        <p:spPr>
          <a:xfrm>
            <a:off x="2426803" y="3829050"/>
            <a:ext cx="9669947" cy="7451519"/>
          </a:xfrm>
          <a:prstGeom prst="rect">
            <a:avLst/>
          </a:prstGeom>
        </p:spPr>
        <p:txBody>
          <a:bodyPr/>
          <a:lstStyle/>
          <a:p>
            <a:pPr marL="767080" indent="-685800">
              <a:lnSpc>
                <a:spcPct val="120000"/>
              </a:lnSpc>
              <a:buClr>
                <a:srgbClr val="000000"/>
              </a:buClr>
              <a:buSzTx/>
              <a:buFont typeface="Century Schoolbook"/>
              <a:buNone/>
              <a:defRPr sz="3800"/>
            </a:pPr>
            <a:r>
              <a:t>	This course is an introduction to the theories and analytical techniques of Heinrich Schenker, as applied to eighteenth- and nineteenth-century Western music of the so-called “common practice” period. </a:t>
            </a:r>
          </a:p>
          <a:p>
            <a:pPr marL="767080" indent="-685800" algn="ctr">
              <a:lnSpc>
                <a:spcPct val="120000"/>
              </a:lnSpc>
              <a:buClr>
                <a:srgbClr val="000000"/>
              </a:buClr>
              <a:buSzTx/>
              <a:buFont typeface="Century Schoolbook"/>
              <a:buNone/>
            </a:pPr>
            <a:r>
              <a:rPr sz="3800" u="sng">
                <a:solidFill>
                  <a:srgbClr val="00A8AA"/>
                </a:solidFill>
                <a:uFill>
                  <a:solidFill>
                    <a:srgbClr val="00A8AA"/>
                  </a:solidFill>
                </a:uFill>
                <a:hlinkClick r:id="rId2" invalidUrl="" action="" tgtFrame="" tooltip="" history="1" highlightClick="0" endSnd="0"/>
              </a:rPr>
              <a:t>Schenker's Basic Model</a:t>
            </a:r>
          </a:p>
        </p:txBody>
      </p:sp>
      <p:pic>
        <p:nvPicPr>
          <p:cNvPr id="130" name="image.png" descr="imag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8029" y="3061700"/>
            <a:ext cx="7632954" cy="8986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More on Notation"/>
          <p:cNvSpPr txBox="1"/>
          <p:nvPr>
            <p:ph type="title"/>
          </p:nvPr>
        </p:nvSpPr>
        <p:spPr>
          <a:xfrm>
            <a:off x="6362699" y="598310"/>
            <a:ext cx="11658602" cy="1714501"/>
          </a:xfrm>
          <a:prstGeom prst="rect">
            <a:avLst/>
          </a:prstGeom>
        </p:spPr>
        <p:txBody>
          <a:bodyPr/>
          <a:lstStyle>
            <a:lvl1pPr>
              <a:defRPr i="1" sz="5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More on Notation</a:t>
            </a:r>
          </a:p>
        </p:txBody>
      </p:sp>
      <p:sp>
        <p:nvSpPr>
          <p:cNvPr id="174" name="Flags are used for structurally-important neighbors (i.e. harmonic/contrapuntally-supported, as in IV-V), and long-range metric events (Schenker’s use)…"/>
          <p:cNvSpPr txBox="1"/>
          <p:nvPr>
            <p:ph type="body" sz="quarter" idx="1"/>
          </p:nvPr>
        </p:nvSpPr>
        <p:spPr>
          <a:xfrm>
            <a:off x="2835780" y="2925167"/>
            <a:ext cx="17915653" cy="2086587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  <a:r>
              <a:t>Flags are used for structurally-important neighbors (i.e. harmonic/contrapuntally-supported, as in IV-V), and long-range metric events (Schenker’s use)</a:t>
            </a: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  <a:r>
              <a:t>Dotted lines indicate Register Transfer</a:t>
            </a:r>
          </a:p>
          <a:p>
            <a:pPr lvl="2" marL="2367279" indent="-4572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  <a:r>
              <a:t>All other dependent notes indicated by slurs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76" name="flag.png" descr="fla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66673" y="5624110"/>
            <a:ext cx="5797894" cy="2233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dashed.png" descr="dash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88078" y="8469957"/>
            <a:ext cx="6777400" cy="2744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1" fill="hold">
                                  <p:stCondLst>
                                    <p:cond delay="1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4" grpId="1"/>
      <p:bldP build="whole" bldLvl="1" animBg="1" rev="0" advAuto="0" spid="176" grpId="2"/>
      <p:bldP build="whole" bldLvl="1" animBg="1" rev="0" advAuto="0" spid="177" grpId="3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wadsworth_ex1.png" descr="wadsworth_ex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8521" y="3302319"/>
            <a:ext cx="19958518" cy="931947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chenker’s harmonic view vs ours"/>
          <p:cNvSpPr txBox="1"/>
          <p:nvPr>
            <p:ph type="title" idx="4294967295"/>
          </p:nvPr>
        </p:nvSpPr>
        <p:spPr>
          <a:xfrm>
            <a:off x="2276244" y="862219"/>
            <a:ext cx="11658602" cy="1714501"/>
          </a:xfrm>
          <a:prstGeom prst="rect">
            <a:avLst/>
          </a:prstGeom>
        </p:spPr>
        <p:txBody>
          <a:bodyPr/>
          <a:lstStyle>
            <a:lvl1pPr>
              <a:defRPr i="1" sz="5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Schenker’s harmonic view vs ours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Was Gott tut_Page_1.png" descr="Was Gott tut_Page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95233" y="559703"/>
            <a:ext cx="10075882" cy="1303643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hierarchical…"/>
          <p:cNvSpPr txBox="1"/>
          <p:nvPr>
            <p:ph type="title"/>
          </p:nvPr>
        </p:nvSpPr>
        <p:spPr>
          <a:xfrm>
            <a:off x="1444670" y="4482731"/>
            <a:ext cx="6566293" cy="321728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>
              <a:defRPr b="1" i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t>hierarchical</a:t>
            </a:r>
          </a:p>
          <a:p>
            <a:pPr>
              <a:defRPr b="1" i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pPr>
            <a:r>
              <a:t>levels</a:t>
            </a:r>
          </a:p>
        </p:txBody>
      </p:sp>
      <p:sp>
        <p:nvSpPr>
          <p:cNvPr id="1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rolongation: from embellishing chord to tone"/>
          <p:cNvSpPr txBox="1"/>
          <p:nvPr>
            <p:ph type="title" idx="4294967295"/>
          </p:nvPr>
        </p:nvSpPr>
        <p:spPr>
          <a:xfrm>
            <a:off x="914583" y="1007717"/>
            <a:ext cx="7400879" cy="5595893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b="1" i="1" sz="54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Prolongation: from embellishing chord to tone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553344" y="633754"/>
            <a:ext cx="14382176" cy="1297766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ine"/>
          <p:cNvSpPr/>
          <p:nvPr/>
        </p:nvSpPr>
        <p:spPr>
          <a:xfrm flipV="1">
            <a:off x="12430760" y="1719176"/>
            <a:ext cx="1812099" cy="1623464"/>
          </a:xfrm>
          <a:prstGeom prst="lin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  <a:tailEnd type="triangle"/>
          </a:ln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0" name="Line"/>
          <p:cNvSpPr/>
          <p:nvPr/>
        </p:nvSpPr>
        <p:spPr>
          <a:xfrm>
            <a:off x="12457171" y="1538769"/>
            <a:ext cx="1760288" cy="1760288"/>
          </a:xfrm>
          <a:prstGeom prst="lin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  <a:tailEnd type="triangle"/>
          </a:ln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1" name="Oval"/>
          <p:cNvSpPr/>
          <p:nvPr/>
        </p:nvSpPr>
        <p:spPr>
          <a:xfrm>
            <a:off x="16804639" y="313384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2" name="Rectangle"/>
          <p:cNvSpPr/>
          <p:nvPr/>
        </p:nvSpPr>
        <p:spPr>
          <a:xfrm>
            <a:off x="19675236" y="1148080"/>
            <a:ext cx="2663945" cy="451763"/>
          </a:xfrm>
          <a:prstGeom prst="rect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3" name="Rectangle"/>
          <p:cNvSpPr/>
          <p:nvPr/>
        </p:nvSpPr>
        <p:spPr>
          <a:xfrm>
            <a:off x="19715043" y="3133844"/>
            <a:ext cx="2584332" cy="451763"/>
          </a:xfrm>
          <a:prstGeom prst="rect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4" name="Oval"/>
          <p:cNvSpPr/>
          <p:nvPr/>
        </p:nvSpPr>
        <p:spPr>
          <a:xfrm>
            <a:off x="16576039" y="498804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5" name="Oval"/>
          <p:cNvSpPr/>
          <p:nvPr/>
        </p:nvSpPr>
        <p:spPr>
          <a:xfrm>
            <a:off x="16503191" y="715212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6" name="10    6      10"/>
          <p:cNvSpPr txBox="1"/>
          <p:nvPr/>
        </p:nvSpPr>
        <p:spPr>
          <a:xfrm>
            <a:off x="11533991" y="5867399"/>
            <a:ext cx="298911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6200" tIns="76200" rIns="76200" bIns="76200" anchor="ctr">
            <a:spAutoFit/>
          </a:bodyPr>
          <a:lstStyle>
            <a:lvl1pPr algn="l">
              <a:defRPr sz="4000">
                <a:solidFill>
                  <a:schemeClr val="accent5">
                    <a:hueOff val="-204775"/>
                    <a:satOff val="-51551"/>
                    <a:lumOff val="27260"/>
                  </a:schemeClr>
                </a:solidFill>
              </a:defRPr>
            </a:lvl1pPr>
          </a:lstStyle>
          <a:p>
            <a:pPr/>
            <a:r>
              <a:t>10    6      10</a:t>
            </a:r>
          </a:p>
        </p:txBody>
      </p:sp>
      <p:sp>
        <p:nvSpPr>
          <p:cNvPr id="197" name="Oval"/>
          <p:cNvSpPr/>
          <p:nvPr/>
        </p:nvSpPr>
        <p:spPr>
          <a:xfrm>
            <a:off x="20523200" y="4988043"/>
            <a:ext cx="482481" cy="1035806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8" name="Oval"/>
          <p:cNvSpPr/>
          <p:nvPr/>
        </p:nvSpPr>
        <p:spPr>
          <a:xfrm>
            <a:off x="12787307" y="887424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99" name="Oval"/>
          <p:cNvSpPr/>
          <p:nvPr/>
        </p:nvSpPr>
        <p:spPr>
          <a:xfrm>
            <a:off x="12787307" y="1106372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62151" y="2131906"/>
            <a:ext cx="16349394" cy="788310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10   6    10 10   10 6     8        10       10      10 5     8"/>
          <p:cNvSpPr txBox="1"/>
          <p:nvPr/>
        </p:nvSpPr>
        <p:spPr>
          <a:xfrm>
            <a:off x="8122983" y="3860799"/>
            <a:ext cx="1302509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>
            <a:lvl1pPr algn="l">
              <a:defRPr sz="4000">
                <a:solidFill>
                  <a:schemeClr val="accent5">
                    <a:hueOff val="-204775"/>
                    <a:satOff val="-51551"/>
                    <a:lumOff val="27260"/>
                  </a:schemeClr>
                </a:solidFill>
              </a:defRPr>
            </a:lvl1pPr>
          </a:lstStyle>
          <a:p>
            <a:pPr/>
            <a:r>
              <a:t>10   6    10 10   10 6     8        10       10      10 5     8</a:t>
            </a:r>
          </a:p>
        </p:txBody>
      </p:sp>
      <p:sp>
        <p:nvSpPr>
          <p:cNvPr id="203" name="Oval"/>
          <p:cNvSpPr/>
          <p:nvPr/>
        </p:nvSpPr>
        <p:spPr>
          <a:xfrm>
            <a:off x="9120258" y="4916923"/>
            <a:ext cx="482481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4" name="Oval"/>
          <p:cNvSpPr/>
          <p:nvPr/>
        </p:nvSpPr>
        <p:spPr>
          <a:xfrm>
            <a:off x="10720576" y="5176361"/>
            <a:ext cx="482482" cy="451763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5" name="Oval"/>
          <p:cNvSpPr/>
          <p:nvPr/>
        </p:nvSpPr>
        <p:spPr>
          <a:xfrm>
            <a:off x="12320896" y="5306390"/>
            <a:ext cx="482481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6" name="Oval"/>
          <p:cNvSpPr/>
          <p:nvPr/>
        </p:nvSpPr>
        <p:spPr>
          <a:xfrm>
            <a:off x="14911457" y="4916923"/>
            <a:ext cx="482482" cy="451764"/>
          </a:xfrm>
          <a:prstGeom prst="ellipse">
            <a:avLst/>
          </a:prstGeom>
          <a:ln w="50800">
            <a:solidFill>
              <a:schemeClr val="accent5">
                <a:hueOff val="-204775"/>
                <a:satOff val="-51551"/>
                <a:lumOff val="27260"/>
              </a:schemeClr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p:spPr>
        <p:txBody>
          <a:bodyPr lIns="76200" tIns="76200" rIns="76200" bIns="762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07" name="I    V42   I6  V65  I vii°6/V V        vii°43  I6      ii   V7     I"/>
          <p:cNvSpPr txBox="1"/>
          <p:nvPr/>
        </p:nvSpPr>
        <p:spPr>
          <a:xfrm>
            <a:off x="7691183" y="10134599"/>
            <a:ext cx="1302509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 anchor="ctr">
            <a:spAutoFit/>
          </a:bodyPr>
          <a:lstStyle/>
          <a:p>
            <a:pPr algn="l">
              <a:defRPr sz="4000">
                <a:solidFill>
                  <a:schemeClr val="accent5">
                    <a:hueOff val="-204775"/>
                    <a:satOff val="-51551"/>
                    <a:lumOff val="27260"/>
                  </a:schemeClr>
                </a:solidFill>
              </a:defRPr>
            </a:pPr>
            <a:r>
              <a:t>I    V</a:t>
            </a:r>
            <a:r>
              <a:rPr baseline="31999"/>
              <a:t>4</a:t>
            </a:r>
            <a:r>
              <a:rPr baseline="-5999"/>
              <a:t>2</a:t>
            </a:r>
            <a:r>
              <a:t>   I</a:t>
            </a:r>
            <a:r>
              <a:rPr baseline="31999"/>
              <a:t>6</a:t>
            </a:r>
            <a:r>
              <a:t>  V</a:t>
            </a:r>
            <a:r>
              <a:rPr baseline="31999"/>
              <a:t>6</a:t>
            </a:r>
            <a:r>
              <a:rPr baseline="-5999"/>
              <a:t>5</a:t>
            </a:r>
            <a:r>
              <a:t>  I vii°</a:t>
            </a:r>
            <a:r>
              <a:rPr baseline="31999"/>
              <a:t>6</a:t>
            </a:r>
            <a:r>
              <a:t>/V V        vii°</a:t>
            </a:r>
            <a:r>
              <a:rPr baseline="31999"/>
              <a:t>4</a:t>
            </a:r>
            <a:r>
              <a:rPr baseline="-5999"/>
              <a:t>3</a:t>
            </a:r>
            <a:r>
              <a:t>  I</a:t>
            </a:r>
            <a:r>
              <a:rPr baseline="31999"/>
              <a:t>6</a:t>
            </a:r>
            <a:r>
              <a:t>      ii   V</a:t>
            </a:r>
            <a:r>
              <a:rPr baseline="31999"/>
              <a:t>7</a:t>
            </a:r>
            <a:r>
              <a:t>     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8694" y="2065342"/>
            <a:ext cx="18469268" cy="9585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50233"/>
          <a:stretch>
            <a:fillRect/>
          </a:stretch>
        </p:blipFill>
        <p:spPr>
          <a:xfrm>
            <a:off x="2505062" y="3604068"/>
            <a:ext cx="20801411" cy="4939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3468" y="1093038"/>
            <a:ext cx="18895218" cy="2498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52328" r="0" b="0"/>
          <a:stretch>
            <a:fillRect/>
          </a:stretch>
        </p:blipFill>
        <p:spPr>
          <a:xfrm>
            <a:off x="2420395" y="7569246"/>
            <a:ext cx="20560690" cy="467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5443" y="3803852"/>
            <a:ext cx="17552482" cy="3528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4112" y="1010532"/>
            <a:ext cx="18156917" cy="12422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CBCB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Urlines-TafelS.59.jpg" descr="Urlines-TafelS.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2015" y="79156"/>
            <a:ext cx="9285708" cy="138779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opics in Schenkerian Analysis"/>
          <p:cNvSpPr txBox="1"/>
          <p:nvPr>
            <p:ph type="title"/>
          </p:nvPr>
        </p:nvSpPr>
        <p:spPr>
          <a:xfrm>
            <a:off x="6362699" y="6441"/>
            <a:ext cx="11658602" cy="17145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b="1" i="1" sz="5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Topics in Schenkerian Analysis</a:t>
            </a:r>
          </a:p>
        </p:txBody>
      </p:sp>
      <p:sp>
        <p:nvSpPr>
          <p:cNvPr id="136" name="Diminutions: the process by which an interval formed by notes of longer value is expressed by notes of shorter value. Diminutions include:"/>
          <p:cNvSpPr txBox="1"/>
          <p:nvPr>
            <p:ph type="body" sz="quarter" idx="1"/>
          </p:nvPr>
        </p:nvSpPr>
        <p:spPr>
          <a:xfrm>
            <a:off x="1326873" y="2302582"/>
            <a:ext cx="15650473" cy="224641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533558" indent="-492918">
              <a:lnSpc>
                <a:spcPct val="90000"/>
              </a:lnSpc>
              <a:buClr>
                <a:srgbClr val="FF2600"/>
              </a:buClr>
              <a:buFont typeface="Century Schoolbook"/>
            </a:pPr>
            <a:r>
              <a: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Diminutions</a:t>
            </a:r>
            <a:r>
              <a:rPr sz="4600"/>
              <a:t>: the process by which an interval formed by notes of longer value is expressed by notes of shorter value. Diminutions include:</a:t>
            </a:r>
            <a:endParaRPr sz="4600"/>
          </a:p>
        </p:txBody>
      </p:sp>
      <p:sp>
        <p:nvSpPr>
          <p:cNvPr id="137" name="passing note  P neighbor note  N…"/>
          <p:cNvSpPr txBox="1"/>
          <p:nvPr/>
        </p:nvSpPr>
        <p:spPr>
          <a:xfrm>
            <a:off x="6677830" y="5566545"/>
            <a:ext cx="15334699" cy="25829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/>
          <a:p>
            <a:pPr marL="383540" marR="40639" indent="-342900" algn="l" defTabSz="91440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Hoefler Text"/>
              <a:defRPr sz="5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passing note		</a:t>
            </a:r>
            <a:r>
              <a:rPr b="1"/>
              <a:t>P</a:t>
            </a:r>
            <a:r>
              <a:t>	neighbor note	 </a:t>
            </a:r>
            <a:r>
              <a:rPr b="1"/>
              <a:t>N</a:t>
            </a:r>
            <a:endParaRPr b="1"/>
          </a:p>
          <a:p>
            <a:pPr marL="383540" marR="40639" indent="-342900" algn="l" defTabSz="914400">
              <a:lnSpc>
                <a:spcPct val="90000"/>
              </a:lnSpc>
              <a:spcBef>
                <a:spcPts val="700"/>
              </a:spcBef>
              <a:buClr>
                <a:srgbClr val="000000"/>
              </a:buClr>
              <a:buFont typeface="Hoefler Text"/>
              <a:defRPr sz="5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consonant skip 	</a:t>
            </a:r>
            <a:r>
              <a:rPr b="1"/>
              <a:t>CS</a:t>
            </a:r>
            <a:r>
              <a:t>	arpeggiation 	</a:t>
            </a:r>
            <a:r>
              <a:rPr b="1"/>
              <a:t>Arp</a:t>
            </a:r>
          </a:p>
        </p:txBody>
      </p:sp>
      <p:sp>
        <p:nvSpPr>
          <p:cNvPr id="138" name="The note prolonged by a diminution need not actually be present…"/>
          <p:cNvSpPr txBox="1"/>
          <p:nvPr/>
        </p:nvSpPr>
        <p:spPr>
          <a:xfrm>
            <a:off x="3123279" y="9167007"/>
            <a:ext cx="20426433" cy="3059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/>
          <a:p>
            <a:pPr marL="767080" marR="81279" indent="-685800" algn="l" defTabSz="1828800">
              <a:lnSpc>
                <a:spcPct val="90000"/>
              </a:lnSpc>
              <a:spcBef>
                <a:spcPts val="1500"/>
              </a:spcBef>
              <a:buClr>
                <a:srgbClr val="000000"/>
              </a:buClr>
              <a:buFont typeface="Century Schoolbook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The note prolonged by a diminution need not actually be present</a:t>
            </a:r>
          </a:p>
          <a:p>
            <a:pPr marL="767080" marR="81279" indent="-685800" algn="l" defTabSz="1828800">
              <a:lnSpc>
                <a:spcPct val="90000"/>
              </a:lnSpc>
              <a:spcBef>
                <a:spcPts val="1500"/>
              </a:spcBef>
              <a:buClr>
                <a:srgbClr val="000000"/>
              </a:buClr>
              <a:buFont typeface="Century Schoolbook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Theme and variations display diminutional procedures in tonal music</a:t>
            </a:r>
          </a:p>
          <a:p>
            <a:pPr marL="767080" marR="81279" indent="-685800" algn="l" defTabSz="1828800">
              <a:lnSpc>
                <a:spcPct val="90000"/>
              </a:lnSpc>
              <a:spcBef>
                <a:spcPts val="1500"/>
              </a:spcBef>
              <a:buClr>
                <a:srgbClr val="000000"/>
              </a:buClr>
              <a:buFont typeface="Century Schoolbook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Diminution occurs as a prefix or suffix to main thematic material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1000" fill="hold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  <p:bldP build="whole" bldLvl="1" animBg="1" rev="0" advAuto="0" spid="137" grpId="2"/>
      <p:bldP build="whole" bldLvl="1" animBg="1" rev="0" advAuto="0" spid="138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rr.png" descr="r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13391" y="2263981"/>
            <a:ext cx="10352132" cy="9188038"/>
          </a:xfrm>
          <a:prstGeom prst="rect">
            <a:avLst/>
          </a:prstGeom>
          <a:ln w="3175"/>
        </p:spPr>
      </p:pic>
      <p:sp>
        <p:nvSpPr>
          <p:cNvPr id="142" name="Rhythmic Reduction:…"/>
          <p:cNvSpPr txBox="1"/>
          <p:nvPr>
            <p:ph type="body" sz="quarter" idx="1"/>
          </p:nvPr>
        </p:nvSpPr>
        <p:spPr>
          <a:xfrm>
            <a:off x="819241" y="2129918"/>
            <a:ext cx="10352132" cy="614792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FF2600"/>
              </a:buClr>
              <a:buSzTx/>
              <a:buFont typeface="Century Schoolbook"/>
              <a:buNone/>
              <a:defRPr sz="4600"/>
            </a:pP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Rhythmic Reduction</a:t>
            </a:r>
            <a:r>
              <a:t>: </a:t>
            </a:r>
          </a:p>
          <a:p>
            <a:pPr marL="767080" indent="-685800">
              <a:lnSpc>
                <a:spcPct val="90000"/>
              </a:lnSpc>
              <a:buClr>
                <a:srgbClr val="FF2600"/>
              </a:buClr>
              <a:buSzTx/>
              <a:buFont typeface="Century Schoolbook"/>
              <a:buNone/>
              <a:defRPr sz="4600"/>
            </a:pPr>
          </a:p>
          <a:p>
            <a:pPr marL="81279" indent="0">
              <a:lnSpc>
                <a:spcPct val="90000"/>
              </a:lnSpc>
              <a:buClr>
                <a:srgbClr val="FF2600"/>
              </a:buClr>
              <a:buSzPct val="125000"/>
              <a:buFont typeface="Century Schoolbook"/>
              <a:defRPr sz="4600"/>
            </a:pPr>
            <a:r>
              <a:t>omits diminutions to reveal an underlying structural pattern</a:t>
            </a:r>
          </a:p>
          <a:p>
            <a:pPr marL="81279" indent="0">
              <a:lnSpc>
                <a:spcPct val="90000"/>
              </a:lnSpc>
              <a:buClr>
                <a:srgbClr val="000000"/>
              </a:buClr>
              <a:buSzPct val="125000"/>
              <a:buFont typeface="Century Schoolbook"/>
              <a:defRPr sz="4600"/>
            </a:pPr>
            <a:r>
              <a:t>proceeds by doubling the smallest submetrical value in written piece.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  <p:bldP build="whole" bldLvl="1" animBg="1" rev="0" advAuto="0" spid="141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Analytic Notation…"/>
          <p:cNvSpPr txBox="1"/>
          <p:nvPr>
            <p:ph type="body" sz="quarter" idx="1"/>
          </p:nvPr>
        </p:nvSpPr>
        <p:spPr>
          <a:xfrm>
            <a:off x="1562467" y="1101034"/>
            <a:ext cx="11658602" cy="20955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FF2600"/>
              </a:buClr>
              <a:buSzTx/>
              <a:buFont typeface="Century Schoolbook"/>
              <a:buNone/>
              <a:defRPr sz="46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defRPr>
            </a:pPr>
            <a:r>
              <a:t>Analytic Notation</a:t>
            </a:r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600"/>
            </a:pPr>
            <a:r>
              <a:t>Slurs indicate dependency, stems indicate main notes</a:t>
            </a:r>
          </a:p>
        </p:txBody>
      </p:sp>
      <p:pic>
        <p:nvPicPr>
          <p:cNvPr id="146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07718" y="5139987"/>
            <a:ext cx="18572740" cy="4471216"/>
          </a:xfrm>
          <a:prstGeom prst="rect">
            <a:avLst/>
          </a:prstGeom>
          <a:ln w="3175"/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Neighbor Note: complete: departs from dependent note and returns to it…"/>
          <p:cNvSpPr txBox="1"/>
          <p:nvPr>
            <p:ph type="body" sz="half" idx="1"/>
          </p:nvPr>
        </p:nvSpPr>
        <p:spPr>
          <a:xfrm>
            <a:off x="3267028" y="1429946"/>
            <a:ext cx="18997913" cy="3922184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FF2600"/>
              </a:buClr>
              <a:buSzTx/>
              <a:buFont typeface="Century Schoolbook"/>
              <a:buNone/>
            </a:pPr>
            <a:r>
              <a:rPr b="1" sz="4600">
                <a:solidFill>
                  <a:srgbClr val="669C35"/>
                </a:solidFill>
                <a:uFill>
                  <a:solidFill>
                    <a:srgbClr val="669C35"/>
                  </a:solidFill>
                </a:uFill>
              </a:rPr>
              <a:t>Neighbor Note</a:t>
            </a:r>
            <a:r>
              <a:rPr sz="4600"/>
              <a:t>: </a:t>
            </a:r>
            <a:r>
              <a:rPr b="1" sz="4600"/>
              <a:t>complete</a:t>
            </a:r>
            <a:r>
              <a:rPr sz="4600"/>
              <a:t>: departs from dependent note and returns to it</a:t>
            </a:r>
            <a:endParaRPr sz="4600"/>
          </a:p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</a:pPr>
            <a:r>
              <a:rPr b="1" sz="46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</a:rPr>
              <a:t>incomplete</a:t>
            </a:r>
            <a:r>
              <a:rPr sz="4600"/>
              <a:t> (doesn't return; usually found only as prefix, not suffix, unless continued in another voice).</a:t>
            </a:r>
            <a:endParaRPr sz="4600"/>
          </a:p>
        </p:txBody>
      </p:sp>
      <p:pic>
        <p:nvPicPr>
          <p:cNvPr id="150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55602" y="6871972"/>
            <a:ext cx="18997913" cy="4573573"/>
          </a:xfrm>
          <a:prstGeom prst="rect">
            <a:avLst/>
          </a:prstGeom>
          <a:ln w="3175"/>
        </p:spPr>
      </p:pic>
      <p:pic>
        <p:nvPicPr>
          <p:cNvPr id="151" name="Oval" descr="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23951" y="6857448"/>
            <a:ext cx="1111251" cy="1035051"/>
          </a:xfrm>
          <a:prstGeom prst="rect">
            <a:avLst/>
          </a:prstGeom>
        </p:spPr>
      </p:pic>
      <p:pic>
        <p:nvPicPr>
          <p:cNvPr id="153" name="Oval" descr="Oval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82503" y="8980924"/>
            <a:ext cx="1111251" cy="10350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Elementary type diminutions often occur in durationally expanded form, predicated on the fundamental concept the function of a note is determined by its harmonic and contrapuntal setting"/>
          <p:cNvSpPr txBox="1"/>
          <p:nvPr>
            <p:ph type="body" sz="quarter" idx="1"/>
          </p:nvPr>
        </p:nvSpPr>
        <p:spPr>
          <a:xfrm>
            <a:off x="1558970" y="2578468"/>
            <a:ext cx="19448627" cy="287622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767080" indent="-6858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</a:pPr>
            <a:r>
              <a:rPr sz="4600"/>
              <a:t>Elementary type diminutions often occur in durationally expanded form, predicated on the fundamental concept the function of a note is determined by its </a:t>
            </a:r>
            <a:r>
              <a:rPr b="1" sz="4600"/>
              <a:t>harmonic and contrapuntal setting</a:t>
            </a:r>
          </a:p>
        </p:txBody>
      </p:sp>
      <p:sp>
        <p:nvSpPr>
          <p:cNvPr id="158" name="Diminutions often displace the notes on which they're dependent, so that musical elements that should be found together appear in different temporal locations, and indirect NN figures--in which NN isn't adjacent to dependent note--are common"/>
          <p:cNvSpPr txBox="1"/>
          <p:nvPr/>
        </p:nvSpPr>
        <p:spPr>
          <a:xfrm>
            <a:off x="2471898" y="7378700"/>
            <a:ext cx="20768552" cy="33177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>
            <a:lvl1pPr marL="767080" marR="81279" indent="-685800" algn="l" defTabSz="1828800">
              <a:lnSpc>
                <a:spcPct val="90000"/>
              </a:lnSpc>
              <a:spcBef>
                <a:spcPts val="1500"/>
              </a:spcBef>
              <a:buClr>
                <a:srgbClr val="000000"/>
              </a:buClr>
              <a:buFont typeface="Century Schoolbook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lvl1pPr>
          </a:lstStyle>
          <a:p>
            <a:pPr/>
            <a:r>
              <a:t>Diminutions often displace the notes on which they're dependent, so that musical elements that should be found together appear in different temporal locations, and indirect NN figures--in which NN isn't adjacent to dependent note--are common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alf-notes for tones of fundamental line and fundamental bass line."/>
          <p:cNvSpPr txBox="1"/>
          <p:nvPr>
            <p:ph type="body" sz="quarter" idx="1"/>
          </p:nvPr>
        </p:nvSpPr>
        <p:spPr>
          <a:xfrm>
            <a:off x="7599569" y="3477819"/>
            <a:ext cx="14869493" cy="21635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100"/>
            </a:pPr>
            <a:r>
              <a:t>Half-notes for tones of fundamental line and fundamental bass line. </a:t>
            </a:r>
          </a:p>
        </p:txBody>
      </p:sp>
      <p:pic>
        <p:nvPicPr>
          <p:cNvPr id="162" name="beam.png" descr="be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1382" y="8662054"/>
            <a:ext cx="3605833" cy="216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More on Notation"/>
          <p:cNvSpPr txBox="1"/>
          <p:nvPr>
            <p:ph type="title"/>
          </p:nvPr>
        </p:nvSpPr>
        <p:spPr>
          <a:xfrm>
            <a:off x="6134099" y="588142"/>
            <a:ext cx="11658602" cy="1714501"/>
          </a:xfrm>
          <a:prstGeom prst="rect">
            <a:avLst/>
          </a:prstGeom>
        </p:spPr>
        <p:txBody>
          <a:bodyPr/>
          <a:lstStyle>
            <a:lvl1pPr>
              <a:defRPr b="1" i="1" sz="5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More on Notation</a:t>
            </a:r>
          </a:p>
        </p:txBody>
      </p:sp>
      <p:pic>
        <p:nvPicPr>
          <p:cNvPr id="164" name="half-note.png" descr="half-no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86051" y="3014195"/>
            <a:ext cx="2684596" cy="2549753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Beams connect tones of the fundamental line, beginning and end of significant bass progressions, replicas of the fundamental line in the middleground"/>
          <p:cNvSpPr txBox="1"/>
          <p:nvPr/>
        </p:nvSpPr>
        <p:spPr>
          <a:xfrm>
            <a:off x="7322101" y="8468928"/>
            <a:ext cx="15424429" cy="25497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6200" tIns="76200" rIns="76200" bIns="76200"/>
          <a:lstStyle/>
          <a:p>
            <a:pPr lvl="1" marL="1567180" marR="81279" indent="-571500" algn="l" defTabSz="1828800">
              <a:lnSpc>
                <a:spcPct val="90000"/>
              </a:lnSpc>
              <a:spcBef>
                <a:spcPts val="1300"/>
              </a:spcBef>
              <a:buClr>
                <a:srgbClr val="000000"/>
              </a:buClr>
              <a:buFont typeface="Century Schoolbook"/>
              <a:defRPr sz="4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defRPr>
            </a:pPr>
            <a:r>
              <a:t>Beams connect tones of the fundamental line, beginning and end of significant bass progressions, replicas of the fundamental line in the middleground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4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Class="entr" nodeType="with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" grpId="3"/>
      <p:bldP build="p" bldLvl="5" animBg="1" rev="0" advAuto="0" spid="161" grpId="1"/>
      <p:bldP build="p" bldLvl="5" animBg="1" rev="0" advAuto="0" spid="165" grpId="4"/>
      <p:bldP build="whole" bldLvl="1" animBg="1" rev="0" advAuto="0" spid="16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ores.jpg" descr="scores.jpg"/>
          <p:cNvPicPr>
            <a:picLocks noChangeAspect="1"/>
          </p:cNvPicPr>
          <p:nvPr/>
        </p:nvPicPr>
        <p:blipFill>
          <a:blip r:embed="rId2">
            <a:alphaModFix amt="62214"/>
            <a:extLst/>
          </a:blip>
          <a:stretch>
            <a:fillRect/>
          </a:stretch>
        </p:blipFill>
        <p:spPr>
          <a:xfrm>
            <a:off x="58898" y="56081"/>
            <a:ext cx="35855202" cy="1360383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More on Notation"/>
          <p:cNvSpPr txBox="1"/>
          <p:nvPr>
            <p:ph type="title"/>
          </p:nvPr>
        </p:nvSpPr>
        <p:spPr>
          <a:xfrm>
            <a:off x="5839607" y="436125"/>
            <a:ext cx="11658601" cy="1714501"/>
          </a:xfrm>
          <a:prstGeom prst="rect">
            <a:avLst/>
          </a:prstGeom>
        </p:spPr>
        <p:txBody>
          <a:bodyPr/>
          <a:lstStyle>
            <a:lvl1pPr>
              <a:defRPr i="1" sz="5200">
                <a:solidFill>
                  <a:srgbClr val="4349AA"/>
                </a:solidFill>
                <a:uFill>
                  <a:solidFill>
                    <a:srgbClr val="4349AA"/>
                  </a:solidFill>
                </a:uFill>
              </a:defRPr>
            </a:lvl1pPr>
          </a:lstStyle>
          <a:p>
            <a:pPr/>
            <a:r>
              <a:t>More on Notation</a:t>
            </a:r>
          </a:p>
        </p:txBody>
      </p:sp>
      <p:sp>
        <p:nvSpPr>
          <p:cNvPr id="169" name="Stemmed noteheads are used for significant middleground lines…"/>
          <p:cNvSpPr txBox="1"/>
          <p:nvPr>
            <p:ph type="body" sz="quarter" idx="1"/>
          </p:nvPr>
        </p:nvSpPr>
        <p:spPr>
          <a:xfrm>
            <a:off x="3285170" y="3375070"/>
            <a:ext cx="17896671" cy="1842772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  <a:r>
              <a:t>Stemmed noteheads are used for significant middleground lines</a:t>
            </a: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</a:p>
          <a:p>
            <a:pPr lvl="1" marL="1567180" indent="-571500">
              <a:lnSpc>
                <a:spcPct val="90000"/>
              </a:lnSpc>
              <a:buClr>
                <a:srgbClr val="000000"/>
              </a:buClr>
              <a:buSzTx/>
              <a:buFont typeface="Century Schoolbook"/>
              <a:buNone/>
              <a:defRPr sz="4200"/>
            </a:pPr>
            <a:r>
              <a:t>Unstemmed noteheads are dependent on those of greater structural importance</a:t>
            </a:r>
          </a:p>
        </p:txBody>
      </p:sp>
      <p:pic>
        <p:nvPicPr>
          <p:cNvPr id="170" name="slur.png" descr="sl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05939" y="6442286"/>
            <a:ext cx="8125936" cy="4201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70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Century Schoolbook"/>
        <a:ea typeface="Century Schoolbook"/>
        <a:cs typeface="Century Schoolbook"/>
      </a:majorFont>
      <a:minorFont>
        <a:latin typeface="Century Schoolbook"/>
        <a:ea typeface="Century Schoolbook"/>
        <a:cs typeface="Century Schoolbook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Century Schoolbook"/>
        <a:ea typeface="Century Schoolbook"/>
        <a:cs typeface="Century Schoolbook"/>
      </a:majorFont>
      <a:minorFont>
        <a:latin typeface="Century Schoolbook"/>
        <a:ea typeface="Century Schoolbook"/>
        <a:cs typeface="Century Schoolbook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635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635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6200" tIns="76200" rIns="76200" bIns="76200" numCol="1" spcCol="38100" rtlCol="0" anchor="ctr" upright="0">
        <a:spAutoFit/>
      </a:bodyPr>
      <a:lstStyle>
        <a:defPPr marL="0" marR="0" indent="0" algn="ctr" defTabSz="812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Century School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