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media/media1.mov" ContentType="audio/unknown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rgbClr val="000000"/>
        </a:solidFill>
        <a:effectLst/>
        <a:uFillTx/>
        <a:latin typeface="Helvetica"/>
        <a:ea typeface="Helvetica"/>
        <a:cs typeface="Helvetica"/>
        <a:sym typeface="Helvetica"/>
      </a:defRPr>
    </a:lvl1pPr>
    <a:lvl2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rgbClr val="000000"/>
        </a:solidFill>
        <a:effectLst/>
        <a:uFillTx/>
        <a:latin typeface="Helvetica"/>
        <a:ea typeface="Helvetica"/>
        <a:cs typeface="Helvetica"/>
        <a:sym typeface="Helvetica"/>
      </a:defRPr>
    </a:lvl2pPr>
    <a:lvl3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rgbClr val="000000"/>
        </a:solidFill>
        <a:effectLst/>
        <a:uFillTx/>
        <a:latin typeface="Helvetica"/>
        <a:ea typeface="Helvetica"/>
        <a:cs typeface="Helvetica"/>
        <a:sym typeface="Helvetica"/>
      </a:defRPr>
    </a:lvl3pPr>
    <a:lvl4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rgbClr val="000000"/>
        </a:solidFill>
        <a:effectLst/>
        <a:uFillTx/>
        <a:latin typeface="Helvetica"/>
        <a:ea typeface="Helvetica"/>
        <a:cs typeface="Helvetica"/>
        <a:sym typeface="Helvetica"/>
      </a:defRPr>
    </a:lvl4pPr>
    <a:lvl5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rgbClr val="000000"/>
        </a:solidFill>
        <a:effectLst/>
        <a:uFillTx/>
        <a:latin typeface="Helvetica"/>
        <a:ea typeface="Helvetica"/>
        <a:cs typeface="Helvetica"/>
        <a:sym typeface="Helvetica"/>
      </a:defRPr>
    </a:lvl5pPr>
    <a:lvl6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rgbClr val="000000"/>
        </a:solidFill>
        <a:effectLst/>
        <a:uFillTx/>
        <a:latin typeface="Helvetica"/>
        <a:ea typeface="Helvetica"/>
        <a:cs typeface="Helvetica"/>
        <a:sym typeface="Helvetica"/>
      </a:defRPr>
    </a:lvl6pPr>
    <a:lvl7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rgbClr val="000000"/>
        </a:solidFill>
        <a:effectLst/>
        <a:uFillTx/>
        <a:latin typeface="Helvetica"/>
        <a:ea typeface="Helvetica"/>
        <a:cs typeface="Helvetica"/>
        <a:sym typeface="Helvetica"/>
      </a:defRPr>
    </a:lvl7pPr>
    <a:lvl8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rgbClr val="000000"/>
        </a:solidFill>
        <a:effectLst/>
        <a:uFillTx/>
        <a:latin typeface="Helvetica"/>
        <a:ea typeface="Helvetica"/>
        <a:cs typeface="Helvetica"/>
        <a:sym typeface="Helvetica"/>
      </a:defRPr>
    </a:lvl8pPr>
    <a:lvl9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rgbClr val="000000"/>
        </a:solidFill>
        <a:effectLst/>
        <a:uFillTx/>
        <a:latin typeface="Helvetica"/>
        <a:ea typeface="Helvetica"/>
        <a:cs typeface="Helvetica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8F44A2F1-9E1F-4B54-A3A2-5F16C0AD49E2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FF1F3"/>
          </a:solidFill>
        </a:fill>
      </a:tcStyle>
    </a:band2H>
    <a:firstCol>
      <a:tcTxStyle b="off" i="off">
        <a:fontRef idx="major">
          <a:srgbClr val="000000"/>
        </a:fontRef>
        <a:srgbClr val="000000"/>
      </a:tcTxStyle>
      <a:tcStyle>
        <a:tcBdr>
          <a:left>
            <a:ln w="28575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Col>
    <a:lastRow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28575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lastRow>
    <a:firstRow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85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Row>
  </a:tblStyle>
  <a:tblStyle styleId="{D51ADE6A-740E-44AE-83CC-AE7238B6C88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FF1F3"/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28575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28575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85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Row>
  </a:tblStyle>
  <a:tblStyle styleId="{EEE7283C-3CF3-47DC-8721-378D4A62B228}" styleName="">
    <a:tblBg/>
    <a:wholeTbl>
      <a:tcTxStyle b="def" i="de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def" i="de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def" i="de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def" i="de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def" i="de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de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de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de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def" i="de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de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de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de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def" i="de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de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de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de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 b="def" i="de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de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def" i="de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de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def" i="de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def" i="de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def" i="de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def" i="de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31" name="Shape 31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600">
        <a:latin typeface="Lucida Grande"/>
        <a:ea typeface="Lucida Grande"/>
        <a:cs typeface="Lucida Grande"/>
        <a:sym typeface="Lucida Grande"/>
      </a:defRPr>
    </a:lvl1pPr>
    <a:lvl2pPr defTabSz="457200" latinLnBrk="0">
      <a:defRPr sz="1600">
        <a:latin typeface="Lucida Grande"/>
        <a:ea typeface="Lucida Grande"/>
        <a:cs typeface="Lucida Grande"/>
        <a:sym typeface="Lucida Grande"/>
      </a:defRPr>
    </a:lvl2pPr>
    <a:lvl3pPr defTabSz="457200" latinLnBrk="0">
      <a:defRPr sz="1600">
        <a:latin typeface="Lucida Grande"/>
        <a:ea typeface="Lucida Grande"/>
        <a:cs typeface="Lucida Grande"/>
        <a:sym typeface="Lucida Grande"/>
      </a:defRPr>
    </a:lvl3pPr>
    <a:lvl4pPr defTabSz="457200" latinLnBrk="0">
      <a:defRPr sz="1600">
        <a:latin typeface="Lucida Grande"/>
        <a:ea typeface="Lucida Grande"/>
        <a:cs typeface="Lucida Grande"/>
        <a:sym typeface="Lucida Grande"/>
      </a:defRPr>
    </a:lvl4pPr>
    <a:lvl5pPr defTabSz="457200" latinLnBrk="0">
      <a:defRPr sz="1600">
        <a:latin typeface="Lucida Grande"/>
        <a:ea typeface="Lucida Grande"/>
        <a:cs typeface="Lucida Grande"/>
        <a:sym typeface="Lucida Grande"/>
      </a:defRPr>
    </a:lvl5pPr>
    <a:lvl6pPr defTabSz="457200" latinLnBrk="0">
      <a:defRPr sz="1600">
        <a:latin typeface="Lucida Grande"/>
        <a:ea typeface="Lucida Grande"/>
        <a:cs typeface="Lucida Grande"/>
        <a:sym typeface="Lucida Grande"/>
      </a:defRPr>
    </a:lvl6pPr>
    <a:lvl7pPr defTabSz="457200" latinLnBrk="0">
      <a:defRPr sz="1600">
        <a:latin typeface="Lucida Grande"/>
        <a:ea typeface="Lucida Grande"/>
        <a:cs typeface="Lucida Grande"/>
        <a:sym typeface="Lucida Grande"/>
      </a:defRPr>
    </a:lvl7pPr>
    <a:lvl8pPr defTabSz="457200" latinLnBrk="0">
      <a:defRPr sz="1600">
        <a:latin typeface="Lucida Grande"/>
        <a:ea typeface="Lucida Grande"/>
        <a:cs typeface="Lucida Grande"/>
        <a:sym typeface="Lucida Grande"/>
      </a:defRPr>
    </a:lvl8pPr>
    <a:lvl9pPr defTabSz="457200" latinLnBrk="0">
      <a:defRPr sz="16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Lisz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liszt2.png" descr="liszt2.png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09600" y="228600"/>
            <a:ext cx="1506538" cy="1927225"/>
          </a:xfrm>
          <a:prstGeom prst="rect">
            <a:avLst/>
          </a:prstGeom>
          <a:ln w="12700">
            <a:miter lim="400000"/>
          </a:ln>
        </p:spPr>
      </p:pic>
      <p:pic>
        <p:nvPicPr>
          <p:cNvPr id="21" name="liszt5.png" descr="liszt5.png"/>
          <p:cNvPicPr>
            <a:picLocks noChangeAspect="0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934200" y="4572000"/>
            <a:ext cx="1792288" cy="1658938"/>
          </a:xfrm>
          <a:prstGeom prst="rect">
            <a:avLst/>
          </a:prstGeom>
          <a:ln w="12700">
            <a:miter lim="400000"/>
          </a:ln>
        </p:spPr>
      </p:pic>
      <p:sp>
        <p:nvSpPr>
          <p:cNvPr id="22" name="Title Text"/>
          <p:cNvSpPr txBox="1"/>
          <p:nvPr>
            <p:ph type="title"/>
          </p:nvPr>
        </p:nvSpPr>
        <p:spPr>
          <a:xfrm>
            <a:off x="914400" y="304800"/>
            <a:ext cx="7772400" cy="1752600"/>
          </a:xfrm>
          <a:prstGeom prst="rect">
            <a:avLst/>
          </a:prstGeom>
        </p:spPr>
        <p:txBody>
          <a:bodyPr/>
          <a:lstStyle>
            <a:lvl1pPr algn="r">
              <a:defRPr sz="3600">
                <a:latin typeface="+mn-lt"/>
                <a:ea typeface="+mn-ea"/>
                <a:cs typeface="+mn-cs"/>
                <a:sym typeface="Georgia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23" name="Body Level One…"/>
          <p:cNvSpPr txBox="1"/>
          <p:nvPr>
            <p:ph type="body" idx="1"/>
          </p:nvPr>
        </p:nvSpPr>
        <p:spPr>
          <a:xfrm>
            <a:off x="838200" y="2057400"/>
            <a:ext cx="7772400" cy="480060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buSzPct val="65000"/>
              <a:buBlip>
                <a:blip r:embed="rId4"/>
              </a:buBlip>
              <a:defRPr sz="2800">
                <a:latin typeface="+mn-lt"/>
                <a:ea typeface="+mn-ea"/>
                <a:cs typeface="+mn-cs"/>
                <a:sym typeface="Georgia"/>
              </a:defRPr>
            </a:lvl1pPr>
            <a:lvl2pPr>
              <a:spcBef>
                <a:spcPts val="500"/>
              </a:spcBef>
              <a:buSzPct val="65000"/>
              <a:buBlip>
                <a:blip r:embed="rId5"/>
              </a:buBlip>
              <a:defRPr sz="2400">
                <a:latin typeface="+mn-lt"/>
                <a:ea typeface="+mn-ea"/>
                <a:cs typeface="+mn-cs"/>
                <a:sym typeface="Georgia"/>
              </a:defRPr>
            </a:lvl2pPr>
            <a:lvl3pPr>
              <a:spcBef>
                <a:spcPts val="400"/>
              </a:spcBef>
              <a:buSzPct val="65000"/>
              <a:buBlip>
                <a:blip r:embed="rId6"/>
              </a:buBlip>
              <a:defRPr sz="2000">
                <a:latin typeface="+mn-lt"/>
                <a:ea typeface="+mn-ea"/>
                <a:cs typeface="+mn-cs"/>
                <a:sym typeface="Georgia"/>
              </a:defRPr>
            </a:lvl3pPr>
            <a:lvl4pPr>
              <a:buSzPct val="65000"/>
              <a:buBlip>
                <a:blip r:embed="rId7"/>
              </a:buBlip>
              <a:defRPr sz="1800">
                <a:latin typeface="+mn-lt"/>
                <a:ea typeface="+mn-ea"/>
                <a:cs typeface="+mn-cs"/>
                <a:sym typeface="Georgia"/>
              </a:defRPr>
            </a:lvl4pPr>
            <a:lvl5pPr>
              <a:buSzPct val="65000"/>
              <a:buBlip>
                <a:blip r:embed="rId7"/>
              </a:buBlip>
              <a:defRPr sz="1800">
                <a:latin typeface="+mn-lt"/>
                <a:ea typeface="+mn-ea"/>
                <a:cs typeface="+mn-cs"/>
                <a:sym typeface="Georgia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4" name="Slide Number"/>
          <p:cNvSpPr txBox="1"/>
          <p:nvPr>
            <p:ph type="sldNum" sz="quarter" idx="2"/>
          </p:nvPr>
        </p:nvSpPr>
        <p:spPr>
          <a:xfrm>
            <a:off x="7355786" y="6248400"/>
            <a:ext cx="299828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Georgia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685800" y="381000"/>
            <a:ext cx="7772400" cy="1600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685800" y="1981200"/>
            <a:ext cx="7772400" cy="4876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>
            <a:lvl2pPr marL="783590" indent="-285750">
              <a:spcBef>
                <a:spcPts val="600"/>
              </a:spcBef>
              <a:buChar char="–"/>
              <a:defRPr sz="2800"/>
            </a:lvl2pPr>
            <a:lvl3pPr marL="1183639" indent="-228600">
              <a:spcBef>
                <a:spcPts val="500"/>
              </a:spcBef>
              <a:defRPr sz="2400"/>
            </a:lvl3pPr>
            <a:lvl4pPr marL="1640839" indent="-228600">
              <a:spcBef>
                <a:spcPts val="400"/>
              </a:spcBef>
              <a:buChar char="–"/>
              <a:defRPr sz="2000"/>
            </a:lvl4pPr>
            <a:lvl5pPr marL="2098039" indent="-228600">
              <a:spcBef>
                <a:spcPts val="400"/>
              </a:spcBef>
              <a:buChar char="»"/>
              <a:defRPr sz="2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7401278" y="6248400"/>
            <a:ext cx="208844" cy="3175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ctr">
              <a:defRPr sz="1400">
                <a:uFill>
                  <a:solidFill>
                    <a:srgbClr val="000000"/>
                  </a:solidFill>
                </a:uFill>
                <a:latin typeface="+mj-lt"/>
                <a:ea typeface="+mj-ea"/>
                <a:cs typeface="+mj-cs"/>
                <a:sym typeface="Savoye LE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</p:sldLayoutIdLst>
  <p:transition xmlns:p14="http://schemas.microsoft.com/office/powerpoint/2010/main" spd="med" advClick="1"/>
  <p:txStyles>
    <p:titleStyle>
      <a:lvl1pPr marL="40639" marR="40639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>
            <a:solidFill>
              <a:srgbClr val="000000"/>
            </a:solidFill>
          </a:uFill>
          <a:latin typeface="+mj-lt"/>
          <a:ea typeface="+mj-ea"/>
          <a:cs typeface="+mj-cs"/>
          <a:sym typeface="Savoye LET"/>
        </a:defRPr>
      </a:lvl1pPr>
      <a:lvl2pPr marL="40639" marR="40639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>
            <a:solidFill>
              <a:srgbClr val="000000"/>
            </a:solidFill>
          </a:uFill>
          <a:latin typeface="+mj-lt"/>
          <a:ea typeface="+mj-ea"/>
          <a:cs typeface="+mj-cs"/>
          <a:sym typeface="Savoye LET"/>
        </a:defRPr>
      </a:lvl2pPr>
      <a:lvl3pPr marL="40639" marR="40639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>
            <a:solidFill>
              <a:srgbClr val="000000"/>
            </a:solidFill>
          </a:uFill>
          <a:latin typeface="+mj-lt"/>
          <a:ea typeface="+mj-ea"/>
          <a:cs typeface="+mj-cs"/>
          <a:sym typeface="Savoye LET"/>
        </a:defRPr>
      </a:lvl3pPr>
      <a:lvl4pPr marL="40639" marR="40639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>
            <a:solidFill>
              <a:srgbClr val="000000"/>
            </a:solidFill>
          </a:uFill>
          <a:latin typeface="+mj-lt"/>
          <a:ea typeface="+mj-ea"/>
          <a:cs typeface="+mj-cs"/>
          <a:sym typeface="Savoye LET"/>
        </a:defRPr>
      </a:lvl4pPr>
      <a:lvl5pPr marL="40639" marR="40639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>
            <a:solidFill>
              <a:srgbClr val="000000"/>
            </a:solidFill>
          </a:uFill>
          <a:latin typeface="+mj-lt"/>
          <a:ea typeface="+mj-ea"/>
          <a:cs typeface="+mj-cs"/>
          <a:sym typeface="Savoye LET"/>
        </a:defRPr>
      </a:lvl5pPr>
      <a:lvl6pPr marL="40639" marR="40639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>
            <a:solidFill>
              <a:srgbClr val="000000"/>
            </a:solidFill>
          </a:uFill>
          <a:latin typeface="+mj-lt"/>
          <a:ea typeface="+mj-ea"/>
          <a:cs typeface="+mj-cs"/>
          <a:sym typeface="Savoye LET"/>
        </a:defRPr>
      </a:lvl6pPr>
      <a:lvl7pPr marL="40639" marR="40639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>
            <a:solidFill>
              <a:srgbClr val="000000"/>
            </a:solidFill>
          </a:uFill>
          <a:latin typeface="+mj-lt"/>
          <a:ea typeface="+mj-ea"/>
          <a:cs typeface="+mj-cs"/>
          <a:sym typeface="Savoye LET"/>
        </a:defRPr>
      </a:lvl7pPr>
      <a:lvl8pPr marL="40639" marR="40639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>
            <a:solidFill>
              <a:srgbClr val="000000"/>
            </a:solidFill>
          </a:uFill>
          <a:latin typeface="+mj-lt"/>
          <a:ea typeface="+mj-ea"/>
          <a:cs typeface="+mj-cs"/>
          <a:sym typeface="Savoye LET"/>
        </a:defRPr>
      </a:lvl8pPr>
      <a:lvl9pPr marL="40639" marR="40639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>
            <a:solidFill>
              <a:srgbClr val="000000"/>
            </a:solidFill>
          </a:uFill>
          <a:latin typeface="+mj-lt"/>
          <a:ea typeface="+mj-ea"/>
          <a:cs typeface="+mj-cs"/>
          <a:sym typeface="Savoye LET"/>
        </a:defRPr>
      </a:lvl9pPr>
    </p:titleStyle>
    <p:bodyStyle>
      <a:lvl1pPr marL="383540" marR="40639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>
            <a:solidFill>
              <a:srgbClr val="000000"/>
            </a:solidFill>
          </a:uFill>
          <a:latin typeface="+mj-lt"/>
          <a:ea typeface="+mj-ea"/>
          <a:cs typeface="+mj-cs"/>
          <a:sym typeface="Savoye LET"/>
        </a:defRPr>
      </a:lvl1pPr>
      <a:lvl2pPr marL="824411" marR="40639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>
            <a:solidFill>
              <a:srgbClr val="000000"/>
            </a:solidFill>
          </a:uFill>
          <a:latin typeface="+mj-lt"/>
          <a:ea typeface="+mj-ea"/>
          <a:cs typeface="+mj-cs"/>
          <a:sym typeface="Savoye LET"/>
        </a:defRPr>
      </a:lvl2pPr>
      <a:lvl3pPr marL="1259839" marR="40639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>
            <a:solidFill>
              <a:srgbClr val="000000"/>
            </a:solidFill>
          </a:uFill>
          <a:latin typeface="+mj-lt"/>
          <a:ea typeface="+mj-ea"/>
          <a:cs typeface="+mj-cs"/>
          <a:sym typeface="Savoye LET"/>
        </a:defRPr>
      </a:lvl3pPr>
      <a:lvl4pPr marL="1778000" marR="40639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>
            <a:solidFill>
              <a:srgbClr val="000000"/>
            </a:solidFill>
          </a:uFill>
          <a:latin typeface="+mj-lt"/>
          <a:ea typeface="+mj-ea"/>
          <a:cs typeface="+mj-cs"/>
          <a:sym typeface="Savoye LET"/>
        </a:defRPr>
      </a:lvl4pPr>
      <a:lvl5pPr marL="2235200" marR="40639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>
            <a:solidFill>
              <a:srgbClr val="000000"/>
            </a:solidFill>
          </a:uFill>
          <a:latin typeface="+mj-lt"/>
          <a:ea typeface="+mj-ea"/>
          <a:cs typeface="+mj-cs"/>
          <a:sym typeface="Savoye LET"/>
        </a:defRPr>
      </a:lvl5pPr>
      <a:lvl6pPr marL="2235200" marR="40639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>
            <a:solidFill>
              <a:srgbClr val="000000"/>
            </a:solidFill>
          </a:uFill>
          <a:latin typeface="+mj-lt"/>
          <a:ea typeface="+mj-ea"/>
          <a:cs typeface="+mj-cs"/>
          <a:sym typeface="Savoye LET"/>
        </a:defRPr>
      </a:lvl6pPr>
      <a:lvl7pPr marL="2235200" marR="40639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>
            <a:solidFill>
              <a:srgbClr val="000000"/>
            </a:solidFill>
          </a:uFill>
          <a:latin typeface="+mj-lt"/>
          <a:ea typeface="+mj-ea"/>
          <a:cs typeface="+mj-cs"/>
          <a:sym typeface="Savoye LET"/>
        </a:defRPr>
      </a:lvl7pPr>
      <a:lvl8pPr marL="2235200" marR="40639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>
            <a:solidFill>
              <a:srgbClr val="000000"/>
            </a:solidFill>
          </a:uFill>
          <a:latin typeface="+mj-lt"/>
          <a:ea typeface="+mj-ea"/>
          <a:cs typeface="+mj-cs"/>
          <a:sym typeface="Savoye LET"/>
        </a:defRPr>
      </a:lvl8pPr>
      <a:lvl9pPr marL="2235200" marR="40639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>
            <a:solidFill>
              <a:srgbClr val="000000"/>
            </a:solidFill>
          </a:uFill>
          <a:latin typeface="+mj-lt"/>
          <a:ea typeface="+mj-ea"/>
          <a:cs typeface="+mj-cs"/>
          <a:sym typeface="Savoye LET"/>
        </a:defRPr>
      </a:lvl9pPr>
    </p:bodyStyle>
    <p:otherStyle>
      <a:lvl1pPr marL="0" marR="0" indent="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Savoye LET"/>
        </a:defRPr>
      </a:lvl1pPr>
      <a:lvl2pPr marL="0" marR="0" indent="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Savoye LET"/>
        </a:defRPr>
      </a:lvl2pPr>
      <a:lvl3pPr marL="0" marR="0" indent="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Savoye LET"/>
        </a:defRPr>
      </a:lvl3pPr>
      <a:lvl4pPr marL="0" marR="0" indent="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Savoye LET"/>
        </a:defRPr>
      </a:lvl4pPr>
      <a:lvl5pPr marL="0" marR="0" indent="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Savoye LET"/>
        </a:defRPr>
      </a:lvl5pPr>
      <a:lvl6pPr marL="0" marR="0" indent="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Savoye LET"/>
        </a:defRPr>
      </a:lvl6pPr>
      <a:lvl7pPr marL="0" marR="0" indent="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Savoye LET"/>
        </a:defRPr>
      </a:lvl7pPr>
      <a:lvl8pPr marL="0" marR="0" indent="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Savoye LET"/>
        </a:defRPr>
      </a:lvl8pPr>
      <a:lvl9pPr marL="0" marR="0" indent="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Savoye LE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3.png"/><Relationship Id="rId3" Type="http://schemas.openxmlformats.org/officeDocument/2006/relationships/audio" Target="../media/media1.mov"/><Relationship Id="rId4" Type="http://schemas.microsoft.com/office/2007/relationships/media" Target="../media/media1.mov"/><Relationship Id="rId5" Type="http://schemas.openxmlformats.org/officeDocument/2006/relationships/image" Target="../media/image1.tif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4.pn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5.png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6.png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7.png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7.png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8.png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9.png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2.tif"/><Relationship Id="rId5" Type="http://schemas.openxmlformats.org/officeDocument/2006/relationships/image" Target="../media/image20.png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21.png"/><Relationship Id="rId5" Type="http://schemas.openxmlformats.org/officeDocument/2006/relationships/image" Target="../media/image2.tif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21.png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22.png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23.png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24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0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1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audio" Target="../media/media1.mov"/><Relationship Id="rId3" Type="http://schemas.microsoft.com/office/2007/relationships/media" Target="../media/media1.mov"/><Relationship Id="rId4" Type="http://schemas.openxmlformats.org/officeDocument/2006/relationships/image" Target="../media/image1.tif"/><Relationship Id="rId5" Type="http://schemas.openxmlformats.org/officeDocument/2006/relationships/image" Target="../media/image12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Diatonic Sequences"/>
          <p:cNvSpPr txBox="1"/>
          <p:nvPr>
            <p:ph type="title"/>
          </p:nvPr>
        </p:nvSpPr>
        <p:spPr>
          <a:xfrm>
            <a:off x="685800" y="1828800"/>
            <a:ext cx="7772400" cy="2057400"/>
          </a:xfrm>
          <a:prstGeom prst="rect">
            <a:avLst/>
          </a:prstGeom>
        </p:spPr>
        <p:txBody>
          <a:bodyPr/>
          <a:lstStyle>
            <a:lvl1pPr>
              <a:defRPr>
                <a:latin typeface="Academy Engraved LET"/>
                <a:ea typeface="Academy Engraved LET"/>
                <a:cs typeface="Academy Engraved LET"/>
                <a:sym typeface="Academy Engraved LET"/>
              </a:defRPr>
            </a:lvl1pPr>
          </a:lstStyle>
          <a:p>
            <a:pPr/>
            <a:r>
              <a:t>Diatonic Sequences</a:t>
            </a:r>
          </a:p>
        </p:txBody>
      </p:sp>
      <p:sp>
        <p:nvSpPr>
          <p:cNvPr id="34" name="Triadic root movement by…"/>
          <p:cNvSpPr txBox="1"/>
          <p:nvPr>
            <p:ph type="body" sz="half" idx="1"/>
          </p:nvPr>
        </p:nvSpPr>
        <p:spPr>
          <a:xfrm>
            <a:off x="1371600" y="3886200"/>
            <a:ext cx="6400800" cy="2971800"/>
          </a:xfrm>
          <a:prstGeom prst="rect">
            <a:avLst/>
          </a:prstGeom>
        </p:spPr>
        <p:txBody>
          <a:bodyPr/>
          <a:lstStyle/>
          <a:p>
            <a:pPr marL="40639" indent="0" algn="ctr">
              <a:buClr>
                <a:srgbClr val="000000"/>
              </a:buClr>
              <a:buSzTx/>
              <a:buFont typeface="Savoye LET"/>
              <a:buNone/>
              <a:defRPr>
                <a:latin typeface="Cochin"/>
                <a:ea typeface="Cochin"/>
                <a:cs typeface="Cochin"/>
                <a:sym typeface="Cochin"/>
              </a:defRPr>
            </a:pPr>
            <a:r>
              <a:t>Triadic root movement by </a:t>
            </a:r>
          </a:p>
          <a:p>
            <a:pPr marL="40639" indent="0" algn="ctr">
              <a:buClr>
                <a:srgbClr val="000000"/>
              </a:buClr>
              <a:buSzTx/>
              <a:buFont typeface="Savoye LET"/>
              <a:buNone/>
              <a:defRPr>
                <a:latin typeface="Cochin"/>
                <a:ea typeface="Cochin"/>
                <a:cs typeface="Cochin"/>
                <a:sym typeface="Cochin"/>
              </a:defRPr>
            </a:pPr>
            <a:r>
              <a:t>5th, 2nd and 3rd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William Tell Overture reduction"/>
          <p:cNvSpPr txBox="1"/>
          <p:nvPr>
            <p:ph type="title"/>
          </p:nvPr>
        </p:nvSpPr>
        <p:spPr>
          <a:xfrm>
            <a:off x="685800" y="177800"/>
            <a:ext cx="7772400" cy="1600200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Cochin"/>
                <a:ea typeface="Cochin"/>
                <a:cs typeface="Cochin"/>
                <a:sym typeface="Cochin"/>
              </a:defRPr>
            </a:lvl1pPr>
          </a:lstStyle>
          <a:p>
            <a:pPr/>
            <a:r>
              <a:t>William Tell Overture reduction</a:t>
            </a:r>
          </a:p>
        </p:txBody>
      </p:sp>
      <p:pic>
        <p:nvPicPr>
          <p:cNvPr id="82" name="willtell_red.png" descr="willtell_red.png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28600" y="3124200"/>
            <a:ext cx="8763001" cy="1573213"/>
          </a:xfrm>
          <a:prstGeom prst="rect">
            <a:avLst/>
          </a:prstGeom>
          <a:ln w="12700">
            <a:miter lim="400000"/>
          </a:ln>
        </p:spPr>
      </p:pic>
      <p:sp>
        <p:nvSpPr>
          <p:cNvPr id="83" name="Line"/>
          <p:cNvSpPr/>
          <p:nvPr/>
        </p:nvSpPr>
        <p:spPr>
          <a:xfrm>
            <a:off x="762000" y="3733800"/>
            <a:ext cx="50800" cy="3556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cubicBezTo>
                  <a:pt x="9671" y="0"/>
                  <a:pt x="0" y="806"/>
                  <a:pt x="0" y="1800"/>
                </a:cubicBezTo>
                <a:lnTo>
                  <a:pt x="0" y="19800"/>
                </a:lnTo>
                <a:cubicBezTo>
                  <a:pt x="0" y="20794"/>
                  <a:pt x="9671" y="21600"/>
                  <a:pt x="21600" y="21600"/>
                </a:cubicBezTo>
              </a:path>
            </a:pathLst>
          </a:custGeom>
          <a:ln w="25400">
            <a:solidFill>
              <a:srgbClr val="E32400"/>
            </a:solidFill>
          </a:ln>
        </p:spPr>
        <p:txBody>
          <a:bodyPr lIns="50800" tIns="50800" rIns="50800" bIns="50800" anchor="ctr"/>
          <a:lstStyle/>
          <a:p>
            <a:pPr marL="40639" marR="40639" defTabSz="914400">
              <a:defRPr sz="2400">
                <a:uFill>
                  <a:solidFill>
                    <a:srgbClr val="000000"/>
                  </a:solidFill>
                </a:uFill>
                <a:latin typeface="+mj-lt"/>
                <a:ea typeface="+mj-ea"/>
                <a:cs typeface="+mj-cs"/>
                <a:sym typeface="Savoye LET"/>
              </a:defRPr>
            </a:pPr>
          </a:p>
        </p:txBody>
      </p:sp>
      <p:sp>
        <p:nvSpPr>
          <p:cNvPr id="84" name="Line"/>
          <p:cNvSpPr/>
          <p:nvPr/>
        </p:nvSpPr>
        <p:spPr>
          <a:xfrm flipH="1">
            <a:off x="7239000" y="3886200"/>
            <a:ext cx="152400" cy="3048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cubicBezTo>
                  <a:pt x="9671" y="0"/>
                  <a:pt x="0" y="806"/>
                  <a:pt x="0" y="1800"/>
                </a:cubicBezTo>
                <a:lnTo>
                  <a:pt x="0" y="19800"/>
                </a:lnTo>
                <a:cubicBezTo>
                  <a:pt x="0" y="20794"/>
                  <a:pt x="9671" y="21600"/>
                  <a:pt x="21600" y="21600"/>
                </a:cubicBezTo>
              </a:path>
            </a:pathLst>
          </a:custGeom>
          <a:ln w="25400">
            <a:solidFill>
              <a:srgbClr val="E32400"/>
            </a:solidFill>
          </a:ln>
        </p:spPr>
        <p:txBody>
          <a:bodyPr lIns="50800" tIns="50800" rIns="50800" bIns="50800" anchor="ctr"/>
          <a:lstStyle/>
          <a:p>
            <a:pPr marL="40639" marR="40639" defTabSz="914400">
              <a:defRPr sz="2400">
                <a:uFill>
                  <a:solidFill>
                    <a:srgbClr val="000000"/>
                  </a:solidFill>
                </a:uFill>
                <a:latin typeface="+mj-lt"/>
                <a:ea typeface="+mj-ea"/>
                <a:cs typeface="+mj-cs"/>
                <a:sym typeface="Savoye LET"/>
              </a:defRPr>
            </a:pPr>
          </a:p>
        </p:txBody>
      </p:sp>
      <p:pic>
        <p:nvPicPr>
          <p:cNvPr id="85" name="Will Tell-2.mov" descr="Will Tell-2.mov"/>
          <p:cNvPicPr>
            <a:picLocks noChangeAspect="0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4"/>
              </p:ext>
            </p:extLst>
          </p:nvPr>
        </p:nvPicPr>
        <p:blipFill>
          <a:blip r:embed="rId5">
            <a:extLst/>
          </a:blip>
          <a:stretch>
            <a:fillRect/>
          </a:stretch>
        </p:blipFill>
        <p:spPr>
          <a:xfrm>
            <a:off x="7848600" y="5765800"/>
            <a:ext cx="1" cy="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mediacall" nodeType="clickEffect" presetSubtype="0" presetID="1" grpId="3" fill="hold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16613333" fill="hold"/>
                                        <p:tgtEl>
                                          <p:spTgt spid="8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  <p:audio isNarration="0">
              <p:cMediaNode mute="0" showWhenStopped="0" numSld="1" vol="100000">
                <p:cTn id="15" fill="hold" display="0">
                  <p:stCondLst>
                    <p:cond delay="indefinite"/>
                  </p:stCondLst>
                </p:cTn>
                <p:tgtEl>
                  <p:spTgt spid="85"/>
                </p:tgtEl>
              </p:cMediaNode>
            </p:audio>
          </p:childTnLst>
        </p:cTn>
      </p:par>
    </p:tnLst>
    <p:bldLst>
      <p:bldP build="whole" bldLvl="1" animBg="1" rev="0" advAuto="0" spid="83" grpId="1"/>
      <p:bldP build="whole" bldLvl="1" animBg="1" rev="0" advAuto="0" spid="84" grpId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riads in Ascending 5th sequenc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3600">
                <a:latin typeface="Cochin"/>
                <a:ea typeface="Cochin"/>
                <a:cs typeface="Cochin"/>
                <a:sym typeface="Cochin"/>
              </a:defRPr>
            </a:lvl1pPr>
          </a:lstStyle>
          <a:p>
            <a:pPr/>
            <a:r>
              <a:t>Triads in Ascending 5th sequences</a:t>
            </a:r>
          </a:p>
        </p:txBody>
      </p:sp>
      <p:pic>
        <p:nvPicPr>
          <p:cNvPr id="88" name="par10s.png" descr="par10s.png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85800" y="2419350"/>
            <a:ext cx="7772400" cy="3236913"/>
          </a:xfrm>
          <a:prstGeom prst="rect">
            <a:avLst/>
          </a:prstGeom>
          <a:ln w="12700">
            <a:miter lim="400000"/>
          </a:ln>
        </p:spPr>
      </p:pic>
      <p:sp>
        <p:nvSpPr>
          <p:cNvPr id="89" name="Line"/>
          <p:cNvSpPr/>
          <p:nvPr/>
        </p:nvSpPr>
        <p:spPr>
          <a:xfrm flipH="1">
            <a:off x="6261100" y="3124200"/>
            <a:ext cx="139700" cy="3048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cubicBezTo>
                  <a:pt x="9671" y="0"/>
                  <a:pt x="0" y="806"/>
                  <a:pt x="0" y="1800"/>
                </a:cubicBezTo>
                <a:lnTo>
                  <a:pt x="0" y="19800"/>
                </a:lnTo>
                <a:cubicBezTo>
                  <a:pt x="0" y="20794"/>
                  <a:pt x="9671" y="21600"/>
                  <a:pt x="21600" y="21600"/>
                </a:cubicBezTo>
              </a:path>
            </a:pathLst>
          </a:custGeom>
          <a:ln w="25400">
            <a:solidFill>
              <a:srgbClr val="E32400"/>
            </a:solidFill>
          </a:ln>
        </p:spPr>
        <p:txBody>
          <a:bodyPr lIns="50800" tIns="50800" rIns="50800" bIns="50800" anchor="ctr"/>
          <a:lstStyle/>
          <a:p>
            <a:pPr marL="40639" marR="40639" defTabSz="914400">
              <a:defRPr sz="2400">
                <a:uFill>
                  <a:solidFill>
                    <a:srgbClr val="000000"/>
                  </a:solidFill>
                </a:uFill>
                <a:latin typeface="+mj-lt"/>
                <a:ea typeface="+mj-ea"/>
                <a:cs typeface="+mj-cs"/>
                <a:sym typeface="Savoye LET"/>
              </a:defRPr>
            </a:pPr>
          </a:p>
        </p:txBody>
      </p:sp>
      <p:sp>
        <p:nvSpPr>
          <p:cNvPr id="90" name="Line"/>
          <p:cNvSpPr/>
          <p:nvPr/>
        </p:nvSpPr>
        <p:spPr>
          <a:xfrm>
            <a:off x="1638300" y="3098800"/>
            <a:ext cx="152400" cy="3556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cubicBezTo>
                  <a:pt x="9671" y="0"/>
                  <a:pt x="0" y="806"/>
                  <a:pt x="0" y="1800"/>
                </a:cubicBezTo>
                <a:lnTo>
                  <a:pt x="0" y="19800"/>
                </a:lnTo>
                <a:cubicBezTo>
                  <a:pt x="0" y="20794"/>
                  <a:pt x="9671" y="21600"/>
                  <a:pt x="21600" y="21600"/>
                </a:cubicBezTo>
              </a:path>
            </a:pathLst>
          </a:custGeom>
          <a:ln w="25400">
            <a:solidFill>
              <a:srgbClr val="E32400"/>
            </a:solidFill>
          </a:ln>
        </p:spPr>
        <p:txBody>
          <a:bodyPr lIns="50800" tIns="50800" rIns="50800" bIns="50800" anchor="ctr"/>
          <a:lstStyle/>
          <a:p>
            <a:pPr marL="40639" marR="40639" defTabSz="914400">
              <a:defRPr sz="2400">
                <a:uFill>
                  <a:solidFill>
                    <a:srgbClr val="000000"/>
                  </a:solidFill>
                </a:uFill>
                <a:latin typeface="+mj-lt"/>
                <a:ea typeface="+mj-ea"/>
                <a:cs typeface="+mj-cs"/>
                <a:sym typeface="Savoye LET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89" grpId="1"/>
      <p:bldP build="whole" bldLvl="1" animBg="1" rev="0" advAuto="0" spid="90" grpId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Root movement by 2nd:  1st inversion chord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3200">
                <a:latin typeface="Cochin"/>
                <a:ea typeface="Cochin"/>
                <a:cs typeface="Cochin"/>
                <a:sym typeface="Cochin"/>
              </a:defRPr>
            </a:pPr>
            <a:r>
              <a:t>Root movement by 2nd: </a:t>
            </a:r>
            <a:br/>
            <a:r>
              <a:t>1st inversion chords</a:t>
            </a:r>
          </a:p>
        </p:txBody>
      </p:sp>
      <p:pic>
        <p:nvPicPr>
          <p:cNvPr id="93" name="63seqs.png" descr="63seqs.png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85800" y="2709862"/>
            <a:ext cx="7772401" cy="2657476"/>
          </a:xfrm>
          <a:prstGeom prst="rect">
            <a:avLst/>
          </a:prstGeom>
          <a:ln w="12700">
            <a:miter lim="400000"/>
          </a:ln>
        </p:spPr>
      </p:pic>
      <p:sp>
        <p:nvSpPr>
          <p:cNvPr id="94" name="Line"/>
          <p:cNvSpPr/>
          <p:nvPr/>
        </p:nvSpPr>
        <p:spPr>
          <a:xfrm flipH="1">
            <a:off x="4356100" y="2959100"/>
            <a:ext cx="152400" cy="3048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cubicBezTo>
                  <a:pt x="9671" y="0"/>
                  <a:pt x="0" y="806"/>
                  <a:pt x="0" y="1800"/>
                </a:cubicBezTo>
                <a:lnTo>
                  <a:pt x="0" y="19800"/>
                </a:lnTo>
                <a:cubicBezTo>
                  <a:pt x="0" y="20794"/>
                  <a:pt x="9671" y="21600"/>
                  <a:pt x="21600" y="21600"/>
                </a:cubicBezTo>
              </a:path>
            </a:pathLst>
          </a:custGeom>
          <a:ln w="25400">
            <a:solidFill>
              <a:srgbClr val="E32400"/>
            </a:solidFill>
          </a:ln>
        </p:spPr>
        <p:txBody>
          <a:bodyPr lIns="50800" tIns="50800" rIns="50800" bIns="50800" anchor="ctr"/>
          <a:lstStyle/>
          <a:p>
            <a:pPr marL="40639" marR="40639" defTabSz="914400">
              <a:defRPr sz="2400">
                <a:uFill>
                  <a:solidFill>
                    <a:srgbClr val="000000"/>
                  </a:solidFill>
                </a:uFill>
                <a:latin typeface="+mj-lt"/>
                <a:ea typeface="+mj-ea"/>
                <a:cs typeface="+mj-cs"/>
                <a:sym typeface="Savoye LET"/>
              </a:defRPr>
            </a:pPr>
          </a:p>
        </p:txBody>
      </p:sp>
      <p:sp>
        <p:nvSpPr>
          <p:cNvPr id="95" name="Line"/>
          <p:cNvSpPr/>
          <p:nvPr/>
        </p:nvSpPr>
        <p:spPr>
          <a:xfrm>
            <a:off x="1511300" y="3149600"/>
            <a:ext cx="152400" cy="3556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cubicBezTo>
                  <a:pt x="9671" y="0"/>
                  <a:pt x="0" y="806"/>
                  <a:pt x="0" y="1800"/>
                </a:cubicBezTo>
                <a:lnTo>
                  <a:pt x="0" y="19800"/>
                </a:lnTo>
                <a:cubicBezTo>
                  <a:pt x="0" y="20794"/>
                  <a:pt x="9671" y="21600"/>
                  <a:pt x="21600" y="21600"/>
                </a:cubicBezTo>
              </a:path>
            </a:pathLst>
          </a:custGeom>
          <a:ln w="25400">
            <a:solidFill>
              <a:srgbClr val="E32400"/>
            </a:solidFill>
          </a:ln>
        </p:spPr>
        <p:txBody>
          <a:bodyPr lIns="50800" tIns="50800" rIns="50800" bIns="50800" anchor="ctr"/>
          <a:lstStyle/>
          <a:p>
            <a:pPr marL="40639" marR="40639" defTabSz="914400">
              <a:defRPr sz="2400">
                <a:uFill>
                  <a:solidFill>
                    <a:srgbClr val="000000"/>
                  </a:solidFill>
                </a:uFill>
                <a:latin typeface="+mj-lt"/>
                <a:ea typeface="+mj-ea"/>
                <a:cs typeface="+mj-cs"/>
                <a:sym typeface="Savoye LET"/>
              </a:defRPr>
            </a:pPr>
          </a:p>
        </p:txBody>
      </p:sp>
      <p:sp>
        <p:nvSpPr>
          <p:cNvPr id="96" name="Line"/>
          <p:cNvSpPr/>
          <p:nvPr/>
        </p:nvSpPr>
        <p:spPr>
          <a:xfrm flipH="1">
            <a:off x="7810500" y="3416300"/>
            <a:ext cx="152400" cy="3048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cubicBezTo>
                  <a:pt x="9671" y="0"/>
                  <a:pt x="0" y="806"/>
                  <a:pt x="0" y="1800"/>
                </a:cubicBezTo>
                <a:lnTo>
                  <a:pt x="0" y="19800"/>
                </a:lnTo>
                <a:cubicBezTo>
                  <a:pt x="0" y="20794"/>
                  <a:pt x="9671" y="21600"/>
                  <a:pt x="21600" y="21600"/>
                </a:cubicBezTo>
              </a:path>
            </a:pathLst>
          </a:custGeom>
          <a:ln w="25400">
            <a:solidFill>
              <a:srgbClr val="E32400"/>
            </a:solidFill>
          </a:ln>
        </p:spPr>
        <p:txBody>
          <a:bodyPr lIns="50800" tIns="50800" rIns="50800" bIns="50800" anchor="ctr"/>
          <a:lstStyle/>
          <a:p>
            <a:pPr marL="40639" marR="40639" defTabSz="914400">
              <a:defRPr sz="2400">
                <a:uFill>
                  <a:solidFill>
                    <a:srgbClr val="000000"/>
                  </a:solidFill>
                </a:uFill>
                <a:latin typeface="+mj-lt"/>
                <a:ea typeface="+mj-ea"/>
                <a:cs typeface="+mj-cs"/>
                <a:sym typeface="Savoye LET"/>
              </a:defRPr>
            </a:pPr>
          </a:p>
        </p:txBody>
      </p:sp>
      <p:sp>
        <p:nvSpPr>
          <p:cNvPr id="97" name="Line"/>
          <p:cNvSpPr/>
          <p:nvPr/>
        </p:nvSpPr>
        <p:spPr>
          <a:xfrm>
            <a:off x="5003800" y="3251200"/>
            <a:ext cx="152400" cy="3556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cubicBezTo>
                  <a:pt x="9671" y="0"/>
                  <a:pt x="0" y="806"/>
                  <a:pt x="0" y="1800"/>
                </a:cubicBezTo>
                <a:lnTo>
                  <a:pt x="0" y="19800"/>
                </a:lnTo>
                <a:cubicBezTo>
                  <a:pt x="0" y="20794"/>
                  <a:pt x="9671" y="21600"/>
                  <a:pt x="21600" y="21600"/>
                </a:cubicBezTo>
              </a:path>
            </a:pathLst>
          </a:custGeom>
          <a:ln w="25400">
            <a:solidFill>
              <a:srgbClr val="E32400"/>
            </a:solidFill>
          </a:ln>
        </p:spPr>
        <p:txBody>
          <a:bodyPr lIns="50800" tIns="50800" rIns="50800" bIns="50800" anchor="ctr"/>
          <a:lstStyle/>
          <a:p>
            <a:pPr marL="40639" marR="40639" defTabSz="914400">
              <a:defRPr sz="2400">
                <a:uFill>
                  <a:solidFill>
                    <a:srgbClr val="000000"/>
                  </a:solidFill>
                </a:uFill>
                <a:latin typeface="+mj-lt"/>
                <a:ea typeface="+mj-ea"/>
                <a:cs typeface="+mj-cs"/>
                <a:sym typeface="Savoye LET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95" grpId="2"/>
      <p:bldP build="whole" bldLvl="1" animBg="1" rev="0" advAuto="0" spid="96" grpId="3"/>
      <p:bldP build="whole" bldLvl="1" animBg="1" rev="0" advAuto="0" spid="94" grpId="1"/>
      <p:bldP build="whole" bldLvl="1" animBg="1" rev="0" advAuto="0" spid="97" grpId="4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Root position triads in stepwise motion: the 5-6 sequenc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3200">
                <a:latin typeface="Cochin"/>
                <a:ea typeface="Cochin"/>
                <a:cs typeface="Cochin"/>
                <a:sym typeface="Cochin"/>
              </a:defRPr>
            </a:lvl1pPr>
          </a:lstStyle>
          <a:p>
            <a:pPr/>
            <a:r>
              <a:t>Root position triads in stepwise motion: the 5-6 sequence</a:t>
            </a:r>
          </a:p>
        </p:txBody>
      </p:sp>
      <p:pic>
        <p:nvPicPr>
          <p:cNvPr id="100" name="56_1.png" descr="56_1.png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85800" y="2381250"/>
            <a:ext cx="7772400" cy="331311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oot position triads in stepwise motion: the 5-6 sequenc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3200">
                <a:latin typeface="Cochin"/>
                <a:ea typeface="Cochin"/>
                <a:cs typeface="Cochin"/>
                <a:sym typeface="Cochin"/>
              </a:defRPr>
            </a:lvl1pPr>
          </a:lstStyle>
          <a:p>
            <a:pPr/>
            <a:r>
              <a:t>Root position triads in stepwise motion: the 5-6 sequence</a:t>
            </a:r>
          </a:p>
        </p:txBody>
      </p:sp>
      <p:pic>
        <p:nvPicPr>
          <p:cNvPr id="103" name="56_2.png" descr="56_2.png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85800" y="2276475"/>
            <a:ext cx="7772401" cy="352266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Root movement by  descending 3rd/ descending 5th"/>
          <p:cNvSpPr txBox="1"/>
          <p:nvPr>
            <p:ph type="title"/>
          </p:nvPr>
        </p:nvSpPr>
        <p:spPr>
          <a:xfrm>
            <a:off x="685800" y="215900"/>
            <a:ext cx="7772400" cy="1600200"/>
          </a:xfrm>
          <a:prstGeom prst="rect">
            <a:avLst/>
          </a:prstGeom>
        </p:spPr>
        <p:txBody>
          <a:bodyPr/>
          <a:lstStyle/>
          <a:p>
            <a:pPr>
              <a:defRPr>
                <a:latin typeface="Cochin"/>
                <a:ea typeface="Cochin"/>
                <a:cs typeface="Cochin"/>
                <a:sym typeface="Cochin"/>
              </a:defRPr>
            </a:pPr>
            <a:r>
              <a:rPr sz="2800"/>
              <a:t>Root movement by </a:t>
            </a:r>
            <a:br>
              <a:rPr sz="2800"/>
            </a:br>
            <a:r>
              <a:rPr sz="2800"/>
              <a:t>descending 3rd/ descending 5th</a:t>
            </a:r>
          </a:p>
        </p:txBody>
      </p:sp>
      <p:pic>
        <p:nvPicPr>
          <p:cNvPr id="106" name="56_2.png" descr="56_2.png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95400" y="1892300"/>
            <a:ext cx="7162800" cy="3246438"/>
          </a:xfrm>
          <a:prstGeom prst="rect">
            <a:avLst/>
          </a:prstGeom>
          <a:ln w="12700">
            <a:miter lim="400000"/>
          </a:ln>
        </p:spPr>
      </p:pic>
      <p:sp>
        <p:nvSpPr>
          <p:cNvPr id="107" name="I       vi       ii       vii°    iii      I       IV      ii"/>
          <p:cNvSpPr/>
          <p:nvPr/>
        </p:nvSpPr>
        <p:spPr>
          <a:xfrm>
            <a:off x="2498725" y="5216525"/>
            <a:ext cx="5442209" cy="4472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 marL="40639" marR="40639" defTabSz="914400">
              <a:buClr>
                <a:srgbClr val="00A8AA"/>
              </a:buClr>
              <a:buFont typeface="Arial"/>
              <a:defRPr sz="2400">
                <a:solidFill>
                  <a:srgbClr val="00A8AA"/>
                </a:solidFill>
                <a:uFill>
                  <a:solidFill>
                    <a:srgbClr val="00A8AA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I       vi       ii       vii°    iii      I       IV      ii</a:t>
            </a:r>
          </a:p>
        </p:txBody>
      </p:sp>
      <p:grpSp>
        <p:nvGrpSpPr>
          <p:cNvPr id="111" name="Group"/>
          <p:cNvGrpSpPr/>
          <p:nvPr/>
        </p:nvGrpSpPr>
        <p:grpSpPr>
          <a:xfrm>
            <a:off x="2667000" y="5702300"/>
            <a:ext cx="672053" cy="228600"/>
            <a:chOff x="0" y="0"/>
            <a:chExt cx="672052" cy="228600"/>
          </a:xfrm>
        </p:grpSpPr>
        <p:sp>
          <p:nvSpPr>
            <p:cNvPr id="108" name="Shape"/>
            <p:cNvSpPr/>
            <p:nvPr/>
          </p:nvSpPr>
          <p:spPr>
            <a:xfrm>
              <a:off x="0" y="0"/>
              <a:ext cx="672053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11929"/>
                    <a:pt x="3454" y="21600"/>
                    <a:pt x="7715" y="21600"/>
                  </a:cubicBezTo>
                  <a:lnTo>
                    <a:pt x="12123" y="21600"/>
                  </a:lnTo>
                  <a:cubicBezTo>
                    <a:pt x="15392" y="21600"/>
                    <a:pt x="18307" y="15830"/>
                    <a:pt x="19396" y="7201"/>
                  </a:cubicBezTo>
                  <a:lnTo>
                    <a:pt x="21600" y="7200"/>
                  </a:lnTo>
                  <a:lnTo>
                    <a:pt x="17633" y="0"/>
                  </a:lnTo>
                  <a:lnTo>
                    <a:pt x="12783" y="7200"/>
                  </a:lnTo>
                  <a:lnTo>
                    <a:pt x="14988" y="7201"/>
                  </a:lnTo>
                  <a:cubicBezTo>
                    <a:pt x="14166" y="13710"/>
                    <a:pt x="12282" y="18727"/>
                    <a:pt x="9919" y="20700"/>
                  </a:cubicBezTo>
                  <a:lnTo>
                    <a:pt x="9919" y="20700"/>
                  </a:lnTo>
                  <a:cubicBezTo>
                    <a:pt x="6649" y="17970"/>
                    <a:pt x="4408" y="9552"/>
                    <a:pt x="4408" y="0"/>
                  </a:cubicBezTo>
                  <a:close/>
                </a:path>
              </a:pathLst>
            </a:custGeom>
            <a:solidFill>
              <a:srgbClr val="C6E6E9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0639" marR="40639" defTabSz="914400">
                <a:defRPr sz="2400">
                  <a:uFill>
                    <a:solidFill>
                      <a:srgbClr val="000000"/>
                    </a:solidFill>
                  </a:uFill>
                  <a:latin typeface="+mj-lt"/>
                  <a:ea typeface="+mj-ea"/>
                  <a:cs typeface="+mj-cs"/>
                  <a:sym typeface="Savoye LET"/>
                </a:defRPr>
              </a:pPr>
            </a:p>
          </p:txBody>
        </p:sp>
        <p:sp>
          <p:nvSpPr>
            <p:cNvPr id="109" name="Shape"/>
            <p:cNvSpPr/>
            <p:nvPr/>
          </p:nvSpPr>
          <p:spPr>
            <a:xfrm>
              <a:off x="0" y="0"/>
              <a:ext cx="377190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11929"/>
                    <a:pt x="6154" y="21600"/>
                    <a:pt x="13745" y="21600"/>
                  </a:cubicBezTo>
                  <a:lnTo>
                    <a:pt x="21600" y="21600"/>
                  </a:lnTo>
                  <a:cubicBezTo>
                    <a:pt x="14009" y="21600"/>
                    <a:pt x="7855" y="11929"/>
                    <a:pt x="7855" y="0"/>
                  </a:cubicBezTo>
                  <a:close/>
                </a:path>
              </a:pathLst>
            </a:custGeom>
            <a:solidFill>
              <a:srgbClr val="A6C0C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0639" marR="40639" defTabSz="914400">
                <a:defRPr sz="2400">
                  <a:uFill>
                    <a:solidFill>
                      <a:srgbClr val="000000"/>
                    </a:solidFill>
                  </a:uFill>
                  <a:latin typeface="+mj-lt"/>
                  <a:ea typeface="+mj-ea"/>
                  <a:cs typeface="+mj-cs"/>
                  <a:sym typeface="Savoye LET"/>
                </a:defRPr>
              </a:pPr>
            </a:p>
          </p:txBody>
        </p:sp>
        <p:sp>
          <p:nvSpPr>
            <p:cNvPr id="110" name="Line"/>
            <p:cNvSpPr/>
            <p:nvPr/>
          </p:nvSpPr>
          <p:spPr>
            <a:xfrm>
              <a:off x="308608" y="219070"/>
              <a:ext cx="68582" cy="9530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115" name="Group"/>
          <p:cNvGrpSpPr/>
          <p:nvPr/>
        </p:nvGrpSpPr>
        <p:grpSpPr>
          <a:xfrm>
            <a:off x="4267200" y="5702300"/>
            <a:ext cx="672053" cy="228600"/>
            <a:chOff x="0" y="0"/>
            <a:chExt cx="672052" cy="228600"/>
          </a:xfrm>
        </p:grpSpPr>
        <p:sp>
          <p:nvSpPr>
            <p:cNvPr id="112" name="Shape"/>
            <p:cNvSpPr/>
            <p:nvPr/>
          </p:nvSpPr>
          <p:spPr>
            <a:xfrm>
              <a:off x="0" y="0"/>
              <a:ext cx="672053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11929"/>
                    <a:pt x="3454" y="21600"/>
                    <a:pt x="7715" y="21600"/>
                  </a:cubicBezTo>
                  <a:lnTo>
                    <a:pt x="12123" y="21600"/>
                  </a:lnTo>
                  <a:cubicBezTo>
                    <a:pt x="15392" y="21600"/>
                    <a:pt x="18307" y="15830"/>
                    <a:pt x="19396" y="7201"/>
                  </a:cubicBezTo>
                  <a:lnTo>
                    <a:pt x="21600" y="7200"/>
                  </a:lnTo>
                  <a:lnTo>
                    <a:pt x="17633" y="0"/>
                  </a:lnTo>
                  <a:lnTo>
                    <a:pt x="12783" y="7200"/>
                  </a:lnTo>
                  <a:lnTo>
                    <a:pt x="14988" y="7201"/>
                  </a:lnTo>
                  <a:cubicBezTo>
                    <a:pt x="14166" y="13710"/>
                    <a:pt x="12282" y="18727"/>
                    <a:pt x="9919" y="20700"/>
                  </a:cubicBezTo>
                  <a:lnTo>
                    <a:pt x="9919" y="20700"/>
                  </a:lnTo>
                  <a:cubicBezTo>
                    <a:pt x="6649" y="17970"/>
                    <a:pt x="4408" y="9552"/>
                    <a:pt x="4408" y="0"/>
                  </a:cubicBezTo>
                  <a:close/>
                </a:path>
              </a:pathLst>
            </a:custGeom>
            <a:solidFill>
              <a:srgbClr val="C6E6E9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0639" marR="40639" defTabSz="914400">
                <a:defRPr sz="2400">
                  <a:uFill>
                    <a:solidFill>
                      <a:srgbClr val="000000"/>
                    </a:solidFill>
                  </a:uFill>
                  <a:latin typeface="+mj-lt"/>
                  <a:ea typeface="+mj-ea"/>
                  <a:cs typeface="+mj-cs"/>
                  <a:sym typeface="Savoye LET"/>
                </a:defRPr>
              </a:pPr>
            </a:p>
          </p:txBody>
        </p:sp>
        <p:sp>
          <p:nvSpPr>
            <p:cNvPr id="113" name="Shape"/>
            <p:cNvSpPr/>
            <p:nvPr/>
          </p:nvSpPr>
          <p:spPr>
            <a:xfrm>
              <a:off x="0" y="0"/>
              <a:ext cx="377190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11929"/>
                    <a:pt x="6154" y="21600"/>
                    <a:pt x="13745" y="21600"/>
                  </a:cubicBezTo>
                  <a:lnTo>
                    <a:pt x="21600" y="21600"/>
                  </a:lnTo>
                  <a:cubicBezTo>
                    <a:pt x="14009" y="21600"/>
                    <a:pt x="7855" y="11929"/>
                    <a:pt x="7855" y="0"/>
                  </a:cubicBezTo>
                  <a:close/>
                </a:path>
              </a:pathLst>
            </a:custGeom>
            <a:solidFill>
              <a:srgbClr val="A6C0C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0639" marR="40639" defTabSz="914400">
                <a:defRPr sz="2400">
                  <a:uFill>
                    <a:solidFill>
                      <a:srgbClr val="000000"/>
                    </a:solidFill>
                  </a:uFill>
                  <a:latin typeface="+mj-lt"/>
                  <a:ea typeface="+mj-ea"/>
                  <a:cs typeface="+mj-cs"/>
                  <a:sym typeface="Savoye LET"/>
                </a:defRPr>
              </a:pPr>
            </a:p>
          </p:txBody>
        </p:sp>
        <p:sp>
          <p:nvSpPr>
            <p:cNvPr id="114" name="Line"/>
            <p:cNvSpPr/>
            <p:nvPr/>
          </p:nvSpPr>
          <p:spPr>
            <a:xfrm>
              <a:off x="308608" y="219070"/>
              <a:ext cx="68583" cy="9530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119" name="Group"/>
          <p:cNvGrpSpPr/>
          <p:nvPr/>
        </p:nvGrpSpPr>
        <p:grpSpPr>
          <a:xfrm>
            <a:off x="5638800" y="5702300"/>
            <a:ext cx="672053" cy="228600"/>
            <a:chOff x="0" y="0"/>
            <a:chExt cx="672052" cy="228600"/>
          </a:xfrm>
        </p:grpSpPr>
        <p:sp>
          <p:nvSpPr>
            <p:cNvPr id="116" name="Shape"/>
            <p:cNvSpPr/>
            <p:nvPr/>
          </p:nvSpPr>
          <p:spPr>
            <a:xfrm>
              <a:off x="0" y="0"/>
              <a:ext cx="672053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11929"/>
                    <a:pt x="3454" y="21600"/>
                    <a:pt x="7715" y="21600"/>
                  </a:cubicBezTo>
                  <a:lnTo>
                    <a:pt x="12123" y="21600"/>
                  </a:lnTo>
                  <a:cubicBezTo>
                    <a:pt x="15392" y="21600"/>
                    <a:pt x="18307" y="15830"/>
                    <a:pt x="19396" y="7201"/>
                  </a:cubicBezTo>
                  <a:lnTo>
                    <a:pt x="21600" y="7200"/>
                  </a:lnTo>
                  <a:lnTo>
                    <a:pt x="17633" y="0"/>
                  </a:lnTo>
                  <a:lnTo>
                    <a:pt x="12783" y="7200"/>
                  </a:lnTo>
                  <a:lnTo>
                    <a:pt x="14988" y="7201"/>
                  </a:lnTo>
                  <a:cubicBezTo>
                    <a:pt x="14166" y="13710"/>
                    <a:pt x="12282" y="18727"/>
                    <a:pt x="9919" y="20700"/>
                  </a:cubicBezTo>
                  <a:lnTo>
                    <a:pt x="9919" y="20700"/>
                  </a:lnTo>
                  <a:cubicBezTo>
                    <a:pt x="6649" y="17970"/>
                    <a:pt x="4408" y="9552"/>
                    <a:pt x="4408" y="0"/>
                  </a:cubicBezTo>
                  <a:close/>
                </a:path>
              </a:pathLst>
            </a:custGeom>
            <a:solidFill>
              <a:srgbClr val="C6E6E9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0639" marR="40639" defTabSz="914400">
                <a:defRPr sz="2400">
                  <a:uFill>
                    <a:solidFill>
                      <a:srgbClr val="000000"/>
                    </a:solidFill>
                  </a:uFill>
                  <a:latin typeface="+mj-lt"/>
                  <a:ea typeface="+mj-ea"/>
                  <a:cs typeface="+mj-cs"/>
                  <a:sym typeface="Savoye LET"/>
                </a:defRPr>
              </a:pPr>
            </a:p>
          </p:txBody>
        </p:sp>
        <p:sp>
          <p:nvSpPr>
            <p:cNvPr id="117" name="Shape"/>
            <p:cNvSpPr/>
            <p:nvPr/>
          </p:nvSpPr>
          <p:spPr>
            <a:xfrm>
              <a:off x="0" y="0"/>
              <a:ext cx="377190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11929"/>
                    <a:pt x="6154" y="21600"/>
                    <a:pt x="13745" y="21600"/>
                  </a:cubicBezTo>
                  <a:lnTo>
                    <a:pt x="21600" y="21600"/>
                  </a:lnTo>
                  <a:cubicBezTo>
                    <a:pt x="14009" y="21600"/>
                    <a:pt x="7855" y="11929"/>
                    <a:pt x="7855" y="0"/>
                  </a:cubicBezTo>
                  <a:close/>
                </a:path>
              </a:pathLst>
            </a:custGeom>
            <a:solidFill>
              <a:srgbClr val="A6C0C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0639" marR="40639" defTabSz="914400">
                <a:defRPr sz="2400">
                  <a:uFill>
                    <a:solidFill>
                      <a:srgbClr val="000000"/>
                    </a:solidFill>
                  </a:uFill>
                  <a:latin typeface="+mj-lt"/>
                  <a:ea typeface="+mj-ea"/>
                  <a:cs typeface="+mj-cs"/>
                  <a:sym typeface="Savoye LET"/>
                </a:defRPr>
              </a:pPr>
            </a:p>
          </p:txBody>
        </p:sp>
        <p:sp>
          <p:nvSpPr>
            <p:cNvPr id="118" name="Line"/>
            <p:cNvSpPr/>
            <p:nvPr/>
          </p:nvSpPr>
          <p:spPr>
            <a:xfrm>
              <a:off x="308608" y="219070"/>
              <a:ext cx="68583" cy="9530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123" name="Group"/>
          <p:cNvGrpSpPr/>
          <p:nvPr/>
        </p:nvGrpSpPr>
        <p:grpSpPr>
          <a:xfrm>
            <a:off x="7239000" y="5626100"/>
            <a:ext cx="672053" cy="228600"/>
            <a:chOff x="0" y="0"/>
            <a:chExt cx="672052" cy="228600"/>
          </a:xfrm>
        </p:grpSpPr>
        <p:sp>
          <p:nvSpPr>
            <p:cNvPr id="120" name="Shape"/>
            <p:cNvSpPr/>
            <p:nvPr/>
          </p:nvSpPr>
          <p:spPr>
            <a:xfrm>
              <a:off x="0" y="0"/>
              <a:ext cx="672053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11929"/>
                    <a:pt x="3454" y="21600"/>
                    <a:pt x="7715" y="21600"/>
                  </a:cubicBezTo>
                  <a:lnTo>
                    <a:pt x="12123" y="21600"/>
                  </a:lnTo>
                  <a:cubicBezTo>
                    <a:pt x="15392" y="21600"/>
                    <a:pt x="18307" y="15830"/>
                    <a:pt x="19396" y="7201"/>
                  </a:cubicBezTo>
                  <a:lnTo>
                    <a:pt x="21600" y="7200"/>
                  </a:lnTo>
                  <a:lnTo>
                    <a:pt x="17633" y="0"/>
                  </a:lnTo>
                  <a:lnTo>
                    <a:pt x="12783" y="7200"/>
                  </a:lnTo>
                  <a:lnTo>
                    <a:pt x="14988" y="7201"/>
                  </a:lnTo>
                  <a:cubicBezTo>
                    <a:pt x="14166" y="13710"/>
                    <a:pt x="12282" y="18727"/>
                    <a:pt x="9919" y="20700"/>
                  </a:cubicBezTo>
                  <a:lnTo>
                    <a:pt x="9919" y="20700"/>
                  </a:lnTo>
                  <a:cubicBezTo>
                    <a:pt x="6649" y="17970"/>
                    <a:pt x="4408" y="9552"/>
                    <a:pt x="4408" y="0"/>
                  </a:cubicBezTo>
                  <a:close/>
                </a:path>
              </a:pathLst>
            </a:custGeom>
            <a:solidFill>
              <a:srgbClr val="C6E6E9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0639" marR="40639" defTabSz="914400">
                <a:defRPr sz="2400">
                  <a:uFill>
                    <a:solidFill>
                      <a:srgbClr val="000000"/>
                    </a:solidFill>
                  </a:uFill>
                  <a:latin typeface="+mj-lt"/>
                  <a:ea typeface="+mj-ea"/>
                  <a:cs typeface="+mj-cs"/>
                  <a:sym typeface="Savoye LET"/>
                </a:defRPr>
              </a:pPr>
            </a:p>
          </p:txBody>
        </p:sp>
        <p:sp>
          <p:nvSpPr>
            <p:cNvPr id="121" name="Shape"/>
            <p:cNvSpPr/>
            <p:nvPr/>
          </p:nvSpPr>
          <p:spPr>
            <a:xfrm>
              <a:off x="0" y="0"/>
              <a:ext cx="377190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11929"/>
                    <a:pt x="6154" y="21600"/>
                    <a:pt x="13745" y="21600"/>
                  </a:cubicBezTo>
                  <a:lnTo>
                    <a:pt x="21600" y="21600"/>
                  </a:lnTo>
                  <a:cubicBezTo>
                    <a:pt x="14009" y="21600"/>
                    <a:pt x="7855" y="11929"/>
                    <a:pt x="7855" y="0"/>
                  </a:cubicBezTo>
                  <a:close/>
                </a:path>
              </a:pathLst>
            </a:custGeom>
            <a:solidFill>
              <a:srgbClr val="A6C0C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0639" marR="40639" defTabSz="914400">
                <a:defRPr sz="2400">
                  <a:uFill>
                    <a:solidFill>
                      <a:srgbClr val="000000"/>
                    </a:solidFill>
                  </a:uFill>
                  <a:latin typeface="+mj-lt"/>
                  <a:ea typeface="+mj-ea"/>
                  <a:cs typeface="+mj-cs"/>
                  <a:sym typeface="Savoye LET"/>
                </a:defRPr>
              </a:pPr>
            </a:p>
          </p:txBody>
        </p:sp>
        <p:sp>
          <p:nvSpPr>
            <p:cNvPr id="122" name="Line"/>
            <p:cNvSpPr/>
            <p:nvPr/>
          </p:nvSpPr>
          <p:spPr>
            <a:xfrm>
              <a:off x="308608" y="219070"/>
              <a:ext cx="68583" cy="9530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/>
            </a:p>
          </p:txBody>
        </p:sp>
      </p:grpSp>
      <p:sp>
        <p:nvSpPr>
          <p:cNvPr id="124" name="Shape"/>
          <p:cNvSpPr/>
          <p:nvPr/>
        </p:nvSpPr>
        <p:spPr>
          <a:xfrm>
            <a:off x="3048000" y="5092700"/>
            <a:ext cx="2971800" cy="4572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554" y="0"/>
                </a:moveTo>
                <a:cubicBezTo>
                  <a:pt x="248" y="0"/>
                  <a:pt x="0" y="1612"/>
                  <a:pt x="0" y="3600"/>
                </a:cubicBezTo>
                <a:lnTo>
                  <a:pt x="0" y="18000"/>
                </a:lnTo>
                <a:cubicBezTo>
                  <a:pt x="0" y="19988"/>
                  <a:pt x="248" y="21600"/>
                  <a:pt x="554" y="21600"/>
                </a:cubicBezTo>
                <a:moveTo>
                  <a:pt x="21046" y="0"/>
                </a:moveTo>
                <a:cubicBezTo>
                  <a:pt x="21352" y="0"/>
                  <a:pt x="21600" y="1612"/>
                  <a:pt x="21600" y="3600"/>
                </a:cubicBezTo>
                <a:lnTo>
                  <a:pt x="21600" y="18000"/>
                </a:lnTo>
                <a:cubicBezTo>
                  <a:pt x="21600" y="19988"/>
                  <a:pt x="21352" y="21600"/>
                  <a:pt x="21046" y="21600"/>
                </a:cubicBezTo>
              </a:path>
            </a:pathLst>
          </a:custGeom>
          <a:ln w="50800">
            <a:solidFill>
              <a:srgbClr val="A8D200"/>
            </a:solidFill>
          </a:ln>
        </p:spPr>
        <p:txBody>
          <a:bodyPr lIns="50800" tIns="50800" rIns="50800" bIns="50800" anchor="ctr"/>
          <a:lstStyle/>
          <a:p>
            <a:pPr marL="40639" marR="40639" defTabSz="914400">
              <a:defRPr sz="2400">
                <a:uFill>
                  <a:solidFill>
                    <a:srgbClr val="000000"/>
                  </a:solidFill>
                </a:uFill>
                <a:latin typeface="+mj-lt"/>
                <a:ea typeface="+mj-ea"/>
                <a:cs typeface="+mj-cs"/>
                <a:sym typeface="Savoye LET"/>
              </a:defRPr>
            </a:pPr>
          </a:p>
        </p:txBody>
      </p:sp>
      <p:sp>
        <p:nvSpPr>
          <p:cNvPr id="125" name="C-A-"/>
          <p:cNvSpPr/>
          <p:nvPr/>
        </p:nvSpPr>
        <p:spPr>
          <a:xfrm>
            <a:off x="2641600" y="6057900"/>
            <a:ext cx="1103173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 marL="40639" marR="40639" defTabSz="914400">
              <a:defRPr sz="3600">
                <a:uFill>
                  <a:solidFill>
                    <a:srgbClr val="000000"/>
                  </a:solidFill>
                </a:uFill>
                <a:latin typeface="Cochin"/>
                <a:ea typeface="Cochin"/>
                <a:cs typeface="Cochin"/>
                <a:sym typeface="Cochin"/>
              </a:defRPr>
            </a:lvl1pPr>
          </a:lstStyle>
          <a:p>
            <a:pPr/>
            <a:r>
              <a:t>C-A-</a:t>
            </a:r>
          </a:p>
        </p:txBody>
      </p:sp>
      <p:sp>
        <p:nvSpPr>
          <p:cNvPr id="126" name="D-B-"/>
          <p:cNvSpPr/>
          <p:nvPr/>
        </p:nvSpPr>
        <p:spPr>
          <a:xfrm>
            <a:off x="4546600" y="6121400"/>
            <a:ext cx="1153465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 marL="40639" marR="40639" defTabSz="914400">
              <a:defRPr sz="3600">
                <a:uFill>
                  <a:solidFill>
                    <a:srgbClr val="000000"/>
                  </a:solidFill>
                </a:uFill>
                <a:latin typeface="Cochin"/>
                <a:ea typeface="Cochin"/>
                <a:cs typeface="Cochin"/>
                <a:sym typeface="Cochin"/>
              </a:defRPr>
            </a:lvl1pPr>
          </a:lstStyle>
          <a:p>
            <a:pPr/>
            <a:r>
              <a:t>D-B-</a:t>
            </a:r>
          </a:p>
        </p:txBody>
      </p:sp>
      <p:sp>
        <p:nvSpPr>
          <p:cNvPr id="127" name="E-D-"/>
          <p:cNvSpPr/>
          <p:nvPr/>
        </p:nvSpPr>
        <p:spPr>
          <a:xfrm>
            <a:off x="5905500" y="6019800"/>
            <a:ext cx="1153465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 marL="40639" marR="40639" defTabSz="914400">
              <a:defRPr sz="3600">
                <a:uFill>
                  <a:solidFill>
                    <a:srgbClr val="000000"/>
                  </a:solidFill>
                </a:uFill>
                <a:latin typeface="Cochin"/>
                <a:ea typeface="Cochin"/>
                <a:cs typeface="Cochin"/>
                <a:sym typeface="Cochin"/>
              </a:defRPr>
            </a:lvl1pPr>
          </a:lstStyle>
          <a:p>
            <a:pPr/>
            <a:r>
              <a:t>E-D-</a:t>
            </a:r>
          </a:p>
        </p:txBody>
      </p:sp>
      <p:sp>
        <p:nvSpPr>
          <p:cNvPr id="128" name="F-D"/>
          <p:cNvSpPr/>
          <p:nvPr/>
        </p:nvSpPr>
        <p:spPr>
          <a:xfrm>
            <a:off x="7416800" y="6019800"/>
            <a:ext cx="976072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 marL="40639" marR="40639" defTabSz="914400">
              <a:defRPr sz="3600">
                <a:uFill>
                  <a:solidFill>
                    <a:srgbClr val="000000"/>
                  </a:solidFill>
                </a:uFill>
                <a:latin typeface="Cochin"/>
                <a:ea typeface="Cochin"/>
                <a:cs typeface="Cochin"/>
                <a:sym typeface="Cochin"/>
              </a:defRPr>
            </a:lvl1pPr>
          </a:lstStyle>
          <a:p>
            <a:pPr/>
            <a:r>
              <a:t>F-D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Class="entr" nodeType="after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after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Class="entr" nodeType="after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after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11" grpId="2"/>
      <p:bldP build="whole" bldLvl="1" animBg="1" rev="0" advAuto="0" spid="125" grpId="3"/>
      <p:bldP build="whole" bldLvl="1" animBg="1" rev="0" advAuto="0" spid="119" grpId="6"/>
      <p:bldP build="whole" bldLvl="1" animBg="1" rev="0" advAuto="0" spid="127" grpId="7"/>
      <p:bldP build="whole" bldLvl="1" animBg="1" rev="0" advAuto="0" spid="128" grpId="9"/>
      <p:bldP build="whole" bldLvl="1" animBg="1" rev="0" advAuto="0" spid="124" grpId="10"/>
      <p:bldP build="whole" bldLvl="1" animBg="1" rev="0" advAuto="0" spid="107" grpId="1"/>
      <p:bldP build="whole" bldLvl="1" animBg="1" rev="0" advAuto="0" spid="126" grpId="5"/>
      <p:bldP build="whole" bldLvl="1" animBg="1" rev="0" advAuto="0" spid="115" grpId="4"/>
      <p:bldP build="whole" bldLvl="1" animBg="1" rev="0" advAuto="0" spid="123" grpId="8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Root movement by Descending 3rd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3200">
                <a:latin typeface="Cochin"/>
                <a:ea typeface="Cochin"/>
                <a:cs typeface="Cochin"/>
                <a:sym typeface="Cochin"/>
              </a:defRPr>
            </a:lvl1pPr>
          </a:lstStyle>
          <a:p>
            <a:pPr/>
            <a:r>
              <a:t>Root movement by Descending 3rd</a:t>
            </a:r>
          </a:p>
        </p:txBody>
      </p:sp>
      <p:pic>
        <p:nvPicPr>
          <p:cNvPr id="131" name="rootmt3rd_1.png" descr="rootmt3rd_1.png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85800" y="2674937"/>
            <a:ext cx="7772401" cy="2725739"/>
          </a:xfrm>
          <a:prstGeom prst="rect">
            <a:avLst/>
          </a:prstGeom>
          <a:ln w="12700">
            <a:miter lim="400000"/>
          </a:ln>
        </p:spPr>
      </p:pic>
      <p:sp>
        <p:nvSpPr>
          <p:cNvPr id="132" name="Shape"/>
          <p:cNvSpPr/>
          <p:nvPr/>
        </p:nvSpPr>
        <p:spPr>
          <a:xfrm>
            <a:off x="2286000" y="4800600"/>
            <a:ext cx="914400" cy="9144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3600" y="0"/>
                </a:moveTo>
                <a:cubicBezTo>
                  <a:pt x="1612" y="0"/>
                  <a:pt x="0" y="1612"/>
                  <a:pt x="0" y="3600"/>
                </a:cubicBezTo>
                <a:lnTo>
                  <a:pt x="0" y="18000"/>
                </a:lnTo>
                <a:cubicBezTo>
                  <a:pt x="0" y="19988"/>
                  <a:pt x="1612" y="21600"/>
                  <a:pt x="3600" y="21600"/>
                </a:cubicBezTo>
                <a:moveTo>
                  <a:pt x="18000" y="0"/>
                </a:moveTo>
                <a:cubicBezTo>
                  <a:pt x="19988" y="0"/>
                  <a:pt x="21600" y="1612"/>
                  <a:pt x="21600" y="3600"/>
                </a:cubicBezTo>
                <a:lnTo>
                  <a:pt x="21600" y="18000"/>
                </a:lnTo>
                <a:cubicBezTo>
                  <a:pt x="21600" y="19988"/>
                  <a:pt x="19988" y="21600"/>
                  <a:pt x="18000" y="21600"/>
                </a:cubicBezTo>
              </a:path>
            </a:pathLst>
          </a:custGeom>
          <a:ln w="50800">
            <a:solidFill>
              <a:srgbClr val="A8D200"/>
            </a:solidFill>
          </a:ln>
        </p:spPr>
        <p:txBody>
          <a:bodyPr lIns="50800" tIns="50800" rIns="50800" bIns="50800" anchor="ctr"/>
          <a:lstStyle/>
          <a:p>
            <a:pPr marL="40639" marR="40639" defTabSz="914400">
              <a:defRPr sz="2400">
                <a:uFill>
                  <a:solidFill>
                    <a:srgbClr val="000000"/>
                  </a:solidFill>
                </a:uFill>
                <a:latin typeface="+mj-lt"/>
                <a:ea typeface="+mj-ea"/>
                <a:cs typeface="+mj-cs"/>
                <a:sym typeface="Savoye LET"/>
              </a:defRPr>
            </a:pPr>
          </a:p>
        </p:txBody>
      </p:sp>
      <p:sp>
        <p:nvSpPr>
          <p:cNvPr id="133" name="Shape"/>
          <p:cNvSpPr/>
          <p:nvPr/>
        </p:nvSpPr>
        <p:spPr>
          <a:xfrm>
            <a:off x="4572000" y="4876800"/>
            <a:ext cx="914400" cy="9144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3600" y="0"/>
                </a:moveTo>
                <a:cubicBezTo>
                  <a:pt x="1612" y="0"/>
                  <a:pt x="0" y="1612"/>
                  <a:pt x="0" y="3600"/>
                </a:cubicBezTo>
                <a:lnTo>
                  <a:pt x="0" y="18000"/>
                </a:lnTo>
                <a:cubicBezTo>
                  <a:pt x="0" y="19988"/>
                  <a:pt x="1612" y="21600"/>
                  <a:pt x="3600" y="21600"/>
                </a:cubicBezTo>
                <a:moveTo>
                  <a:pt x="18000" y="0"/>
                </a:moveTo>
                <a:cubicBezTo>
                  <a:pt x="19988" y="0"/>
                  <a:pt x="21600" y="1612"/>
                  <a:pt x="21600" y="3600"/>
                </a:cubicBezTo>
                <a:lnTo>
                  <a:pt x="21600" y="18000"/>
                </a:lnTo>
                <a:cubicBezTo>
                  <a:pt x="21600" y="19988"/>
                  <a:pt x="19988" y="21600"/>
                  <a:pt x="18000" y="21600"/>
                </a:cubicBezTo>
              </a:path>
            </a:pathLst>
          </a:custGeom>
          <a:ln w="50800">
            <a:solidFill>
              <a:srgbClr val="A8D200"/>
            </a:solidFill>
          </a:ln>
        </p:spPr>
        <p:txBody>
          <a:bodyPr lIns="50800" tIns="50800" rIns="50800" bIns="50800" anchor="ctr"/>
          <a:lstStyle/>
          <a:p>
            <a:pPr marL="40639" marR="40639" defTabSz="914400">
              <a:defRPr sz="2400">
                <a:uFill>
                  <a:solidFill>
                    <a:srgbClr val="000000"/>
                  </a:solidFill>
                </a:uFill>
                <a:latin typeface="+mj-lt"/>
                <a:ea typeface="+mj-ea"/>
                <a:cs typeface="+mj-cs"/>
                <a:sym typeface="Savoye LET"/>
              </a:defRPr>
            </a:pPr>
          </a:p>
        </p:txBody>
      </p:sp>
      <p:sp>
        <p:nvSpPr>
          <p:cNvPr id="134" name="Shape"/>
          <p:cNvSpPr/>
          <p:nvPr/>
        </p:nvSpPr>
        <p:spPr>
          <a:xfrm>
            <a:off x="6934200" y="4876800"/>
            <a:ext cx="914400" cy="9144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3600" y="0"/>
                </a:moveTo>
                <a:cubicBezTo>
                  <a:pt x="1612" y="0"/>
                  <a:pt x="0" y="1612"/>
                  <a:pt x="0" y="3600"/>
                </a:cubicBezTo>
                <a:lnTo>
                  <a:pt x="0" y="18000"/>
                </a:lnTo>
                <a:cubicBezTo>
                  <a:pt x="0" y="19988"/>
                  <a:pt x="1612" y="21600"/>
                  <a:pt x="3600" y="21600"/>
                </a:cubicBezTo>
                <a:moveTo>
                  <a:pt x="18000" y="0"/>
                </a:moveTo>
                <a:cubicBezTo>
                  <a:pt x="19988" y="0"/>
                  <a:pt x="21600" y="1612"/>
                  <a:pt x="21600" y="3600"/>
                </a:cubicBezTo>
                <a:lnTo>
                  <a:pt x="21600" y="18000"/>
                </a:lnTo>
                <a:cubicBezTo>
                  <a:pt x="21600" y="19988"/>
                  <a:pt x="19988" y="21600"/>
                  <a:pt x="18000" y="21600"/>
                </a:cubicBezTo>
              </a:path>
            </a:pathLst>
          </a:custGeom>
          <a:ln w="50800">
            <a:solidFill>
              <a:srgbClr val="A8D200"/>
            </a:solidFill>
          </a:ln>
        </p:spPr>
        <p:txBody>
          <a:bodyPr lIns="50800" tIns="50800" rIns="50800" bIns="50800" anchor="ctr"/>
          <a:lstStyle/>
          <a:p>
            <a:pPr marL="40639" marR="40639" defTabSz="914400">
              <a:defRPr sz="2400">
                <a:uFill>
                  <a:solidFill>
                    <a:srgbClr val="000000"/>
                  </a:solidFill>
                </a:uFill>
                <a:latin typeface="+mj-lt"/>
                <a:ea typeface="+mj-ea"/>
                <a:cs typeface="+mj-cs"/>
                <a:sym typeface="Savoye LET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34" grpId="3"/>
      <p:bldP build="whole" bldLvl="1" animBg="1" rev="0" advAuto="0" spid="132" grpId="1"/>
      <p:bldP build="whole" bldLvl="1" animBg="1" rev="0" advAuto="0" spid="133" grpId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Root movement by Ascending 3rd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3200">
                <a:latin typeface="Cochin"/>
                <a:ea typeface="Cochin"/>
                <a:cs typeface="Cochin"/>
                <a:sym typeface="Cochin"/>
              </a:defRPr>
            </a:lvl1pPr>
          </a:lstStyle>
          <a:p>
            <a:pPr/>
            <a:r>
              <a:t>Root movement by Ascending 3rd</a:t>
            </a:r>
          </a:p>
        </p:txBody>
      </p:sp>
      <p:grpSp>
        <p:nvGrpSpPr>
          <p:cNvPr id="140" name="Group"/>
          <p:cNvGrpSpPr/>
          <p:nvPr/>
        </p:nvGrpSpPr>
        <p:grpSpPr>
          <a:xfrm>
            <a:off x="2057400" y="5638800"/>
            <a:ext cx="2016157" cy="228600"/>
            <a:chOff x="0" y="0"/>
            <a:chExt cx="2016156" cy="228600"/>
          </a:xfrm>
        </p:grpSpPr>
        <p:sp>
          <p:nvSpPr>
            <p:cNvPr id="137" name="Shape"/>
            <p:cNvSpPr/>
            <p:nvPr/>
          </p:nvSpPr>
          <p:spPr>
            <a:xfrm>
              <a:off x="0" y="0"/>
              <a:ext cx="2016157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11929"/>
                    <a:pt x="3454" y="21600"/>
                    <a:pt x="7715" y="21600"/>
                  </a:cubicBezTo>
                  <a:lnTo>
                    <a:pt x="12123" y="21600"/>
                  </a:lnTo>
                  <a:cubicBezTo>
                    <a:pt x="15392" y="21600"/>
                    <a:pt x="18307" y="15830"/>
                    <a:pt x="19396" y="7201"/>
                  </a:cubicBezTo>
                  <a:lnTo>
                    <a:pt x="21600" y="7200"/>
                  </a:lnTo>
                  <a:lnTo>
                    <a:pt x="17633" y="0"/>
                  </a:lnTo>
                  <a:lnTo>
                    <a:pt x="12783" y="7200"/>
                  </a:lnTo>
                  <a:lnTo>
                    <a:pt x="14988" y="7201"/>
                  </a:lnTo>
                  <a:cubicBezTo>
                    <a:pt x="14166" y="13710"/>
                    <a:pt x="12282" y="18727"/>
                    <a:pt x="9919" y="20700"/>
                  </a:cubicBezTo>
                  <a:lnTo>
                    <a:pt x="9919" y="20700"/>
                  </a:lnTo>
                  <a:cubicBezTo>
                    <a:pt x="6649" y="17970"/>
                    <a:pt x="4408" y="9552"/>
                    <a:pt x="4408" y="0"/>
                  </a:cubicBezTo>
                  <a:close/>
                </a:path>
              </a:pathLst>
            </a:custGeom>
            <a:solidFill>
              <a:srgbClr val="C6E6E9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0639" marR="40639" defTabSz="914400">
                <a:defRPr sz="2400">
                  <a:uFill>
                    <a:solidFill>
                      <a:srgbClr val="000000"/>
                    </a:solidFill>
                  </a:uFill>
                  <a:latin typeface="+mj-lt"/>
                  <a:ea typeface="+mj-ea"/>
                  <a:cs typeface="+mj-cs"/>
                  <a:sym typeface="Savoye LET"/>
                </a:defRPr>
              </a:pPr>
            </a:p>
          </p:txBody>
        </p:sp>
        <p:sp>
          <p:nvSpPr>
            <p:cNvPr id="138" name="Shape"/>
            <p:cNvSpPr/>
            <p:nvPr/>
          </p:nvSpPr>
          <p:spPr>
            <a:xfrm>
              <a:off x="0" y="0"/>
              <a:ext cx="1131570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11929"/>
                    <a:pt x="6154" y="21600"/>
                    <a:pt x="13745" y="21600"/>
                  </a:cubicBezTo>
                  <a:lnTo>
                    <a:pt x="21600" y="21600"/>
                  </a:lnTo>
                  <a:cubicBezTo>
                    <a:pt x="14009" y="21600"/>
                    <a:pt x="7855" y="11929"/>
                    <a:pt x="7855" y="0"/>
                  </a:cubicBezTo>
                  <a:close/>
                </a:path>
              </a:pathLst>
            </a:custGeom>
            <a:solidFill>
              <a:srgbClr val="A6C0C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0639" marR="40639" defTabSz="914400">
                <a:defRPr sz="2400">
                  <a:uFill>
                    <a:solidFill>
                      <a:srgbClr val="000000"/>
                    </a:solidFill>
                  </a:uFill>
                  <a:latin typeface="+mj-lt"/>
                  <a:ea typeface="+mj-ea"/>
                  <a:cs typeface="+mj-cs"/>
                  <a:sym typeface="Savoye LET"/>
                </a:defRPr>
              </a:pPr>
            </a:p>
          </p:txBody>
        </p:sp>
        <p:sp>
          <p:nvSpPr>
            <p:cNvPr id="139" name="Line"/>
            <p:cNvSpPr/>
            <p:nvPr/>
          </p:nvSpPr>
          <p:spPr>
            <a:xfrm>
              <a:off x="925824" y="219070"/>
              <a:ext cx="205747" cy="9530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144" name="Group"/>
          <p:cNvGrpSpPr/>
          <p:nvPr/>
        </p:nvGrpSpPr>
        <p:grpSpPr>
          <a:xfrm>
            <a:off x="4495800" y="5638799"/>
            <a:ext cx="1717467" cy="304802"/>
            <a:chOff x="0" y="0"/>
            <a:chExt cx="1717466" cy="304800"/>
          </a:xfrm>
        </p:grpSpPr>
        <p:sp>
          <p:nvSpPr>
            <p:cNvPr id="141" name="Shape"/>
            <p:cNvSpPr/>
            <p:nvPr/>
          </p:nvSpPr>
          <p:spPr>
            <a:xfrm>
              <a:off x="0" y="0"/>
              <a:ext cx="1717467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11929"/>
                    <a:pt x="3454" y="21600"/>
                    <a:pt x="7715" y="21600"/>
                  </a:cubicBezTo>
                  <a:lnTo>
                    <a:pt x="12123" y="21600"/>
                  </a:lnTo>
                  <a:cubicBezTo>
                    <a:pt x="15392" y="21600"/>
                    <a:pt x="18307" y="15830"/>
                    <a:pt x="19396" y="7201"/>
                  </a:cubicBezTo>
                  <a:lnTo>
                    <a:pt x="21600" y="7200"/>
                  </a:lnTo>
                  <a:lnTo>
                    <a:pt x="17633" y="0"/>
                  </a:lnTo>
                  <a:lnTo>
                    <a:pt x="12783" y="7200"/>
                  </a:lnTo>
                  <a:lnTo>
                    <a:pt x="14988" y="7201"/>
                  </a:lnTo>
                  <a:cubicBezTo>
                    <a:pt x="14166" y="13710"/>
                    <a:pt x="12282" y="18727"/>
                    <a:pt x="9919" y="20700"/>
                  </a:cubicBezTo>
                  <a:lnTo>
                    <a:pt x="9919" y="20700"/>
                  </a:lnTo>
                  <a:cubicBezTo>
                    <a:pt x="6649" y="17970"/>
                    <a:pt x="4408" y="9552"/>
                    <a:pt x="4408" y="0"/>
                  </a:cubicBezTo>
                  <a:close/>
                </a:path>
              </a:pathLst>
            </a:custGeom>
            <a:solidFill>
              <a:srgbClr val="C6E6E9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0639" marR="40639" defTabSz="914400">
                <a:defRPr sz="2400">
                  <a:uFill>
                    <a:solidFill>
                      <a:srgbClr val="000000"/>
                    </a:solidFill>
                  </a:uFill>
                  <a:latin typeface="+mj-lt"/>
                  <a:ea typeface="+mj-ea"/>
                  <a:cs typeface="+mj-cs"/>
                  <a:sym typeface="Savoye LET"/>
                </a:defRPr>
              </a:pPr>
            </a:p>
          </p:txBody>
        </p:sp>
        <p:sp>
          <p:nvSpPr>
            <p:cNvPr id="142" name="Shape"/>
            <p:cNvSpPr/>
            <p:nvPr/>
          </p:nvSpPr>
          <p:spPr>
            <a:xfrm>
              <a:off x="0" y="0"/>
              <a:ext cx="963930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11929"/>
                    <a:pt x="6154" y="21600"/>
                    <a:pt x="13745" y="21600"/>
                  </a:cubicBezTo>
                  <a:lnTo>
                    <a:pt x="21600" y="21600"/>
                  </a:lnTo>
                  <a:cubicBezTo>
                    <a:pt x="14009" y="21600"/>
                    <a:pt x="7855" y="11929"/>
                    <a:pt x="7855" y="0"/>
                  </a:cubicBezTo>
                  <a:close/>
                </a:path>
              </a:pathLst>
            </a:custGeom>
            <a:solidFill>
              <a:srgbClr val="A6C0C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0639" marR="40639" defTabSz="914400">
                <a:defRPr sz="2400">
                  <a:uFill>
                    <a:solidFill>
                      <a:srgbClr val="000000"/>
                    </a:solidFill>
                  </a:uFill>
                  <a:latin typeface="+mj-lt"/>
                  <a:ea typeface="+mj-ea"/>
                  <a:cs typeface="+mj-cs"/>
                  <a:sym typeface="Savoye LET"/>
                </a:defRPr>
              </a:pPr>
            </a:p>
          </p:txBody>
        </p:sp>
        <p:sp>
          <p:nvSpPr>
            <p:cNvPr id="143" name="Line"/>
            <p:cNvSpPr/>
            <p:nvPr/>
          </p:nvSpPr>
          <p:spPr>
            <a:xfrm>
              <a:off x="788665" y="292093"/>
              <a:ext cx="175266" cy="12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285" y="21600"/>
                    <a:pt x="7010" y="14324"/>
                    <a:pt x="0" y="0"/>
                  </a:cubicBez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0639" marR="40639" defTabSz="914400">
                <a:defRPr sz="2400">
                  <a:uFill>
                    <a:solidFill>
                      <a:srgbClr val="000000"/>
                    </a:solidFill>
                  </a:uFill>
                  <a:latin typeface="+mj-lt"/>
                  <a:ea typeface="+mj-ea"/>
                  <a:cs typeface="+mj-cs"/>
                  <a:sym typeface="Savoye LET"/>
                </a:defRPr>
              </a:pPr>
            </a:p>
          </p:txBody>
        </p:sp>
      </p:grpSp>
      <p:pic>
        <p:nvPicPr>
          <p:cNvPr id="145" name="rootmt3rd_2.png" descr="rootmt3rd_2.png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2000" y="2514600"/>
            <a:ext cx="7772400" cy="2790826"/>
          </a:xfrm>
          <a:prstGeom prst="rect">
            <a:avLst/>
          </a:prstGeom>
          <a:ln w="12700">
            <a:miter lim="400000"/>
          </a:ln>
        </p:spPr>
      </p:pic>
      <p:sp>
        <p:nvSpPr>
          <p:cNvPr id="146" name="Shape"/>
          <p:cNvSpPr/>
          <p:nvPr/>
        </p:nvSpPr>
        <p:spPr>
          <a:xfrm>
            <a:off x="2514600" y="4953000"/>
            <a:ext cx="609600" cy="4572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700" y="0"/>
                </a:moveTo>
                <a:cubicBezTo>
                  <a:pt x="1209" y="0"/>
                  <a:pt x="0" y="1612"/>
                  <a:pt x="0" y="3600"/>
                </a:cubicBezTo>
                <a:lnTo>
                  <a:pt x="0" y="18000"/>
                </a:lnTo>
                <a:cubicBezTo>
                  <a:pt x="0" y="19988"/>
                  <a:pt x="1209" y="21600"/>
                  <a:pt x="2700" y="21600"/>
                </a:cubicBezTo>
                <a:moveTo>
                  <a:pt x="18900" y="0"/>
                </a:moveTo>
                <a:cubicBezTo>
                  <a:pt x="20391" y="0"/>
                  <a:pt x="21600" y="1612"/>
                  <a:pt x="21600" y="3600"/>
                </a:cubicBezTo>
                <a:lnTo>
                  <a:pt x="21600" y="18000"/>
                </a:lnTo>
                <a:cubicBezTo>
                  <a:pt x="21600" y="19988"/>
                  <a:pt x="20391" y="21600"/>
                  <a:pt x="18900" y="21600"/>
                </a:cubicBezTo>
              </a:path>
            </a:pathLst>
          </a:custGeom>
          <a:ln w="50800">
            <a:solidFill>
              <a:srgbClr val="A8D200"/>
            </a:solidFill>
          </a:ln>
        </p:spPr>
        <p:txBody>
          <a:bodyPr lIns="50800" tIns="50800" rIns="50800" bIns="50800" anchor="ctr"/>
          <a:lstStyle/>
          <a:p>
            <a:pPr marL="40639" marR="40639" defTabSz="914400">
              <a:defRPr sz="2400">
                <a:uFill>
                  <a:solidFill>
                    <a:srgbClr val="000000"/>
                  </a:solidFill>
                </a:uFill>
                <a:latin typeface="+mj-lt"/>
                <a:ea typeface="+mj-ea"/>
                <a:cs typeface="+mj-cs"/>
                <a:sym typeface="Savoye LET"/>
              </a:defRPr>
            </a:pPr>
          </a:p>
        </p:txBody>
      </p:sp>
      <p:sp>
        <p:nvSpPr>
          <p:cNvPr id="147" name="Shape"/>
          <p:cNvSpPr/>
          <p:nvPr/>
        </p:nvSpPr>
        <p:spPr>
          <a:xfrm>
            <a:off x="4648200" y="4953000"/>
            <a:ext cx="609600" cy="4572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700" y="0"/>
                </a:moveTo>
                <a:cubicBezTo>
                  <a:pt x="1209" y="0"/>
                  <a:pt x="0" y="1612"/>
                  <a:pt x="0" y="3600"/>
                </a:cubicBezTo>
                <a:lnTo>
                  <a:pt x="0" y="18000"/>
                </a:lnTo>
                <a:cubicBezTo>
                  <a:pt x="0" y="19988"/>
                  <a:pt x="1209" y="21600"/>
                  <a:pt x="2700" y="21600"/>
                </a:cubicBezTo>
                <a:moveTo>
                  <a:pt x="18900" y="0"/>
                </a:moveTo>
                <a:cubicBezTo>
                  <a:pt x="20391" y="0"/>
                  <a:pt x="21600" y="1612"/>
                  <a:pt x="21600" y="3600"/>
                </a:cubicBezTo>
                <a:lnTo>
                  <a:pt x="21600" y="18000"/>
                </a:lnTo>
                <a:cubicBezTo>
                  <a:pt x="21600" y="19988"/>
                  <a:pt x="20391" y="21600"/>
                  <a:pt x="18900" y="21600"/>
                </a:cubicBezTo>
              </a:path>
            </a:pathLst>
          </a:custGeom>
          <a:ln w="50800">
            <a:solidFill>
              <a:srgbClr val="A8D200"/>
            </a:solidFill>
          </a:ln>
        </p:spPr>
        <p:txBody>
          <a:bodyPr lIns="50800" tIns="50800" rIns="50800" bIns="50800" anchor="ctr"/>
          <a:lstStyle/>
          <a:p>
            <a:pPr marL="40639" marR="40639" defTabSz="914400">
              <a:defRPr sz="2400">
                <a:uFill>
                  <a:solidFill>
                    <a:srgbClr val="000000"/>
                  </a:solidFill>
                </a:uFill>
                <a:latin typeface="+mj-lt"/>
                <a:ea typeface="+mj-ea"/>
                <a:cs typeface="+mj-cs"/>
                <a:sym typeface="Savoye LET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after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44" grpId="4"/>
      <p:bldP build="whole" bldLvl="1" animBg="1" rev="0" advAuto="0" spid="140" grpId="3"/>
      <p:bldP build="whole" bldLvl="1" animBg="1" rev="0" advAuto="0" spid="147" grpId="2"/>
      <p:bldP build="whole" bldLvl="1" animBg="1" rev="0" advAuto="0" spid="146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" name="liszt2.png" descr="liszt2.png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09600" y="228600"/>
            <a:ext cx="1506538" cy="1927225"/>
          </a:xfrm>
          <a:prstGeom prst="rect">
            <a:avLst/>
          </a:prstGeom>
          <a:ln w="12700">
            <a:miter lim="400000"/>
          </a:ln>
        </p:spPr>
      </p:pic>
      <p:pic>
        <p:nvPicPr>
          <p:cNvPr id="150" name="liszt5.png" descr="liszt5.png"/>
          <p:cNvPicPr>
            <a:picLocks noChangeAspect="0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934200" y="4572000"/>
            <a:ext cx="1792288" cy="1658938"/>
          </a:xfrm>
          <a:prstGeom prst="rect">
            <a:avLst/>
          </a:prstGeom>
          <a:ln w="12700">
            <a:miter lim="400000"/>
          </a:ln>
        </p:spPr>
      </p:pic>
      <p:sp>
        <p:nvSpPr>
          <p:cNvPr id="151" name="Root-position 7th Chords   Descending by 5th"/>
          <p:cNvSpPr txBox="1"/>
          <p:nvPr>
            <p:ph type="title"/>
          </p:nvPr>
        </p:nvSpPr>
        <p:spPr>
          <a:xfrm>
            <a:off x="685800" y="0"/>
            <a:ext cx="7772400" cy="2362200"/>
          </a:xfrm>
          <a:prstGeom prst="rect">
            <a:avLst/>
          </a:prstGeom>
        </p:spPr>
        <p:txBody>
          <a:bodyPr/>
          <a:lstStyle/>
          <a:p>
            <a:pPr>
              <a:defRPr b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Root-position 7th Chords </a:t>
            </a:r>
            <a:br/>
            <a:r>
              <a:t> Descending by 5th</a:t>
            </a:r>
          </a:p>
        </p:txBody>
      </p:sp>
      <p:sp>
        <p:nvSpPr>
          <p:cNvPr id="152" name="root motion = falling fifth…"/>
          <p:cNvSpPr txBox="1"/>
          <p:nvPr>
            <p:ph type="body" sz="quarter" idx="1"/>
          </p:nvPr>
        </p:nvSpPr>
        <p:spPr>
          <a:xfrm>
            <a:off x="685800" y="4267200"/>
            <a:ext cx="7302500" cy="1587500"/>
          </a:xfrm>
          <a:prstGeom prst="rect">
            <a:avLst/>
          </a:prstGeom>
        </p:spPr>
        <p:txBody>
          <a:bodyPr/>
          <a:lstStyle/>
          <a:p>
            <a:pPr lvl="2">
              <a:buClr>
                <a:srgbClr val="000000"/>
              </a:buClr>
              <a:buSzPct val="100000"/>
              <a:buFont typeface="Times New Roman"/>
              <a:buBlip>
                <a:blip r:embed="rId4"/>
              </a:buBlip>
              <a:defRPr>
                <a:solidFill>
                  <a:srgbClr val="0042AA"/>
                </a:solidFill>
              </a:defRPr>
            </a:pPr>
            <a:r>
              <a:rPr sz="2400">
                <a:latin typeface="Times New Roman"/>
                <a:ea typeface="Times New Roman"/>
                <a:cs typeface="Times New Roman"/>
                <a:sym typeface="Times New Roman"/>
              </a:rPr>
              <a:t>root motion = falling fifth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2">
              <a:buClr>
                <a:srgbClr val="000000"/>
              </a:buClr>
              <a:buSzPct val="100000"/>
              <a:buFont typeface="Times New Roman"/>
              <a:buBlip>
                <a:blip r:embed="rId4"/>
              </a:buBlip>
              <a:defRPr>
                <a:solidFill>
                  <a:srgbClr val="E32400"/>
                </a:solidFill>
              </a:defRPr>
            </a:pPr>
            <a:r>
              <a:rPr sz="2400">
                <a:latin typeface="Times New Roman"/>
                <a:ea typeface="Times New Roman"/>
                <a:cs typeface="Times New Roman"/>
                <a:sym typeface="Times New Roman"/>
              </a:rPr>
              <a:t>outer voice = parallel 10ths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2">
              <a:buClr>
                <a:srgbClr val="000000"/>
              </a:buClr>
              <a:buSzPct val="100000"/>
              <a:buFont typeface="Times New Roman"/>
              <a:buBlip>
                <a:blip r:embed="rId4"/>
              </a:buBlip>
              <a:defRPr>
                <a:solidFill>
                  <a:srgbClr val="77BB41"/>
                </a:solidFill>
              </a:defRPr>
            </a:pPr>
            <a:r>
              <a:rPr sz="2400">
                <a:latin typeface="Times New Roman"/>
                <a:ea typeface="Times New Roman"/>
                <a:cs typeface="Times New Roman"/>
                <a:sym typeface="Times New Roman"/>
              </a:rPr>
              <a:t>inner voice = 7-6 sus</a:t>
            </a:r>
          </a:p>
        </p:txBody>
      </p:sp>
      <p:pic>
        <p:nvPicPr>
          <p:cNvPr id="153" name="seq1a.png" descr="seq1a.png"/>
          <p:cNvPicPr>
            <a:picLocks noChangeAspect="0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335087" y="1981200"/>
            <a:ext cx="6472238" cy="19812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0" presetID="19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10" presetID="19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1" dur="500" fill="hold"/>
                                        <p:tgtEl>
                                          <p:spTgt spid="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Class="entr" nodeType="clickEffect" presetSubtype="10" presetID="19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8" dur="500" fill="hold"/>
                                        <p:tgtEl>
                                          <p:spTgt spid="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10" presetID="19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5" dur="500" fill="hold"/>
                                        <p:tgtEl>
                                          <p:spTgt spid="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52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liszt2.png" descr="liszt2.png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09600" y="228600"/>
            <a:ext cx="1506538" cy="1927225"/>
          </a:xfrm>
          <a:prstGeom prst="rect">
            <a:avLst/>
          </a:prstGeom>
          <a:ln w="12700">
            <a:miter lim="400000"/>
          </a:ln>
        </p:spPr>
      </p:pic>
      <p:pic>
        <p:nvPicPr>
          <p:cNvPr id="156" name="liszt5.png" descr="liszt5.png"/>
          <p:cNvPicPr>
            <a:picLocks noChangeAspect="0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934200" y="4572000"/>
            <a:ext cx="1792288" cy="1658938"/>
          </a:xfrm>
          <a:prstGeom prst="rect">
            <a:avLst/>
          </a:prstGeom>
          <a:ln w="12700">
            <a:miter lim="400000"/>
          </a:ln>
        </p:spPr>
      </p:pic>
      <p:sp>
        <p:nvSpPr>
          <p:cNvPr id="157" name="Root-position 7th Chords   Descending by 5th"/>
          <p:cNvSpPr txBox="1"/>
          <p:nvPr>
            <p:ph type="title"/>
          </p:nvPr>
        </p:nvSpPr>
        <p:spPr>
          <a:xfrm>
            <a:off x="685800" y="-127000"/>
            <a:ext cx="7772400" cy="2362200"/>
          </a:xfrm>
          <a:prstGeom prst="rect">
            <a:avLst/>
          </a:prstGeom>
        </p:spPr>
        <p:txBody>
          <a:bodyPr/>
          <a:lstStyle/>
          <a:p>
            <a:pPr>
              <a:defRPr b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Root-position 7th Chords </a:t>
            </a:r>
            <a:br/>
            <a:r>
              <a:t> Descending by 5th</a:t>
            </a:r>
          </a:p>
        </p:txBody>
      </p:sp>
      <p:pic>
        <p:nvPicPr>
          <p:cNvPr id="158" name="seq1b.png" descr="seq1b.png"/>
          <p:cNvPicPr>
            <a:picLocks noChangeAspect="0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379537" y="1981200"/>
            <a:ext cx="6383338" cy="1981200"/>
          </a:xfrm>
          <a:prstGeom prst="rect">
            <a:avLst/>
          </a:prstGeom>
          <a:ln w="12700">
            <a:miter lim="400000"/>
          </a:ln>
        </p:spPr>
      </p:pic>
      <p:sp>
        <p:nvSpPr>
          <p:cNvPr id="159" name="root motion = falling fifth…"/>
          <p:cNvSpPr/>
          <p:nvPr/>
        </p:nvSpPr>
        <p:spPr>
          <a:xfrm>
            <a:off x="685800" y="4267200"/>
            <a:ext cx="6007100" cy="1587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lvl="2" marL="1681479" marR="40639" indent="-228600" defTabSz="914400">
              <a:spcBef>
                <a:spcPts val="400"/>
              </a:spcBef>
              <a:buClr>
                <a:srgbClr val="000000"/>
              </a:buClr>
              <a:buSzPct val="100000"/>
              <a:buFont typeface="Times New Roman"/>
              <a:buBlip>
                <a:blip r:embed="rId5"/>
              </a:buBlip>
              <a:defRPr sz="2000">
                <a:solidFill>
                  <a:srgbClr val="0042AA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Georgia"/>
              </a:defRPr>
            </a:pPr>
            <a:r>
              <a:rPr sz="2400">
                <a:latin typeface="Times New Roman"/>
                <a:ea typeface="Times New Roman"/>
                <a:cs typeface="Times New Roman"/>
                <a:sym typeface="Times New Roman"/>
              </a:rPr>
              <a:t>root motion = falling fifth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2" marL="1681479" marR="40639" indent="-228600" defTabSz="914400">
              <a:spcBef>
                <a:spcPts val="400"/>
              </a:spcBef>
              <a:buClr>
                <a:srgbClr val="000000"/>
              </a:buClr>
              <a:buSzPct val="100000"/>
              <a:buFont typeface="Times New Roman"/>
              <a:buBlip>
                <a:blip r:embed="rId5"/>
              </a:buBlip>
              <a:defRPr sz="2000">
                <a:solidFill>
                  <a:srgbClr val="E324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Georgia"/>
              </a:defRPr>
            </a:pPr>
            <a:r>
              <a:rPr sz="2400">
                <a:latin typeface="Times New Roman"/>
                <a:ea typeface="Times New Roman"/>
                <a:cs typeface="Times New Roman"/>
                <a:sym typeface="Times New Roman"/>
              </a:rPr>
              <a:t>outer voice = 10ths - 7ths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2" marL="1681479" marR="40639" indent="-228600" defTabSz="914400">
              <a:spcBef>
                <a:spcPts val="400"/>
              </a:spcBef>
              <a:buClr>
                <a:srgbClr val="000000"/>
              </a:buClr>
              <a:buSzPct val="100000"/>
              <a:buFont typeface="Times New Roman"/>
              <a:buBlip>
                <a:blip r:embed="rId5"/>
              </a:buBlip>
              <a:defRPr sz="2000">
                <a:solidFill>
                  <a:srgbClr val="77BB41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Georgia"/>
              </a:defRPr>
            </a:pPr>
            <a:r>
              <a:rPr sz="2400">
                <a:latin typeface="Times New Roman"/>
                <a:ea typeface="Times New Roman"/>
                <a:cs typeface="Times New Roman"/>
                <a:sym typeface="Times New Roman"/>
              </a:rPr>
              <a:t>inner voice = 7th resolves to 3rd of next chord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0" presetID="19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10" presetID="19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1" dur="500" fill="hold"/>
                                        <p:tgtEl>
                                          <p:spTgt spid="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Class="entr" nodeType="clickEffect" presetSubtype="10" presetID="19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8" dur="500" fill="hold"/>
                                        <p:tgtEl>
                                          <p:spTgt spid="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10" presetID="19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5" dur="500" fill="hold"/>
                                        <p:tgtEl>
                                          <p:spTgt spid="1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59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oot movement by descending 5th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3600">
                <a:latin typeface="Cochin"/>
                <a:ea typeface="Cochin"/>
                <a:cs typeface="Cochin"/>
                <a:sym typeface="Cochin"/>
              </a:defRPr>
            </a:lvl1pPr>
          </a:lstStyle>
          <a:p>
            <a:pPr/>
            <a:r>
              <a:t>Root movement by descending 5th</a:t>
            </a:r>
          </a:p>
        </p:txBody>
      </p:sp>
      <p:pic>
        <p:nvPicPr>
          <p:cNvPr id="37" name="basslinesc.png" descr="basslinesc.png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85800" y="3048000"/>
            <a:ext cx="7772400" cy="1423988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41" name="Group"/>
          <p:cNvGrpSpPr/>
          <p:nvPr/>
        </p:nvGrpSpPr>
        <p:grpSpPr>
          <a:xfrm>
            <a:off x="2438400" y="2438400"/>
            <a:ext cx="672053" cy="504825"/>
            <a:chOff x="0" y="0"/>
            <a:chExt cx="672052" cy="504825"/>
          </a:xfrm>
        </p:grpSpPr>
        <p:sp>
          <p:nvSpPr>
            <p:cNvPr id="38" name="Shape"/>
            <p:cNvSpPr/>
            <p:nvPr/>
          </p:nvSpPr>
          <p:spPr>
            <a:xfrm>
              <a:off x="0" y="0"/>
              <a:ext cx="672053" cy="504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9671"/>
                    <a:pt x="3454" y="0"/>
                    <a:pt x="7715" y="0"/>
                  </a:cubicBezTo>
                  <a:lnTo>
                    <a:pt x="12123" y="0"/>
                  </a:lnTo>
                  <a:cubicBezTo>
                    <a:pt x="15392" y="0"/>
                    <a:pt x="18307" y="5770"/>
                    <a:pt x="19396" y="14399"/>
                  </a:cubicBezTo>
                  <a:lnTo>
                    <a:pt x="21600" y="14400"/>
                  </a:lnTo>
                  <a:lnTo>
                    <a:pt x="17633" y="21600"/>
                  </a:lnTo>
                  <a:lnTo>
                    <a:pt x="12783" y="14400"/>
                  </a:lnTo>
                  <a:lnTo>
                    <a:pt x="14988" y="14399"/>
                  </a:lnTo>
                  <a:cubicBezTo>
                    <a:pt x="14166" y="7890"/>
                    <a:pt x="12282" y="2873"/>
                    <a:pt x="9919" y="900"/>
                  </a:cubicBezTo>
                  <a:lnTo>
                    <a:pt x="9919" y="900"/>
                  </a:lnTo>
                  <a:cubicBezTo>
                    <a:pt x="6649" y="3630"/>
                    <a:pt x="4408" y="12048"/>
                    <a:pt x="4408" y="21600"/>
                  </a:cubicBezTo>
                  <a:close/>
                </a:path>
              </a:pathLst>
            </a:custGeom>
            <a:solidFill>
              <a:srgbClr val="C6E6E9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0639" marR="40639" defTabSz="914400">
                <a:defRPr sz="2400">
                  <a:uFill>
                    <a:solidFill>
                      <a:srgbClr val="000000"/>
                    </a:solidFill>
                  </a:uFill>
                  <a:latin typeface="+mj-lt"/>
                  <a:ea typeface="+mj-ea"/>
                  <a:cs typeface="+mj-cs"/>
                  <a:sym typeface="Savoye LET"/>
                </a:defRPr>
              </a:pPr>
            </a:p>
          </p:txBody>
        </p:sp>
        <p:sp>
          <p:nvSpPr>
            <p:cNvPr id="39" name="Shape"/>
            <p:cNvSpPr/>
            <p:nvPr/>
          </p:nvSpPr>
          <p:spPr>
            <a:xfrm>
              <a:off x="0" y="0"/>
              <a:ext cx="308612" cy="504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9671"/>
                    <a:pt x="7522" y="0"/>
                    <a:pt x="16800" y="0"/>
                  </a:cubicBezTo>
                  <a:cubicBezTo>
                    <a:pt x="18425" y="0"/>
                    <a:pt x="20042" y="303"/>
                    <a:pt x="21600" y="900"/>
                  </a:cubicBezTo>
                  <a:lnTo>
                    <a:pt x="21600" y="900"/>
                  </a:lnTo>
                  <a:cubicBezTo>
                    <a:pt x="14480" y="3630"/>
                    <a:pt x="9600" y="12048"/>
                    <a:pt x="9600" y="21600"/>
                  </a:cubicBezTo>
                  <a:close/>
                </a:path>
              </a:pathLst>
            </a:custGeom>
            <a:solidFill>
              <a:srgbClr val="A6C0C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0639" marR="40639" defTabSz="914400">
                <a:defRPr sz="2400">
                  <a:uFill>
                    <a:solidFill>
                      <a:srgbClr val="000000"/>
                    </a:solidFill>
                  </a:uFill>
                  <a:latin typeface="+mj-lt"/>
                  <a:ea typeface="+mj-ea"/>
                  <a:cs typeface="+mj-cs"/>
                  <a:sym typeface="Savoye LET"/>
                </a:defRPr>
              </a:pPr>
            </a:p>
          </p:txBody>
        </p:sp>
        <p:sp>
          <p:nvSpPr>
            <p:cNvPr id="40" name="Line"/>
            <p:cNvSpPr/>
            <p:nvPr/>
          </p:nvSpPr>
          <p:spPr>
            <a:xfrm>
              <a:off x="240029" y="0"/>
              <a:ext cx="68583" cy="21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315" y="0"/>
                    <a:pt x="14590" y="7276"/>
                    <a:pt x="21600" y="21600"/>
                  </a:cubicBez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0639" marR="40639" defTabSz="914400">
                <a:defRPr sz="2400">
                  <a:uFill>
                    <a:solidFill>
                      <a:srgbClr val="000000"/>
                    </a:solidFill>
                  </a:uFill>
                  <a:latin typeface="+mj-lt"/>
                  <a:ea typeface="+mj-ea"/>
                  <a:cs typeface="+mj-cs"/>
                  <a:sym typeface="Savoye LET"/>
                </a:defRPr>
              </a:pPr>
            </a:p>
          </p:txBody>
        </p:sp>
      </p:grpSp>
      <p:grpSp>
        <p:nvGrpSpPr>
          <p:cNvPr id="45" name="Group"/>
          <p:cNvGrpSpPr/>
          <p:nvPr/>
        </p:nvGrpSpPr>
        <p:grpSpPr>
          <a:xfrm>
            <a:off x="5029200" y="3276600"/>
            <a:ext cx="672053" cy="504825"/>
            <a:chOff x="0" y="0"/>
            <a:chExt cx="672052" cy="504825"/>
          </a:xfrm>
        </p:grpSpPr>
        <p:sp>
          <p:nvSpPr>
            <p:cNvPr id="42" name="Shape"/>
            <p:cNvSpPr/>
            <p:nvPr/>
          </p:nvSpPr>
          <p:spPr>
            <a:xfrm>
              <a:off x="0" y="0"/>
              <a:ext cx="672053" cy="504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9671"/>
                    <a:pt x="3454" y="0"/>
                    <a:pt x="7715" y="0"/>
                  </a:cubicBezTo>
                  <a:lnTo>
                    <a:pt x="12123" y="0"/>
                  </a:lnTo>
                  <a:cubicBezTo>
                    <a:pt x="15392" y="0"/>
                    <a:pt x="18307" y="5770"/>
                    <a:pt x="19396" y="14399"/>
                  </a:cubicBezTo>
                  <a:lnTo>
                    <a:pt x="21600" y="14400"/>
                  </a:lnTo>
                  <a:lnTo>
                    <a:pt x="17633" y="21600"/>
                  </a:lnTo>
                  <a:lnTo>
                    <a:pt x="12783" y="14400"/>
                  </a:lnTo>
                  <a:lnTo>
                    <a:pt x="14988" y="14399"/>
                  </a:lnTo>
                  <a:cubicBezTo>
                    <a:pt x="14166" y="7890"/>
                    <a:pt x="12282" y="2873"/>
                    <a:pt x="9919" y="900"/>
                  </a:cubicBezTo>
                  <a:lnTo>
                    <a:pt x="9919" y="900"/>
                  </a:lnTo>
                  <a:cubicBezTo>
                    <a:pt x="6649" y="3630"/>
                    <a:pt x="4408" y="12048"/>
                    <a:pt x="4408" y="21600"/>
                  </a:cubicBezTo>
                  <a:close/>
                </a:path>
              </a:pathLst>
            </a:custGeom>
            <a:solidFill>
              <a:srgbClr val="C6E6E9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0639" marR="40639" defTabSz="914400">
                <a:defRPr sz="2400">
                  <a:uFill>
                    <a:solidFill>
                      <a:srgbClr val="000000"/>
                    </a:solidFill>
                  </a:uFill>
                  <a:latin typeface="+mj-lt"/>
                  <a:ea typeface="+mj-ea"/>
                  <a:cs typeface="+mj-cs"/>
                  <a:sym typeface="Savoye LET"/>
                </a:defRPr>
              </a:pPr>
            </a:p>
          </p:txBody>
        </p:sp>
        <p:sp>
          <p:nvSpPr>
            <p:cNvPr id="43" name="Shape"/>
            <p:cNvSpPr/>
            <p:nvPr/>
          </p:nvSpPr>
          <p:spPr>
            <a:xfrm>
              <a:off x="0" y="0"/>
              <a:ext cx="308612" cy="504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9671"/>
                    <a:pt x="7522" y="0"/>
                    <a:pt x="16800" y="0"/>
                  </a:cubicBezTo>
                  <a:cubicBezTo>
                    <a:pt x="18425" y="0"/>
                    <a:pt x="20042" y="303"/>
                    <a:pt x="21600" y="900"/>
                  </a:cubicBezTo>
                  <a:lnTo>
                    <a:pt x="21600" y="900"/>
                  </a:lnTo>
                  <a:cubicBezTo>
                    <a:pt x="14480" y="3630"/>
                    <a:pt x="9600" y="12048"/>
                    <a:pt x="9600" y="21600"/>
                  </a:cubicBezTo>
                  <a:close/>
                </a:path>
              </a:pathLst>
            </a:custGeom>
            <a:solidFill>
              <a:srgbClr val="A6C0C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0639" marR="40639" defTabSz="914400">
                <a:defRPr sz="2400">
                  <a:uFill>
                    <a:solidFill>
                      <a:srgbClr val="000000"/>
                    </a:solidFill>
                  </a:uFill>
                  <a:latin typeface="+mj-lt"/>
                  <a:ea typeface="+mj-ea"/>
                  <a:cs typeface="+mj-cs"/>
                  <a:sym typeface="Savoye LET"/>
                </a:defRPr>
              </a:pPr>
            </a:p>
          </p:txBody>
        </p:sp>
        <p:sp>
          <p:nvSpPr>
            <p:cNvPr id="44" name="Line"/>
            <p:cNvSpPr/>
            <p:nvPr/>
          </p:nvSpPr>
          <p:spPr>
            <a:xfrm>
              <a:off x="240029" y="0"/>
              <a:ext cx="68583" cy="21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315" y="0"/>
                    <a:pt x="14590" y="7276"/>
                    <a:pt x="21600" y="21600"/>
                  </a:cubicBez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marL="40639" marR="40639" defTabSz="914400">
                <a:defRPr sz="2400">
                  <a:uFill>
                    <a:solidFill>
                      <a:srgbClr val="000000"/>
                    </a:solidFill>
                  </a:uFill>
                  <a:latin typeface="+mj-lt"/>
                  <a:ea typeface="+mj-ea"/>
                  <a:cs typeface="+mj-cs"/>
                  <a:sym typeface="Savoye LET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5" grpId="2"/>
      <p:bldP build="whole" bldLvl="1" animBg="1" rev="0" advAuto="0" spid="41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" name="liszt2.png" descr="liszt2.png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09600" y="228600"/>
            <a:ext cx="1506538" cy="1927225"/>
          </a:xfrm>
          <a:prstGeom prst="rect">
            <a:avLst/>
          </a:prstGeom>
          <a:ln w="12700">
            <a:miter lim="400000"/>
          </a:ln>
        </p:spPr>
      </p:pic>
      <p:pic>
        <p:nvPicPr>
          <p:cNvPr id="162" name="liszt5.png" descr="liszt5.png"/>
          <p:cNvPicPr>
            <a:picLocks noChangeAspect="0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934200" y="4572000"/>
            <a:ext cx="1792288" cy="1658938"/>
          </a:xfrm>
          <a:prstGeom prst="rect">
            <a:avLst/>
          </a:prstGeom>
          <a:ln w="12700">
            <a:miter lim="400000"/>
          </a:ln>
        </p:spPr>
      </p:pic>
      <p:sp>
        <p:nvSpPr>
          <p:cNvPr id="163" name="Root-position 7th Chords   Descending by 5th"/>
          <p:cNvSpPr txBox="1"/>
          <p:nvPr>
            <p:ph type="title"/>
          </p:nvPr>
        </p:nvSpPr>
        <p:spPr>
          <a:xfrm>
            <a:off x="685800" y="-127000"/>
            <a:ext cx="7772400" cy="2362200"/>
          </a:xfrm>
          <a:prstGeom prst="rect">
            <a:avLst/>
          </a:prstGeom>
        </p:spPr>
        <p:txBody>
          <a:bodyPr/>
          <a:lstStyle/>
          <a:p>
            <a:pPr>
              <a:defRPr b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Root-position 7th Chords </a:t>
            </a:r>
            <a:br/>
            <a:r>
              <a:t> Descending by 5th</a:t>
            </a:r>
          </a:p>
        </p:txBody>
      </p:sp>
      <p:sp>
        <p:nvSpPr>
          <p:cNvPr id="164" name="If all chords are in root position,…"/>
          <p:cNvSpPr txBox="1"/>
          <p:nvPr>
            <p:ph type="body" sz="half" idx="1"/>
          </p:nvPr>
        </p:nvSpPr>
        <p:spPr>
          <a:xfrm>
            <a:off x="127000" y="4165600"/>
            <a:ext cx="7772400" cy="2590800"/>
          </a:xfrm>
          <a:prstGeom prst="rect">
            <a:avLst/>
          </a:prstGeom>
        </p:spPr>
        <p:txBody>
          <a:bodyPr/>
          <a:lstStyle/>
          <a:p>
            <a:pPr lvl="2" algn="ctr">
              <a:buClr>
                <a:srgbClr val="000000"/>
              </a:buClr>
              <a:buSzTx/>
              <a:buFont typeface="Times New Roman"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If all chords are in root position, </a:t>
            </a:r>
          </a:p>
          <a:p>
            <a:pPr lvl="2" algn="ctr">
              <a:buClr>
                <a:srgbClr val="000000"/>
              </a:buClr>
              <a:buSzTx/>
              <a:buFont typeface="Times New Roman"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then every other one is incomplete</a:t>
            </a:r>
          </a:p>
        </p:txBody>
      </p:sp>
      <p:pic>
        <p:nvPicPr>
          <p:cNvPr id="165" name="seq1b.png" descr="seq1b.png"/>
          <p:cNvPicPr>
            <a:picLocks noChangeAspect="0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379537" y="1981200"/>
            <a:ext cx="6383338" cy="19812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7" name="liszt2.png" descr="liszt2.png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09600" y="228600"/>
            <a:ext cx="1506538" cy="1927225"/>
          </a:xfrm>
          <a:prstGeom prst="rect">
            <a:avLst/>
          </a:prstGeom>
          <a:ln w="12700">
            <a:miter lim="400000"/>
          </a:ln>
        </p:spPr>
      </p:pic>
      <p:pic>
        <p:nvPicPr>
          <p:cNvPr id="168" name="liszt5.png" descr="liszt5.png"/>
          <p:cNvPicPr>
            <a:picLocks noChangeAspect="0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934200" y="4572000"/>
            <a:ext cx="1792288" cy="1658938"/>
          </a:xfrm>
          <a:prstGeom prst="rect">
            <a:avLst/>
          </a:prstGeom>
          <a:ln w="12700">
            <a:miter lim="400000"/>
          </a:ln>
        </p:spPr>
      </p:pic>
      <p:sp>
        <p:nvSpPr>
          <p:cNvPr id="169" name="Root-position 7th Chords   Descending by 5th"/>
          <p:cNvSpPr txBox="1"/>
          <p:nvPr>
            <p:ph type="title"/>
          </p:nvPr>
        </p:nvSpPr>
        <p:spPr>
          <a:xfrm>
            <a:off x="685800" y="-114300"/>
            <a:ext cx="7772400" cy="2362200"/>
          </a:xfrm>
          <a:prstGeom prst="rect">
            <a:avLst/>
          </a:prstGeom>
        </p:spPr>
        <p:txBody>
          <a:bodyPr/>
          <a:lstStyle/>
          <a:p>
            <a:pPr>
              <a:defRPr b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Root-position 7th Chords </a:t>
            </a:r>
            <a:br/>
            <a:r>
              <a:t> Descending by 5th</a:t>
            </a:r>
          </a:p>
        </p:txBody>
      </p:sp>
      <p:sp>
        <p:nvSpPr>
          <p:cNvPr id="170" name="This is most clearly illustrated by SATB voicing."/>
          <p:cNvSpPr txBox="1"/>
          <p:nvPr>
            <p:ph type="body" sz="half" idx="1"/>
          </p:nvPr>
        </p:nvSpPr>
        <p:spPr>
          <a:xfrm>
            <a:off x="685800" y="4267200"/>
            <a:ext cx="7772400" cy="2590800"/>
          </a:xfrm>
          <a:prstGeom prst="rect">
            <a:avLst/>
          </a:prstGeom>
        </p:spPr>
        <p:txBody>
          <a:bodyPr/>
          <a:lstStyle/>
          <a:p>
            <a:pPr lvl="2">
              <a:buClr>
                <a:srgbClr val="000000"/>
              </a:buClr>
              <a:buSzTx/>
              <a:buFont typeface="Times New Roman"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This is most clearly illustrated by SATB voicing.</a:t>
            </a:r>
          </a:p>
        </p:txBody>
      </p:sp>
      <p:pic>
        <p:nvPicPr>
          <p:cNvPr id="171" name="seq1c.png" descr="seq1c.png"/>
          <p:cNvPicPr>
            <a:picLocks noChangeAspect="0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735137" y="1981200"/>
            <a:ext cx="5673726" cy="19812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3" name="liszt2.png" descr="liszt2.png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09600" y="228600"/>
            <a:ext cx="1506538" cy="1927225"/>
          </a:xfrm>
          <a:prstGeom prst="rect">
            <a:avLst/>
          </a:prstGeom>
          <a:ln w="12700">
            <a:miter lim="400000"/>
          </a:ln>
        </p:spPr>
      </p:pic>
      <p:pic>
        <p:nvPicPr>
          <p:cNvPr id="174" name="liszt5.png" descr="liszt5.png"/>
          <p:cNvPicPr>
            <a:picLocks noChangeAspect="0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934200" y="4572000"/>
            <a:ext cx="1792288" cy="1658938"/>
          </a:xfrm>
          <a:prstGeom prst="rect">
            <a:avLst/>
          </a:prstGeom>
          <a:ln w="12700">
            <a:miter lim="400000"/>
          </a:ln>
        </p:spPr>
      </p:pic>
      <p:sp>
        <p:nvSpPr>
          <p:cNvPr id="175" name="Use of Secondary Dominants  in Harmonic Sequences"/>
          <p:cNvSpPr txBox="1"/>
          <p:nvPr>
            <p:ph type="title"/>
          </p:nvPr>
        </p:nvSpPr>
        <p:spPr>
          <a:xfrm>
            <a:off x="685800" y="0"/>
            <a:ext cx="8077200" cy="2362200"/>
          </a:xfrm>
          <a:prstGeom prst="rect">
            <a:avLst/>
          </a:prstGeom>
        </p:spPr>
        <p:txBody>
          <a:bodyPr/>
          <a:lstStyle/>
          <a:p>
            <a:pPr>
              <a:defRPr b="1" sz="3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Use of Secondary Dominants </a:t>
            </a:r>
            <a:br/>
            <a:r>
              <a:t>in Harmonic Sequences</a:t>
            </a:r>
          </a:p>
        </p:txBody>
      </p:sp>
      <p:sp>
        <p:nvSpPr>
          <p:cNvPr id="176" name="Every other chord may receive a secondary dominant, to intensify the approach to diatonic chords and create a two-chord sequential pattern"/>
          <p:cNvSpPr txBox="1"/>
          <p:nvPr>
            <p:ph type="body" sz="half" idx="1"/>
          </p:nvPr>
        </p:nvSpPr>
        <p:spPr>
          <a:xfrm>
            <a:off x="0" y="4343400"/>
            <a:ext cx="7150100" cy="2514600"/>
          </a:xfrm>
          <a:prstGeom prst="rect">
            <a:avLst/>
          </a:prstGeom>
        </p:spPr>
        <p:txBody>
          <a:bodyPr/>
          <a:lstStyle/>
          <a:p>
            <a:pPr lvl="2">
              <a:buClr>
                <a:srgbClr val="000000"/>
              </a:buClr>
              <a:buSzPct val="100000"/>
              <a:buFont typeface="Times New Roman"/>
              <a:buChar char="•"/>
            </a:pPr>
            <a:r>
              <a:rPr sz="2400">
                <a:latin typeface="Times New Roman"/>
                <a:ea typeface="Times New Roman"/>
                <a:cs typeface="Times New Roman"/>
                <a:sym typeface="Times New Roman"/>
              </a:rPr>
              <a:t>Every other chord may receive a secondary dominant, to intensify the approach to diatonic chords and create a two-chord sequential pattern</a:t>
            </a:r>
          </a:p>
        </p:txBody>
      </p:sp>
      <p:pic>
        <p:nvPicPr>
          <p:cNvPr id="177" name="SecondaryinCa.png" descr="SecondaryinCa.png"/>
          <p:cNvPicPr>
            <a:picLocks noChangeAspect="0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503362" y="1981200"/>
            <a:ext cx="6135688" cy="19812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9" name="liszt2.png" descr="liszt2.png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09600" y="228600"/>
            <a:ext cx="1506538" cy="1927225"/>
          </a:xfrm>
          <a:prstGeom prst="rect">
            <a:avLst/>
          </a:prstGeom>
          <a:ln w="12700">
            <a:miter lim="400000"/>
          </a:ln>
        </p:spPr>
      </p:pic>
      <p:pic>
        <p:nvPicPr>
          <p:cNvPr id="180" name="liszt5.png" descr="liszt5.png"/>
          <p:cNvPicPr>
            <a:picLocks noChangeAspect="0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934200" y="4572000"/>
            <a:ext cx="1792288" cy="1658938"/>
          </a:xfrm>
          <a:prstGeom prst="rect">
            <a:avLst/>
          </a:prstGeom>
          <a:ln w="12700">
            <a:miter lim="400000"/>
          </a:ln>
        </p:spPr>
      </p:pic>
      <p:sp>
        <p:nvSpPr>
          <p:cNvPr id="181" name="Use of Secondary Dominants  in Harmonic Sequences"/>
          <p:cNvSpPr txBox="1"/>
          <p:nvPr>
            <p:ph type="title"/>
          </p:nvPr>
        </p:nvSpPr>
        <p:spPr>
          <a:xfrm>
            <a:off x="685800" y="0"/>
            <a:ext cx="8077200" cy="2362200"/>
          </a:xfrm>
          <a:prstGeom prst="rect">
            <a:avLst/>
          </a:prstGeom>
        </p:spPr>
        <p:txBody>
          <a:bodyPr/>
          <a:lstStyle/>
          <a:p>
            <a:pPr>
              <a:defRPr b="1" sz="3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Use of Secondary Dominants </a:t>
            </a:r>
            <a:br/>
            <a:r>
              <a:t>in Harmonic Sequences</a:t>
            </a:r>
          </a:p>
        </p:txBody>
      </p:sp>
      <p:sp>
        <p:nvSpPr>
          <p:cNvPr id="182" name="This example can be expanded to travel twice around the circle of 5ths"/>
          <p:cNvSpPr txBox="1"/>
          <p:nvPr>
            <p:ph type="body" sz="quarter" idx="1"/>
          </p:nvPr>
        </p:nvSpPr>
        <p:spPr>
          <a:xfrm>
            <a:off x="927100" y="4343400"/>
            <a:ext cx="6705600" cy="1663700"/>
          </a:xfrm>
          <a:prstGeom prst="rect">
            <a:avLst/>
          </a:prstGeom>
        </p:spPr>
        <p:txBody>
          <a:bodyPr/>
          <a:lstStyle>
            <a:lvl1pPr>
              <a:buClr>
                <a:srgbClr val="000000"/>
              </a:buClr>
              <a:buSzTx/>
              <a:buFont typeface="Times New Roman"/>
              <a:buNone/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This example can be expanded to travel twice around the circle of 5ths </a:t>
            </a:r>
          </a:p>
        </p:txBody>
      </p:sp>
      <p:pic>
        <p:nvPicPr>
          <p:cNvPr id="183" name="SecondaryinCc.png" descr="SecondaryinCc.png"/>
          <p:cNvPicPr>
            <a:picLocks noChangeAspect="0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85800" y="2070100"/>
            <a:ext cx="7772401" cy="18034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riads in Descending 5th sequenc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3200">
                <a:latin typeface="Cochin"/>
                <a:ea typeface="Cochin"/>
                <a:cs typeface="Cochin"/>
                <a:sym typeface="Cochin"/>
              </a:defRPr>
            </a:lvl1pPr>
          </a:lstStyle>
          <a:p>
            <a:pPr/>
            <a:r>
              <a:t>Triads in Descending 5th sequences</a:t>
            </a:r>
          </a:p>
        </p:txBody>
      </p:sp>
      <p:sp>
        <p:nvSpPr>
          <p:cNvPr id="48" name="Harmonic intervals form stepwise succession of 6ths/10th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>
                <a:latin typeface="Cochin"/>
                <a:ea typeface="Cochin"/>
                <a:cs typeface="Cochin"/>
                <a:sym typeface="Cochin"/>
              </a:defRPr>
            </a:pPr>
            <a:r>
              <a:t>Harmonic intervals form stepwise succession of 6ths/10ths</a:t>
            </a:r>
          </a:p>
          <a:p>
            <a:pPr>
              <a:defRPr>
                <a:latin typeface="Cochin"/>
                <a:ea typeface="Cochin"/>
                <a:cs typeface="Cochin"/>
                <a:sym typeface="Cochin"/>
              </a:defRPr>
            </a:pPr>
            <a:r>
              <a:t>Stepwise descending motion with end on ˆ5 or ˆ1</a:t>
            </a:r>
          </a:p>
          <a:p>
            <a:pPr>
              <a:defRPr>
                <a:latin typeface="Cochin"/>
                <a:ea typeface="Cochin"/>
                <a:cs typeface="Cochin"/>
                <a:sym typeface="Cochin"/>
              </a:defRPr>
            </a:pPr>
            <a:r>
              <a:t>Soprano lines move by alternating 2nds/3rds or 4ths/5ths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48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Descending 5ths ˆ1-ˆ7-ˆ6-ˆ5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Cochin"/>
                <a:ea typeface="Cochin"/>
                <a:cs typeface="Cochin"/>
                <a:sym typeface="Cochin"/>
              </a:defRPr>
            </a:lvl1pPr>
          </a:lstStyle>
          <a:p>
            <a:pPr/>
            <a:r>
              <a:t>Descending 5ths ˆ1-ˆ7-ˆ6-ˆ5</a:t>
            </a:r>
          </a:p>
        </p:txBody>
      </p:sp>
      <p:pic>
        <p:nvPicPr>
          <p:cNvPr id="51" name="5-10seq_rn.png" descr="5-10seq_rn.png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85800" y="2703512"/>
            <a:ext cx="7772400" cy="2668589"/>
          </a:xfrm>
          <a:prstGeom prst="rect">
            <a:avLst/>
          </a:prstGeom>
          <a:ln w="12700">
            <a:miter lim="400000"/>
          </a:ln>
        </p:spPr>
      </p:pic>
      <p:sp>
        <p:nvSpPr>
          <p:cNvPr id="52" name="Line"/>
          <p:cNvSpPr/>
          <p:nvPr/>
        </p:nvSpPr>
        <p:spPr>
          <a:xfrm>
            <a:off x="3048000" y="5105400"/>
            <a:ext cx="76200" cy="3048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cubicBezTo>
                  <a:pt x="9671" y="0"/>
                  <a:pt x="0" y="806"/>
                  <a:pt x="0" y="1800"/>
                </a:cubicBezTo>
                <a:lnTo>
                  <a:pt x="0" y="19800"/>
                </a:lnTo>
                <a:cubicBezTo>
                  <a:pt x="0" y="20794"/>
                  <a:pt x="9671" y="21600"/>
                  <a:pt x="21600" y="21600"/>
                </a:cubicBezTo>
              </a:path>
            </a:pathLst>
          </a:custGeom>
          <a:ln w="25400">
            <a:solidFill>
              <a:srgbClr val="4349AA"/>
            </a:solidFill>
          </a:ln>
        </p:spPr>
        <p:txBody>
          <a:bodyPr lIns="50800" tIns="50800" rIns="50800" bIns="50800" anchor="ctr"/>
          <a:lstStyle/>
          <a:p>
            <a:pPr marL="40639" marR="40639" defTabSz="914400">
              <a:defRPr sz="2400">
                <a:uFill>
                  <a:solidFill>
                    <a:srgbClr val="000000"/>
                  </a:solidFill>
                </a:uFill>
                <a:latin typeface="+mj-lt"/>
                <a:ea typeface="+mj-ea"/>
                <a:cs typeface="+mj-cs"/>
                <a:sym typeface="Savoye LET"/>
              </a:defRPr>
            </a:pPr>
          </a:p>
        </p:txBody>
      </p:sp>
      <p:sp>
        <p:nvSpPr>
          <p:cNvPr id="53" name="Line"/>
          <p:cNvSpPr/>
          <p:nvPr/>
        </p:nvSpPr>
        <p:spPr>
          <a:xfrm flipH="1">
            <a:off x="6248400" y="5105400"/>
            <a:ext cx="152400" cy="3048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cubicBezTo>
                  <a:pt x="9671" y="0"/>
                  <a:pt x="0" y="806"/>
                  <a:pt x="0" y="1800"/>
                </a:cubicBezTo>
                <a:lnTo>
                  <a:pt x="0" y="19800"/>
                </a:lnTo>
                <a:cubicBezTo>
                  <a:pt x="0" y="20794"/>
                  <a:pt x="9671" y="21600"/>
                  <a:pt x="21600" y="21600"/>
                </a:cubicBezTo>
              </a:path>
            </a:pathLst>
          </a:custGeom>
          <a:ln w="25400">
            <a:solidFill>
              <a:srgbClr val="4349AA"/>
            </a:solidFill>
          </a:ln>
        </p:spPr>
        <p:txBody>
          <a:bodyPr lIns="50800" tIns="50800" rIns="50800" bIns="50800" anchor="ctr"/>
          <a:lstStyle/>
          <a:p>
            <a:pPr marL="40639" marR="40639" defTabSz="914400">
              <a:defRPr sz="2400">
                <a:uFill>
                  <a:solidFill>
                    <a:srgbClr val="000000"/>
                  </a:solidFill>
                </a:uFill>
                <a:latin typeface="+mj-lt"/>
                <a:ea typeface="+mj-ea"/>
                <a:cs typeface="+mj-cs"/>
                <a:sym typeface="Savoye LET"/>
              </a:defRPr>
            </a:pPr>
          </a:p>
        </p:txBody>
      </p:sp>
      <p:sp>
        <p:nvSpPr>
          <p:cNvPr id="54" name="Line"/>
          <p:cNvSpPr/>
          <p:nvPr/>
        </p:nvSpPr>
        <p:spPr>
          <a:xfrm>
            <a:off x="2463800" y="3276600"/>
            <a:ext cx="76200" cy="3048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cubicBezTo>
                  <a:pt x="9671" y="0"/>
                  <a:pt x="0" y="806"/>
                  <a:pt x="0" y="1800"/>
                </a:cubicBezTo>
                <a:lnTo>
                  <a:pt x="0" y="19800"/>
                </a:lnTo>
                <a:cubicBezTo>
                  <a:pt x="0" y="20794"/>
                  <a:pt x="9671" y="21600"/>
                  <a:pt x="21600" y="21600"/>
                </a:cubicBezTo>
              </a:path>
            </a:pathLst>
          </a:custGeom>
          <a:ln w="25400">
            <a:solidFill>
              <a:srgbClr val="E32400"/>
            </a:solidFill>
          </a:ln>
        </p:spPr>
        <p:txBody>
          <a:bodyPr lIns="50800" tIns="50800" rIns="50800" bIns="50800" anchor="ctr"/>
          <a:lstStyle/>
          <a:p>
            <a:pPr marL="40639" marR="40639" defTabSz="914400">
              <a:defRPr sz="2400">
                <a:uFill>
                  <a:solidFill>
                    <a:srgbClr val="000000"/>
                  </a:solidFill>
                </a:uFill>
                <a:latin typeface="+mj-lt"/>
                <a:ea typeface="+mj-ea"/>
                <a:cs typeface="+mj-cs"/>
                <a:sym typeface="Savoye LET"/>
              </a:defRPr>
            </a:pPr>
          </a:p>
        </p:txBody>
      </p:sp>
      <p:sp>
        <p:nvSpPr>
          <p:cNvPr id="55" name="Line"/>
          <p:cNvSpPr/>
          <p:nvPr/>
        </p:nvSpPr>
        <p:spPr>
          <a:xfrm flipH="1">
            <a:off x="7467600" y="3454400"/>
            <a:ext cx="152400" cy="3048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cubicBezTo>
                  <a:pt x="9671" y="0"/>
                  <a:pt x="0" y="806"/>
                  <a:pt x="0" y="1800"/>
                </a:cubicBezTo>
                <a:lnTo>
                  <a:pt x="0" y="19800"/>
                </a:lnTo>
                <a:cubicBezTo>
                  <a:pt x="0" y="20794"/>
                  <a:pt x="9671" y="21600"/>
                  <a:pt x="21600" y="21600"/>
                </a:cubicBezTo>
              </a:path>
            </a:pathLst>
          </a:custGeom>
          <a:ln w="25400">
            <a:solidFill>
              <a:srgbClr val="E32400"/>
            </a:solidFill>
          </a:ln>
        </p:spPr>
        <p:txBody>
          <a:bodyPr lIns="50800" tIns="50800" rIns="50800" bIns="50800" anchor="ctr"/>
          <a:lstStyle/>
          <a:p>
            <a:pPr marL="40639" marR="40639" defTabSz="914400">
              <a:defRPr sz="2400">
                <a:uFill>
                  <a:solidFill>
                    <a:srgbClr val="000000"/>
                  </a:solidFill>
                </a:uFill>
                <a:latin typeface="+mj-lt"/>
                <a:ea typeface="+mj-ea"/>
                <a:cs typeface="+mj-cs"/>
                <a:sym typeface="Savoye LET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2" grpId="1"/>
      <p:bldP build="whole" bldLvl="1" animBg="1" rev="0" advAuto="0" spid="53" grpId="2"/>
      <p:bldP build="whole" bldLvl="1" animBg="1" rev="0" advAuto="0" spid="55" grpId="4"/>
      <p:bldP build="whole" bldLvl="1" animBg="1" rev="0" advAuto="0" spid="54" grpId="3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arallel 10ths ˆ1-ˆ7-ˆ6-ˆ5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Cochin"/>
                <a:ea typeface="Cochin"/>
                <a:cs typeface="Cochin"/>
                <a:sym typeface="Cochin"/>
              </a:defRPr>
            </a:lvl1pPr>
          </a:lstStyle>
          <a:p>
            <a:pPr/>
            <a:r>
              <a:t>Parallel 10ths ˆ1-ˆ7-ˆ6-ˆ5</a:t>
            </a:r>
          </a:p>
        </p:txBody>
      </p:sp>
      <p:pic>
        <p:nvPicPr>
          <p:cNvPr id="58" name="5-10seq.png" descr="5-10seq.png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85800" y="2840037"/>
            <a:ext cx="7772400" cy="2395538"/>
          </a:xfrm>
          <a:prstGeom prst="rect">
            <a:avLst/>
          </a:prstGeom>
          <a:ln w="12700">
            <a:miter lim="400000"/>
          </a:ln>
        </p:spPr>
      </p:pic>
      <p:sp>
        <p:nvSpPr>
          <p:cNvPr id="59" name="Line"/>
          <p:cNvSpPr/>
          <p:nvPr/>
        </p:nvSpPr>
        <p:spPr>
          <a:xfrm>
            <a:off x="2070100" y="4419600"/>
            <a:ext cx="50800" cy="3556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cubicBezTo>
                  <a:pt x="9671" y="0"/>
                  <a:pt x="0" y="806"/>
                  <a:pt x="0" y="1800"/>
                </a:cubicBezTo>
                <a:lnTo>
                  <a:pt x="0" y="19800"/>
                </a:lnTo>
                <a:cubicBezTo>
                  <a:pt x="0" y="20794"/>
                  <a:pt x="9671" y="21600"/>
                  <a:pt x="21600" y="21600"/>
                </a:cubicBezTo>
              </a:path>
            </a:pathLst>
          </a:custGeom>
          <a:ln w="25400">
            <a:solidFill>
              <a:srgbClr val="E32400"/>
            </a:solidFill>
          </a:ln>
        </p:spPr>
        <p:txBody>
          <a:bodyPr lIns="50800" tIns="50800" rIns="50800" bIns="50800" anchor="ctr"/>
          <a:lstStyle/>
          <a:p>
            <a:pPr marL="40639" marR="40639" defTabSz="914400">
              <a:defRPr sz="2400">
                <a:uFill>
                  <a:solidFill>
                    <a:srgbClr val="000000"/>
                  </a:solidFill>
                </a:uFill>
                <a:latin typeface="+mj-lt"/>
                <a:ea typeface="+mj-ea"/>
                <a:cs typeface="+mj-cs"/>
                <a:sym typeface="Savoye LET"/>
              </a:defRPr>
            </a:pPr>
          </a:p>
        </p:txBody>
      </p:sp>
      <p:sp>
        <p:nvSpPr>
          <p:cNvPr id="60" name="Line"/>
          <p:cNvSpPr/>
          <p:nvPr/>
        </p:nvSpPr>
        <p:spPr>
          <a:xfrm flipH="1">
            <a:off x="6654800" y="4622800"/>
            <a:ext cx="50800" cy="3048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cubicBezTo>
                  <a:pt x="9671" y="0"/>
                  <a:pt x="0" y="806"/>
                  <a:pt x="0" y="1800"/>
                </a:cubicBezTo>
                <a:lnTo>
                  <a:pt x="0" y="19800"/>
                </a:lnTo>
                <a:cubicBezTo>
                  <a:pt x="0" y="20794"/>
                  <a:pt x="9671" y="21600"/>
                  <a:pt x="21600" y="21600"/>
                </a:cubicBezTo>
              </a:path>
            </a:pathLst>
          </a:custGeom>
          <a:ln w="25400">
            <a:solidFill>
              <a:srgbClr val="E32400"/>
            </a:solidFill>
          </a:ln>
        </p:spPr>
        <p:txBody>
          <a:bodyPr lIns="50800" tIns="50800" rIns="50800" bIns="50800" anchor="ctr"/>
          <a:lstStyle/>
          <a:p>
            <a:pPr marL="40639" marR="40639" defTabSz="914400">
              <a:defRPr sz="2400">
                <a:uFill>
                  <a:solidFill>
                    <a:srgbClr val="000000"/>
                  </a:solidFill>
                </a:uFill>
                <a:latin typeface="+mj-lt"/>
                <a:ea typeface="+mj-ea"/>
                <a:cs typeface="+mj-cs"/>
                <a:sym typeface="Savoye LET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9" grpId="1"/>
      <p:bldP build="whole" bldLvl="1" animBg="1" rev="0" advAuto="0" spid="60" grpId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Voice-leading ˆ1-ˆ7-ˆ6-ˆ5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Cochin"/>
                <a:ea typeface="Cochin"/>
                <a:cs typeface="Cochin"/>
                <a:sym typeface="Cochin"/>
              </a:defRPr>
            </a:lvl1pPr>
          </a:lstStyle>
          <a:p>
            <a:pPr/>
            <a:r>
              <a:t>Voice-leading ˆ1-ˆ7-ˆ6-ˆ5</a:t>
            </a:r>
          </a:p>
        </p:txBody>
      </p:sp>
      <p:pic>
        <p:nvPicPr>
          <p:cNvPr id="63" name="5-10seq_ST.png" descr="5-10seq_ST.png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85800" y="2901950"/>
            <a:ext cx="7772400" cy="2271713"/>
          </a:xfrm>
          <a:prstGeom prst="rect">
            <a:avLst/>
          </a:prstGeom>
          <a:ln w="12700">
            <a:miter lim="400000"/>
          </a:ln>
        </p:spPr>
      </p:pic>
      <p:sp>
        <p:nvSpPr>
          <p:cNvPr id="64" name="Line"/>
          <p:cNvSpPr/>
          <p:nvPr/>
        </p:nvSpPr>
        <p:spPr>
          <a:xfrm flipH="1">
            <a:off x="7467600" y="3784600"/>
            <a:ext cx="152400" cy="3048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cubicBezTo>
                  <a:pt x="9671" y="0"/>
                  <a:pt x="0" y="806"/>
                  <a:pt x="0" y="1800"/>
                </a:cubicBezTo>
                <a:lnTo>
                  <a:pt x="0" y="19800"/>
                </a:lnTo>
                <a:cubicBezTo>
                  <a:pt x="0" y="20794"/>
                  <a:pt x="9671" y="21600"/>
                  <a:pt x="21600" y="21600"/>
                </a:cubicBezTo>
              </a:path>
            </a:pathLst>
          </a:custGeom>
          <a:ln w="25400">
            <a:solidFill>
              <a:srgbClr val="E32400"/>
            </a:solidFill>
          </a:ln>
        </p:spPr>
        <p:txBody>
          <a:bodyPr lIns="50800" tIns="50800" rIns="50800" bIns="50800" anchor="ctr"/>
          <a:lstStyle/>
          <a:p>
            <a:pPr marL="40639" marR="40639" defTabSz="914400">
              <a:defRPr sz="2400">
                <a:uFill>
                  <a:solidFill>
                    <a:srgbClr val="000000"/>
                  </a:solidFill>
                </a:uFill>
                <a:latin typeface="+mj-lt"/>
                <a:ea typeface="+mj-ea"/>
                <a:cs typeface="+mj-cs"/>
                <a:sym typeface="Savoye LET"/>
              </a:defRPr>
            </a:pPr>
          </a:p>
        </p:txBody>
      </p:sp>
      <p:sp>
        <p:nvSpPr>
          <p:cNvPr id="65" name="Line"/>
          <p:cNvSpPr/>
          <p:nvPr/>
        </p:nvSpPr>
        <p:spPr>
          <a:xfrm>
            <a:off x="2362200" y="3581400"/>
            <a:ext cx="50800" cy="3556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cubicBezTo>
                  <a:pt x="9671" y="0"/>
                  <a:pt x="0" y="806"/>
                  <a:pt x="0" y="1800"/>
                </a:cubicBezTo>
                <a:lnTo>
                  <a:pt x="0" y="19800"/>
                </a:lnTo>
                <a:cubicBezTo>
                  <a:pt x="0" y="20794"/>
                  <a:pt x="9671" y="21600"/>
                  <a:pt x="21600" y="21600"/>
                </a:cubicBezTo>
              </a:path>
            </a:pathLst>
          </a:custGeom>
          <a:ln w="25400">
            <a:solidFill>
              <a:srgbClr val="E32400"/>
            </a:solidFill>
          </a:ln>
        </p:spPr>
        <p:txBody>
          <a:bodyPr lIns="50800" tIns="50800" rIns="50800" bIns="50800" anchor="ctr"/>
          <a:lstStyle/>
          <a:p>
            <a:pPr marL="40639" marR="40639" defTabSz="914400">
              <a:defRPr sz="2400">
                <a:uFill>
                  <a:solidFill>
                    <a:srgbClr val="000000"/>
                  </a:solidFill>
                </a:uFill>
                <a:latin typeface="+mj-lt"/>
                <a:ea typeface="+mj-ea"/>
                <a:cs typeface="+mj-cs"/>
                <a:sym typeface="Savoye LET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4" grpId="1"/>
      <p:bldP build="whole" bldLvl="1" animBg="1" rev="0" advAuto="0" spid="65" grpId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Voice-leading ˆ1-ˆ7-ˆ6-ˆ5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Voice-leading ˆ1-ˆ7-ˆ6-ˆ5</a:t>
            </a:r>
          </a:p>
        </p:txBody>
      </p:sp>
      <p:pic>
        <p:nvPicPr>
          <p:cNvPr id="68" name="5-10seq_AB.png" descr="5-10seq_AB.png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85800" y="2667000"/>
            <a:ext cx="7772400" cy="2743201"/>
          </a:xfrm>
          <a:prstGeom prst="rect">
            <a:avLst/>
          </a:prstGeom>
          <a:ln w="12700">
            <a:miter lim="400000"/>
          </a:ln>
        </p:spPr>
      </p:pic>
      <p:sp>
        <p:nvSpPr>
          <p:cNvPr id="69" name="Line"/>
          <p:cNvSpPr/>
          <p:nvPr/>
        </p:nvSpPr>
        <p:spPr>
          <a:xfrm>
            <a:off x="2362200" y="4165600"/>
            <a:ext cx="50800" cy="3556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cubicBezTo>
                  <a:pt x="9671" y="0"/>
                  <a:pt x="0" y="806"/>
                  <a:pt x="0" y="1800"/>
                </a:cubicBezTo>
                <a:lnTo>
                  <a:pt x="0" y="19800"/>
                </a:lnTo>
                <a:cubicBezTo>
                  <a:pt x="0" y="20794"/>
                  <a:pt x="9671" y="21600"/>
                  <a:pt x="21600" y="21600"/>
                </a:cubicBezTo>
              </a:path>
            </a:pathLst>
          </a:custGeom>
          <a:ln w="25400">
            <a:solidFill>
              <a:srgbClr val="E32400"/>
            </a:solidFill>
          </a:ln>
        </p:spPr>
        <p:txBody>
          <a:bodyPr lIns="50800" tIns="50800" rIns="50800" bIns="50800" anchor="ctr"/>
          <a:lstStyle/>
          <a:p>
            <a:pPr marL="40639" marR="40639" defTabSz="914400">
              <a:defRPr sz="2400">
                <a:uFill>
                  <a:solidFill>
                    <a:srgbClr val="000000"/>
                  </a:solidFill>
                </a:uFill>
                <a:latin typeface="+mj-lt"/>
                <a:ea typeface="+mj-ea"/>
                <a:cs typeface="+mj-cs"/>
                <a:sym typeface="Savoye LET"/>
              </a:defRPr>
            </a:pPr>
          </a:p>
        </p:txBody>
      </p:sp>
      <p:sp>
        <p:nvSpPr>
          <p:cNvPr id="70" name="Line"/>
          <p:cNvSpPr/>
          <p:nvPr/>
        </p:nvSpPr>
        <p:spPr>
          <a:xfrm flipH="1">
            <a:off x="6781800" y="4318000"/>
            <a:ext cx="152400" cy="3048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cubicBezTo>
                  <a:pt x="9671" y="0"/>
                  <a:pt x="0" y="806"/>
                  <a:pt x="0" y="1800"/>
                </a:cubicBezTo>
                <a:lnTo>
                  <a:pt x="0" y="19800"/>
                </a:lnTo>
                <a:cubicBezTo>
                  <a:pt x="0" y="20794"/>
                  <a:pt x="9671" y="21600"/>
                  <a:pt x="21600" y="21600"/>
                </a:cubicBezTo>
              </a:path>
            </a:pathLst>
          </a:custGeom>
          <a:ln w="25400">
            <a:solidFill>
              <a:srgbClr val="E32400"/>
            </a:solidFill>
          </a:ln>
        </p:spPr>
        <p:txBody>
          <a:bodyPr lIns="50800" tIns="50800" rIns="50800" bIns="50800" anchor="ctr"/>
          <a:lstStyle/>
          <a:p>
            <a:pPr marL="40639" marR="40639" defTabSz="914400">
              <a:defRPr sz="2400">
                <a:uFill>
                  <a:solidFill>
                    <a:srgbClr val="000000"/>
                  </a:solidFill>
                </a:uFill>
                <a:latin typeface="+mj-lt"/>
                <a:ea typeface="+mj-ea"/>
                <a:cs typeface="+mj-cs"/>
                <a:sym typeface="Savoye LET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70" grpId="2"/>
      <p:bldP build="whole" bldLvl="1" animBg="1" rev="0" advAuto="0" spid="69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Voice-leading ˆ1-ˆ7-ˆ6-ˆ5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Cochin"/>
                <a:ea typeface="Cochin"/>
                <a:cs typeface="Cochin"/>
                <a:sym typeface="Cochin"/>
              </a:defRPr>
            </a:lvl1pPr>
          </a:lstStyle>
          <a:p>
            <a:pPr/>
            <a:r>
              <a:t>Voice-leading ˆ1-ˆ7-ˆ6-ˆ5</a:t>
            </a:r>
          </a:p>
        </p:txBody>
      </p:sp>
      <p:pic>
        <p:nvPicPr>
          <p:cNvPr id="73" name="5-10seq_rn.png" descr="5-10seq_rn.png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85800" y="2703512"/>
            <a:ext cx="7772400" cy="2668589"/>
          </a:xfrm>
          <a:prstGeom prst="rect">
            <a:avLst/>
          </a:prstGeom>
          <a:ln w="12700">
            <a:miter lim="400000"/>
          </a:ln>
        </p:spPr>
      </p:pic>
      <p:sp>
        <p:nvSpPr>
          <p:cNvPr id="74" name="Line"/>
          <p:cNvSpPr/>
          <p:nvPr/>
        </p:nvSpPr>
        <p:spPr>
          <a:xfrm flipH="1">
            <a:off x="6794500" y="4267200"/>
            <a:ext cx="152400" cy="3048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cubicBezTo>
                  <a:pt x="9671" y="0"/>
                  <a:pt x="0" y="806"/>
                  <a:pt x="0" y="1800"/>
                </a:cubicBezTo>
                <a:lnTo>
                  <a:pt x="0" y="19800"/>
                </a:lnTo>
                <a:cubicBezTo>
                  <a:pt x="0" y="20794"/>
                  <a:pt x="9671" y="21600"/>
                  <a:pt x="21600" y="21600"/>
                </a:cubicBezTo>
              </a:path>
            </a:pathLst>
          </a:custGeom>
          <a:ln w="25400">
            <a:solidFill>
              <a:srgbClr val="E32400"/>
            </a:solidFill>
          </a:ln>
        </p:spPr>
        <p:txBody>
          <a:bodyPr lIns="50800" tIns="50800" rIns="50800" bIns="50800" anchor="ctr"/>
          <a:lstStyle/>
          <a:p>
            <a:pPr marL="40639" marR="40639" defTabSz="914400">
              <a:defRPr sz="2400">
                <a:uFill>
                  <a:solidFill>
                    <a:srgbClr val="000000"/>
                  </a:solidFill>
                </a:uFill>
                <a:latin typeface="+mj-lt"/>
                <a:ea typeface="+mj-ea"/>
                <a:cs typeface="+mj-cs"/>
                <a:sym typeface="Savoye LET"/>
              </a:defRPr>
            </a:pPr>
          </a:p>
        </p:txBody>
      </p:sp>
      <p:sp>
        <p:nvSpPr>
          <p:cNvPr id="75" name="Line"/>
          <p:cNvSpPr/>
          <p:nvPr/>
        </p:nvSpPr>
        <p:spPr>
          <a:xfrm>
            <a:off x="2362200" y="4165600"/>
            <a:ext cx="50800" cy="3556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cubicBezTo>
                  <a:pt x="9671" y="0"/>
                  <a:pt x="0" y="806"/>
                  <a:pt x="0" y="1800"/>
                </a:cubicBezTo>
                <a:lnTo>
                  <a:pt x="0" y="19800"/>
                </a:lnTo>
                <a:cubicBezTo>
                  <a:pt x="0" y="20794"/>
                  <a:pt x="9671" y="21600"/>
                  <a:pt x="21600" y="21600"/>
                </a:cubicBezTo>
              </a:path>
            </a:pathLst>
          </a:custGeom>
          <a:ln w="25400">
            <a:solidFill>
              <a:srgbClr val="E32400"/>
            </a:solidFill>
          </a:ln>
        </p:spPr>
        <p:txBody>
          <a:bodyPr lIns="50800" tIns="50800" rIns="50800" bIns="50800" anchor="ctr"/>
          <a:lstStyle/>
          <a:p>
            <a:pPr marL="40639" marR="40639" defTabSz="914400">
              <a:defRPr sz="2400">
                <a:uFill>
                  <a:solidFill>
                    <a:srgbClr val="000000"/>
                  </a:solidFill>
                </a:uFill>
                <a:latin typeface="+mj-lt"/>
                <a:ea typeface="+mj-ea"/>
                <a:cs typeface="+mj-cs"/>
                <a:sym typeface="Savoye LET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75" grpId="2"/>
      <p:bldP build="whole" bldLvl="1" animBg="1" rev="0" advAuto="0" spid="74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Will Tell-2.mov" descr="Will Tell-2.mov"/>
          <p:cNvPicPr>
            <a:picLocks noChangeAspect="0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4">
            <a:extLst/>
          </a:blip>
          <a:stretch>
            <a:fillRect/>
          </a:stretch>
        </p:blipFill>
        <p:spPr>
          <a:xfrm>
            <a:off x="7848600" y="5765800"/>
            <a:ext cx="1" cy="1"/>
          </a:xfrm>
          <a:prstGeom prst="rect">
            <a:avLst/>
          </a:prstGeom>
          <a:ln w="12700">
            <a:miter lim="400000"/>
          </a:ln>
        </p:spPr>
      </p:pic>
      <p:sp>
        <p:nvSpPr>
          <p:cNvPr id="78" name="William Tell Overture"/>
          <p:cNvSpPr txBox="1"/>
          <p:nvPr>
            <p:ph type="title"/>
          </p:nvPr>
        </p:nvSpPr>
        <p:spPr>
          <a:xfrm>
            <a:off x="685800" y="0"/>
            <a:ext cx="7772400" cy="1600200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Cochin"/>
                <a:ea typeface="Cochin"/>
                <a:cs typeface="Cochin"/>
                <a:sym typeface="Cochin"/>
              </a:defRPr>
            </a:lvl1pPr>
          </a:lstStyle>
          <a:p>
            <a:pPr/>
            <a:r>
              <a:t>William Tell Overture</a:t>
            </a:r>
          </a:p>
        </p:txBody>
      </p:sp>
      <p:pic>
        <p:nvPicPr>
          <p:cNvPr id="79" name="seqb.png" descr="seqb.png"/>
          <p:cNvPicPr>
            <a:picLocks noChangeAspect="0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2667000" y="1066800"/>
            <a:ext cx="4398963" cy="51054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mediacall" nodeType="clickEffect" presetSubtype="0" presetID="1" grpId="1" fill="hold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613333" fill="hold"/>
                                        <p:tgtEl>
                                          <p:spTgt spid="7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  <p:audio isNarration="0">
              <p:cMediaNode mute="0" showWhenStopped="0" numSld="1" vol="100000">
                <p:cTn id="7" fill="hold" display="0">
                  <p:stCondLst>
                    <p:cond delay="indefinite"/>
                  </p:stCondLst>
                </p:cTn>
                <p:tgtEl>
                  <p:spTgt spid="77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Savoye LET"/>
        <a:ea typeface="Savoye LET"/>
        <a:cs typeface="Savoye LET"/>
      </a:majorFont>
      <a:minorFont>
        <a:latin typeface="Georgia"/>
        <a:ea typeface="Georgia"/>
        <a:cs typeface="Georgi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C6E6E9"/>
        </a:solidFill>
        <a:ln w="12700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40639" marR="40639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+mj-lt"/>
            <a:ea typeface="+mj-ea"/>
            <a:cs typeface="+mj-cs"/>
            <a:sym typeface="Savoye LE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"/>
            <a:ea typeface="Helvetica"/>
            <a:cs typeface="Helvetica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Savoye LET"/>
        <a:ea typeface="Savoye LET"/>
        <a:cs typeface="Savoye LET"/>
      </a:majorFont>
      <a:minorFont>
        <a:latin typeface="Georgia"/>
        <a:ea typeface="Georgia"/>
        <a:cs typeface="Georgi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C6E6E9"/>
        </a:solidFill>
        <a:ln w="12700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40639" marR="40639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+mj-lt"/>
            <a:ea typeface="+mj-ea"/>
            <a:cs typeface="+mj-cs"/>
            <a:sym typeface="Savoye LE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"/>
            <a:ea typeface="Helvetica"/>
            <a:cs typeface="Helvetica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