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3" ContentType="audio/unknown"/>
  <Override PartName="/ppt/media/media1.mov" ContentType="audio/unknown"/>
  <Override PartName="/ppt/media/media2.mov" ContentType="audio/unknown"/>
  <Override PartName="/ppt/notesSlides/notesSlide1.xml" ContentType="application/vnd.openxmlformats-officedocument.presentationml.notesSlide+xml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55533A"/>
        </a:fontRef>
        <a:srgbClr val="55533A"/>
      </a:tcTxStyle>
      <a:tcStyle>
        <a:tcBdr>
          <a:left>
            <a:ln w="25400" cap="flat">
              <a:solidFill>
                <a:srgbClr val="55533A"/>
              </a:solidFill>
              <a:prstDash val="solid"/>
              <a:miter lim="400000"/>
            </a:ln>
          </a:left>
          <a:right>
            <a:ln w="25400" cap="flat">
              <a:solidFill>
                <a:srgbClr val="55533A"/>
              </a:solidFill>
              <a:prstDash val="solid"/>
              <a:miter lim="400000"/>
            </a:ln>
          </a:right>
          <a:top>
            <a:ln w="25400" cap="flat">
              <a:solidFill>
                <a:srgbClr val="55533A"/>
              </a:solidFill>
              <a:prstDash val="solid"/>
              <a:miter lim="400000"/>
            </a:ln>
          </a:top>
          <a:bottom>
            <a:ln w="25400" cap="flat">
              <a:solidFill>
                <a:srgbClr val="55533A"/>
              </a:solidFill>
              <a:prstDash val="solid"/>
              <a:miter lim="400000"/>
            </a:ln>
          </a:bottom>
          <a:insideH>
            <a:ln w="25400" cap="flat">
              <a:solidFill>
                <a:srgbClr val="55533A"/>
              </a:solidFill>
              <a:prstDash val="solid"/>
              <a:miter lim="400000"/>
            </a:ln>
          </a:insideH>
          <a:insideV>
            <a:ln w="25400" cap="flat">
              <a:solidFill>
                <a:srgbClr val="55533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7799" marR="57799" defTabSz="1295400">
              <a:spcBef>
                <a:spcPts val="500"/>
              </a:spcBef>
              <a:buClr>
                <a:srgbClr val="000000"/>
              </a:buClr>
              <a:buFont typeface="Times"/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/>
            <a:r>
              <a:t>Haydn Sym 84, ii tk 13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parator.tif" descr="separator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3987800"/>
            <a:ext cx="4635500" cy="12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1270000" y="1473200"/>
            <a:ext cx="10464800" cy="238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4368800"/>
            <a:ext cx="10464800" cy="1625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1pPr>
            <a:lvl2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2pPr>
            <a:lvl3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3pPr>
            <a:lvl4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4pPr>
            <a:lvl5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6508" y="9271000"/>
            <a:ext cx="311786" cy="3556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ts val="2100"/>
              </a:lnSpc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1270000" y="3937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1270000" y="2489200"/>
            <a:ext cx="4914900" cy="6350000"/>
          </a:xfrm>
          <a:prstGeom prst="rect">
            <a:avLst/>
          </a:prstGeom>
        </p:spPr>
        <p:txBody>
          <a:bodyPr/>
          <a:lstStyle>
            <a:lvl1pPr marL="680718" indent="-401318">
              <a:lnSpc>
                <a:spcPts val="3800"/>
              </a:lnSpc>
              <a:spcBef>
                <a:spcPts val="4400"/>
              </a:spcBef>
              <a:tabLst>
                <a:tab pos="1295400" algn="l"/>
              </a:tabLst>
              <a:defRPr sz="3200"/>
            </a:lvl1pPr>
            <a:lvl2pPr marL="1226818" indent="-401318">
              <a:lnSpc>
                <a:spcPts val="3800"/>
              </a:lnSpc>
              <a:spcBef>
                <a:spcPts val="4400"/>
              </a:spcBef>
              <a:tabLst>
                <a:tab pos="1841500" algn="l"/>
              </a:tabLst>
              <a:defRPr sz="3200"/>
            </a:lvl2pPr>
            <a:lvl3pPr marL="1777147" indent="-401318">
              <a:lnSpc>
                <a:spcPts val="3800"/>
              </a:lnSpc>
              <a:spcBef>
                <a:spcPts val="4400"/>
              </a:spcBef>
              <a:tabLst>
                <a:tab pos="2387600" algn="l"/>
              </a:tabLst>
              <a:defRPr sz="3200"/>
            </a:lvl3pPr>
            <a:lvl4pPr marL="2352889" indent="-401318">
              <a:lnSpc>
                <a:spcPts val="3800"/>
              </a:lnSpc>
              <a:spcBef>
                <a:spcPts val="4400"/>
              </a:spcBef>
              <a:tabLst>
                <a:tab pos="2971800" algn="l"/>
              </a:tabLst>
              <a:defRPr sz="3200"/>
            </a:lvl4pPr>
            <a:lvl5pPr marL="2920147" indent="-401318">
              <a:lnSpc>
                <a:spcPts val="3800"/>
              </a:lnSpc>
              <a:spcBef>
                <a:spcPts val="4400"/>
              </a:spcBef>
              <a:tabLst>
                <a:tab pos="3530600" algn="l"/>
              </a:tabLst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1270000" y="3937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half" idx="1"/>
          </p:nvPr>
        </p:nvSpPr>
        <p:spPr>
          <a:xfrm>
            <a:off x="7581900" y="2501900"/>
            <a:ext cx="4711700" cy="6781800"/>
          </a:xfrm>
          <a:prstGeom prst="rect">
            <a:avLst/>
          </a:prstGeom>
        </p:spPr>
        <p:txBody>
          <a:bodyPr/>
          <a:lstStyle>
            <a:lvl1pPr marL="680718" indent="-401318">
              <a:lnSpc>
                <a:spcPts val="3800"/>
              </a:lnSpc>
              <a:spcBef>
                <a:spcPts val="4400"/>
              </a:spcBef>
              <a:tabLst>
                <a:tab pos="1295400" algn="l"/>
              </a:tabLst>
              <a:defRPr sz="3200"/>
            </a:lvl1pPr>
            <a:lvl2pPr marL="1226818" indent="-401318">
              <a:lnSpc>
                <a:spcPts val="3800"/>
              </a:lnSpc>
              <a:spcBef>
                <a:spcPts val="4400"/>
              </a:spcBef>
              <a:tabLst>
                <a:tab pos="1841500" algn="l"/>
              </a:tabLst>
              <a:defRPr sz="3200"/>
            </a:lvl2pPr>
            <a:lvl3pPr marL="1777147" indent="-401318">
              <a:lnSpc>
                <a:spcPts val="3800"/>
              </a:lnSpc>
              <a:spcBef>
                <a:spcPts val="4400"/>
              </a:spcBef>
              <a:tabLst>
                <a:tab pos="2387600" algn="l"/>
              </a:tabLst>
              <a:defRPr sz="3200"/>
            </a:lvl3pPr>
            <a:lvl4pPr marL="2352889" indent="-401318">
              <a:lnSpc>
                <a:spcPts val="3800"/>
              </a:lnSpc>
              <a:spcBef>
                <a:spcPts val="4400"/>
              </a:spcBef>
              <a:tabLst>
                <a:tab pos="2971800" algn="l"/>
              </a:tabLst>
              <a:defRPr sz="3200"/>
            </a:lvl4pPr>
            <a:lvl5pPr marL="2920147" indent="-401318">
              <a:lnSpc>
                <a:spcPts val="3800"/>
              </a:lnSpc>
              <a:spcBef>
                <a:spcPts val="4400"/>
              </a:spcBef>
              <a:tabLst>
                <a:tab pos="3530600" algn="l"/>
              </a:tabLst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  <a:effectLst/>
        </p:spPr>
        <p:txBody>
          <a:bodyPr lIns="50800" tIns="50800" rIns="50800" bIns="50800"/>
          <a:lstStyle>
            <a:lvl1pPr marL="57799" marR="57799" defTabSz="1295400">
              <a:lnSpc>
                <a:spcPct val="100000"/>
              </a:lnSpc>
              <a:spcBef>
                <a:spcPts val="0"/>
              </a:spcBef>
              <a:tabLst/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  <a:effectLst/>
        </p:spPr>
        <p:txBody>
          <a:bodyPr anchor="t"/>
          <a:lstStyle>
            <a:lvl1pPr marL="383540" marR="57799" indent="-342900" defTabSz="1295400">
              <a:lnSpc>
                <a:spcPct val="100000"/>
              </a:lnSpc>
              <a:spcBef>
                <a:spcPts val="1000"/>
              </a:spcBef>
              <a:buSzPct val="100000"/>
              <a:tabLst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  <a:lvl2pPr marL="783590" marR="57799" indent="-285750" defTabSz="1295400">
              <a:lnSpc>
                <a:spcPct val="100000"/>
              </a:lnSpc>
              <a:spcBef>
                <a:spcPts val="900"/>
              </a:spcBef>
              <a:buSzPct val="100000"/>
              <a:buChar char="–"/>
              <a:tabLst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2pPr>
            <a:lvl3pPr marL="1183639" marR="57799" indent="-228600" defTabSz="1295400">
              <a:lnSpc>
                <a:spcPct val="100000"/>
              </a:lnSpc>
              <a:spcBef>
                <a:spcPts val="800"/>
              </a:spcBef>
              <a:buSzPct val="100000"/>
              <a:tabLst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3pPr>
            <a:lvl4pPr marL="16408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Char char="–"/>
              <a:tabLst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4pPr>
            <a:lvl5pPr marL="20980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Char char="»"/>
              <a:tabLst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  <a:effectLst/>
        </p:spPr>
        <p:txBody>
          <a:bodyPr lIns="50800" tIns="50800" rIns="50800" bIns="50800" anchor="t"/>
          <a:lstStyle>
            <a:lvl1pPr defTabSz="647700">
              <a:lnSpc>
                <a:spcPct val="100000"/>
              </a:lnSpc>
              <a:tabLst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  <a:effectLst/>
        </p:spPr>
        <p:txBody>
          <a:bodyPr lIns="50800" tIns="50800" rIns="50800" bIns="50800"/>
          <a:lstStyle>
            <a:lvl1pPr marL="57799" marR="57799" defTabSz="1295400">
              <a:lnSpc>
                <a:spcPct val="100000"/>
              </a:lnSpc>
              <a:spcBef>
                <a:spcPts val="0"/>
              </a:spcBef>
              <a:tabLst/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  <a:effectLst/>
        </p:spPr>
        <p:txBody>
          <a:bodyPr anchor="t"/>
          <a:lstStyle>
            <a:lvl1pPr marL="383540" marR="57799" indent="-342900" defTabSz="1295400">
              <a:lnSpc>
                <a:spcPct val="100000"/>
              </a:lnSpc>
              <a:spcBef>
                <a:spcPts val="1000"/>
              </a:spcBef>
              <a:buSzPct val="100000"/>
              <a:tabLst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  <a:lvl2pPr marL="783590" marR="57799" indent="-285750" defTabSz="1295400">
              <a:lnSpc>
                <a:spcPct val="100000"/>
              </a:lnSpc>
              <a:spcBef>
                <a:spcPts val="900"/>
              </a:spcBef>
              <a:buSzPct val="100000"/>
              <a:buChar char="–"/>
              <a:tabLst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2pPr>
            <a:lvl3pPr marL="1183639" marR="57799" indent="-228600" defTabSz="1295400">
              <a:lnSpc>
                <a:spcPct val="100000"/>
              </a:lnSpc>
              <a:spcBef>
                <a:spcPts val="800"/>
              </a:spcBef>
              <a:buSzPct val="100000"/>
              <a:tabLst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3pPr>
            <a:lvl4pPr marL="16408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Char char="–"/>
              <a:tabLst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4pPr>
            <a:lvl5pPr marL="20980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Char char="»"/>
              <a:tabLst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  <a:effectLst/>
        </p:spPr>
        <p:txBody>
          <a:bodyPr lIns="50800" tIns="50800" rIns="50800" bIns="50800" anchor="t"/>
          <a:lstStyle>
            <a:lvl1pPr defTabSz="647700">
              <a:lnSpc>
                <a:spcPct val="100000"/>
              </a:lnSpc>
              <a:tabLst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1270000" y="3937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1270000" y="2489200"/>
            <a:ext cx="10464800" cy="5041900"/>
          </a:xfrm>
          <a:prstGeom prst="rect">
            <a:avLst/>
          </a:prstGeom>
        </p:spPr>
        <p:txBody>
          <a:bodyPr/>
          <a:lstStyle>
            <a:lvl1pPr>
              <a:spcBef>
                <a:spcPts val="3500"/>
              </a:spcBef>
            </a:lvl1pPr>
            <a:lvl2pPr>
              <a:spcBef>
                <a:spcPts val="3500"/>
              </a:spcBef>
            </a:lvl2pPr>
            <a:lvl3pPr>
              <a:spcBef>
                <a:spcPts val="3500"/>
              </a:spcBef>
            </a:lvl3pPr>
            <a:lvl4pPr>
              <a:spcBef>
                <a:spcPts val="3500"/>
              </a:spcBef>
            </a:lvl4pPr>
            <a:lvl5pPr>
              <a:spcBef>
                <a:spcPts val="35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1270000" y="13843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1270000" y="3276600"/>
            <a:ext cx="10464800" cy="2387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6346508" y="9271000"/>
            <a:ext cx="311786" cy="3556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ts val="2100"/>
              </a:lnSpc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C6C3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droppedImage.pict" descr="droppedImage.pict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3004800" cy="975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7732" y="5235"/>
                </a:moveTo>
                <a:cubicBezTo>
                  <a:pt x="9344" y="5237"/>
                  <a:pt x="12089" y="5246"/>
                  <a:pt x="13832" y="5256"/>
                </a:cubicBezTo>
                <a:cubicBezTo>
                  <a:pt x="16797" y="5272"/>
                  <a:pt x="17002" y="5276"/>
                  <a:pt x="17036" y="5322"/>
                </a:cubicBezTo>
                <a:cubicBezTo>
                  <a:pt x="17078" y="5377"/>
                  <a:pt x="17079" y="5684"/>
                  <a:pt x="17044" y="7875"/>
                </a:cubicBezTo>
                <a:cubicBezTo>
                  <a:pt x="17033" y="8532"/>
                  <a:pt x="17009" y="10285"/>
                  <a:pt x="16990" y="11770"/>
                </a:cubicBezTo>
                <a:cubicBezTo>
                  <a:pt x="16958" y="14247"/>
                  <a:pt x="16952" y="14476"/>
                  <a:pt x="16918" y="14541"/>
                </a:cubicBezTo>
                <a:lnTo>
                  <a:pt x="16881" y="14611"/>
                </a:lnTo>
                <a:lnTo>
                  <a:pt x="16460" y="14619"/>
                </a:lnTo>
                <a:cubicBezTo>
                  <a:pt x="16229" y="14623"/>
                  <a:pt x="16035" y="14621"/>
                  <a:pt x="16030" y="14615"/>
                </a:cubicBezTo>
                <a:cubicBezTo>
                  <a:pt x="16025" y="14609"/>
                  <a:pt x="15209" y="14597"/>
                  <a:pt x="14217" y="14587"/>
                </a:cubicBezTo>
                <a:cubicBezTo>
                  <a:pt x="7666" y="14523"/>
                  <a:pt x="4882" y="14479"/>
                  <a:pt x="4838" y="14441"/>
                </a:cubicBezTo>
                <a:cubicBezTo>
                  <a:pt x="4794" y="14404"/>
                  <a:pt x="4793" y="14384"/>
                  <a:pt x="4780" y="13340"/>
                </a:cubicBezTo>
                <a:cubicBezTo>
                  <a:pt x="4773" y="12755"/>
                  <a:pt x="4756" y="10716"/>
                  <a:pt x="4743" y="8808"/>
                </a:cubicBezTo>
                <a:cubicBezTo>
                  <a:pt x="4719" y="5384"/>
                  <a:pt x="4719" y="5340"/>
                  <a:pt x="4759" y="5286"/>
                </a:cubicBezTo>
                <a:cubicBezTo>
                  <a:pt x="4800" y="5232"/>
                  <a:pt x="4850" y="5231"/>
                  <a:pt x="7732" y="523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" name="Title Text"/>
          <p:cNvSpPr txBox="1"/>
          <p:nvPr>
            <p:ph type="title"/>
          </p:nvPr>
        </p:nvSpPr>
        <p:spPr>
          <a:xfrm>
            <a:off x="1498600" y="74803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Ledger_photo-v.pdf" descr="Ledger_photo-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separator.tif" descr="separator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600" y="3848100"/>
            <a:ext cx="4635500" cy="127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itle Text"/>
          <p:cNvSpPr txBox="1"/>
          <p:nvPr>
            <p:ph type="title"/>
          </p:nvPr>
        </p:nvSpPr>
        <p:spPr>
          <a:xfrm>
            <a:off x="622300" y="673100"/>
            <a:ext cx="5880100" cy="3048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quarter" idx="1"/>
          </p:nvPr>
        </p:nvSpPr>
        <p:spPr>
          <a:xfrm>
            <a:off x="622300" y="4229100"/>
            <a:ext cx="58801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1pPr>
            <a:lvl2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2pPr>
            <a:lvl3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3pPr>
            <a:lvl4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4pPr>
            <a:lvl5pPr marL="0" indent="0" algn="ctr">
              <a:spcBef>
                <a:spcPts val="200"/>
              </a:spcBef>
              <a:buSzTx/>
              <a:buNone/>
              <a:tabLst>
                <a:tab pos="1219200" algn="l"/>
              </a:tabLst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6346508" y="9271000"/>
            <a:ext cx="311786" cy="3556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ts val="2100"/>
              </a:lnSpc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C6C3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Ledger_photo-bullets.pdf" descr="Ledger_photo-bulle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itle Text"/>
          <p:cNvSpPr txBox="1"/>
          <p:nvPr>
            <p:ph type="title"/>
          </p:nvPr>
        </p:nvSpPr>
        <p:spPr>
          <a:xfrm>
            <a:off x="1270000" y="3937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1270000" y="2489200"/>
            <a:ext cx="4914900" cy="6350000"/>
          </a:xfrm>
          <a:prstGeom prst="rect">
            <a:avLst/>
          </a:prstGeom>
        </p:spPr>
        <p:txBody>
          <a:bodyPr/>
          <a:lstStyle>
            <a:lvl1pPr marL="680718" indent="-401318">
              <a:lnSpc>
                <a:spcPts val="3800"/>
              </a:lnSpc>
              <a:spcBef>
                <a:spcPts val="4400"/>
              </a:spcBef>
              <a:tabLst>
                <a:tab pos="1295400" algn="l"/>
              </a:tabLst>
              <a:defRPr sz="3200"/>
            </a:lvl1pPr>
            <a:lvl2pPr marL="1226818" indent="-401318">
              <a:lnSpc>
                <a:spcPts val="3800"/>
              </a:lnSpc>
              <a:spcBef>
                <a:spcPts val="4400"/>
              </a:spcBef>
              <a:tabLst>
                <a:tab pos="1841500" algn="l"/>
              </a:tabLst>
              <a:defRPr sz="3200"/>
            </a:lvl2pPr>
            <a:lvl3pPr marL="1777147" indent="-401318">
              <a:lnSpc>
                <a:spcPts val="3800"/>
              </a:lnSpc>
              <a:spcBef>
                <a:spcPts val="4400"/>
              </a:spcBef>
              <a:tabLst>
                <a:tab pos="2387600" algn="l"/>
              </a:tabLst>
              <a:defRPr sz="3200"/>
            </a:lvl3pPr>
            <a:lvl4pPr marL="2352889" indent="-401318">
              <a:lnSpc>
                <a:spcPts val="3800"/>
              </a:lnSpc>
              <a:spcBef>
                <a:spcPts val="4400"/>
              </a:spcBef>
              <a:tabLst>
                <a:tab pos="2971800" algn="l"/>
              </a:tabLst>
              <a:defRPr sz="3200"/>
            </a:lvl4pPr>
            <a:lvl5pPr marL="2920147" indent="-401318">
              <a:lnSpc>
                <a:spcPts val="3800"/>
              </a:lnSpc>
              <a:spcBef>
                <a:spcPts val="4400"/>
              </a:spcBef>
              <a:tabLst>
                <a:tab pos="3530600" algn="l"/>
              </a:tabLst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914400"/>
            <a:ext cx="10464800" cy="7302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2pPr>
              <a:tabLst>
                <a:tab pos="1879600" algn="l"/>
              </a:tabLst>
            </a:lvl2pPr>
            <a:lvl3pPr>
              <a:tabLst>
                <a:tab pos="2425700" algn="l"/>
              </a:tabLst>
            </a:lvl3pPr>
            <a:lvl4pPr>
              <a:tabLst>
                <a:tab pos="2997200" algn="l"/>
              </a:tabLst>
            </a:lvl4pPr>
            <a:lvl5pPr>
              <a:tabLst>
                <a:tab pos="3568700" algn="l"/>
              </a:tabLst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114300"/>
            <a:ext cx="10464800" cy="1968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09361" y="9182100"/>
            <a:ext cx="386081" cy="444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wrap="none" lIns="38100" tIns="38100" rIns="38100" bIns="38100" anchor="b">
            <a:spAutoFit/>
          </a:bodyPr>
          <a:lstStyle>
            <a:lvl1pPr algn="ctr">
              <a:lnSpc>
                <a:spcPts val="28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1pPr>
      <a:lvl2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2pPr>
      <a:lvl3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3pPr>
      <a:lvl4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4pPr>
      <a:lvl5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5pPr>
      <a:lvl6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6pPr>
      <a:lvl7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7pPr>
      <a:lvl8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8pPr>
      <a:lvl9pPr marL="0" marR="0" indent="0" algn="ctr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b="0" baseline="0" cap="none" i="0" spc="0" strike="noStrike" sz="64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9pPr>
    </p:titleStyle>
    <p:bodyStyle>
      <a:lvl1pPr marL="713102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1pPr>
      <a:lvl2pPr marL="1259202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2pPr>
      <a:lvl3pPr marL="1809531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3pPr>
      <a:lvl4pPr marL="2385273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4pPr>
      <a:lvl5pPr marL="2952531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5pPr>
      <a:lvl6pPr marL="3308131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6pPr>
      <a:lvl7pPr marL="3663731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7pPr>
      <a:lvl8pPr marL="4019332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8pPr>
      <a:lvl9pPr marL="4374932" marR="0" indent="-433702" algn="l" defTabSz="457200" rtl="0" latinLnBrk="0">
        <a:lnSpc>
          <a:spcPts val="4500"/>
        </a:lnSpc>
        <a:spcBef>
          <a:spcPts val="6000"/>
        </a:spcBef>
        <a:spcAft>
          <a:spcPts val="0"/>
        </a:spcAft>
        <a:buClrTx/>
        <a:buSzPct val="125000"/>
        <a:buFontTx/>
        <a:buChar char="•"/>
        <a:tabLst>
          <a:tab pos="1333500" algn="l"/>
        </a:tabLst>
        <a:defRPr b="0" baseline="0" cap="none" i="0" spc="0" strike="noStrike" sz="3800" u="none">
          <a:solidFill>
            <a:srgbClr val="55533A"/>
          </a:solidFill>
          <a:uFillTx/>
          <a:latin typeface="+mj-lt"/>
          <a:ea typeface="+mj-ea"/>
          <a:cs typeface="+mj-cs"/>
          <a:sym typeface="Hoefler Text"/>
        </a:defRPr>
      </a:lvl9pPr>
    </p:bodyStyle>
    <p:otherStyle>
      <a:lvl1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457200" latinLnBrk="0">
        <a:lnSpc>
          <a:spcPts val="2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audi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3.tif"/><Relationship Id="rId6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audi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"/><Relationship Id="rId3" Type="http://schemas.openxmlformats.org/officeDocument/2006/relationships/audi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3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"/><Relationship Id="rId3" Type="http://schemas.openxmlformats.org/officeDocument/2006/relationships/audi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hrase Structure and Group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Phrase Structure and Grouping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ent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Sentence</a:t>
            </a:r>
          </a:p>
        </p:txBody>
      </p:sp>
      <p:sp>
        <p:nvSpPr>
          <p:cNvPr id="173" name="A single phrase comprised of unequal groups…"/>
          <p:cNvSpPr txBox="1"/>
          <p:nvPr>
            <p:ph type="body" idx="1"/>
          </p:nvPr>
        </p:nvSpPr>
        <p:spPr>
          <a:xfrm>
            <a:off x="1270000" y="1866900"/>
            <a:ext cx="10464800" cy="5041900"/>
          </a:xfrm>
          <a:prstGeom prst="rect">
            <a:avLst/>
          </a:prstGeom>
        </p:spPr>
        <p:txBody>
          <a:bodyPr/>
          <a:lstStyle/>
          <a:p>
            <a:pPr/>
            <a:r>
              <a:t>A single phrase comprised of unequal groups</a:t>
            </a:r>
          </a:p>
          <a:p>
            <a:pPr/>
            <a:r>
              <a:t>cadence only at the end; </a:t>
            </a:r>
          </a:p>
          <a:p>
            <a:pPr/>
            <a:r>
              <a:t>that is, one phrase with subphrases.</a:t>
            </a:r>
          </a:p>
        </p:txBody>
      </p:sp>
      <p:pic>
        <p:nvPicPr>
          <p:cNvPr id="17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202" y="6489700"/>
            <a:ext cx="11664779" cy="149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1) Sonata_Op2_1_Allegro-4.mov" descr="1) Sonata_Op2_1_Allegro-4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47700" y="8534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332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2489200"/>
            <a:ext cx="12992100" cy="373146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entence…"/>
          <p:cNvSpPr/>
          <p:nvPr/>
        </p:nvSpPr>
        <p:spPr>
          <a:xfrm>
            <a:off x="4883530" y="6997700"/>
            <a:ext cx="2058214" cy="185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Sentence</a:t>
            </a: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HC/PAC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4_Haydn_Symphony_No_98_Finale.mov" descr="4_Haydn_Symphony_No_98_Finale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866140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haydn sym no. 98_iv.png" descr="haydn sym no. 98_iv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9100" y="850900"/>
            <a:ext cx="9274606" cy="779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6666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713" y="2489200"/>
            <a:ext cx="12712701" cy="4560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" y="2489200"/>
            <a:ext cx="12865682" cy="373425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entence…"/>
          <p:cNvSpPr/>
          <p:nvPr/>
        </p:nvSpPr>
        <p:spPr>
          <a:xfrm>
            <a:off x="4845430" y="7493000"/>
            <a:ext cx="2058214" cy="185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Sentence</a:t>
            </a: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one PAC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hrase Groups"/>
          <p:cNvSpPr txBox="1"/>
          <p:nvPr>
            <p:ph type="title"/>
          </p:nvPr>
        </p:nvSpPr>
        <p:spPr>
          <a:xfrm>
            <a:off x="1270000" y="-127000"/>
            <a:ext cx="10464800" cy="1155700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5200"/>
            </a:lvl1pPr>
          </a:lstStyle>
          <a:p>
            <a:pPr/>
            <a:r>
              <a:t>Phrase Groups</a:t>
            </a:r>
          </a:p>
        </p:txBody>
      </p:sp>
      <p:sp>
        <p:nvSpPr>
          <p:cNvPr id="191" name="Two or more phrases…"/>
          <p:cNvSpPr txBox="1"/>
          <p:nvPr>
            <p:ph type="body" idx="1"/>
          </p:nvPr>
        </p:nvSpPr>
        <p:spPr>
          <a:xfrm>
            <a:off x="3187700" y="-990600"/>
            <a:ext cx="10464800" cy="5041900"/>
          </a:xfrm>
          <a:prstGeom prst="rect">
            <a:avLst/>
          </a:prstGeom>
        </p:spPr>
        <p:txBody>
          <a:bodyPr/>
          <a:lstStyle/>
          <a:p>
            <a:pPr/>
            <a:r>
              <a:t>Two or more phrases</a:t>
            </a:r>
          </a:p>
          <a:p>
            <a:pPr/>
            <a:r>
              <a:t>Double Period - two in a row</a:t>
            </a:r>
          </a:p>
        </p:txBody>
      </p:sp>
      <p:pic>
        <p:nvPicPr>
          <p:cNvPr id="19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0" y="1506839"/>
            <a:ext cx="11290300" cy="8297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4_Beethoven_Sonata_Op.26_i.mov" descr="4_Beethoven_Sonata_Op.26_i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306300" y="87757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34999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  <p:bldLst>
      <p:bldP build="whole" bldLvl="1" animBg="1" rev="0" advAuto="0" spid="1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hrase Period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Phrase Periodicity</a:t>
            </a:r>
          </a:p>
        </p:txBody>
      </p:sp>
      <p:sp>
        <p:nvSpPr>
          <p:cNvPr id="196" name="regular alternation of same phrase lengt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regular alternation of same phrase length</a:t>
            </a:r>
          </a:p>
          <a:p>
            <a:pPr/>
            <a:r>
              <a:t>notion of </a:t>
            </a:r>
            <a:r>
              <a:rPr b="1"/>
              <a:t>hypermeter</a:t>
            </a:r>
            <a:r>
              <a:t> = 1 m. = 1 beat, as though a bar were a beat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2489200"/>
            <a:ext cx="12196118" cy="456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4) Beethoven_ 5th Symphony _ I-2.mov" descr="4) Beethoven_ 5th Symphony _ I-2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49300" y="84074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Beethoven, Symphony No. 5 in C minor, Op. 67, i; mm. 6-21"/>
          <p:cNvSpPr txBox="1"/>
          <p:nvPr>
            <p:ph type="title" idx="4294967295"/>
          </p:nvPr>
        </p:nvSpPr>
        <p:spPr>
          <a:xfrm>
            <a:off x="609600" y="152400"/>
            <a:ext cx="8229600" cy="1905000"/>
          </a:xfrm>
          <a:prstGeom prst="rect">
            <a:avLst/>
          </a:prstGeom>
          <a:effectLst/>
        </p:spPr>
        <p:txBody>
          <a:bodyPr lIns="50800" tIns="50800" rIns="50800" bIns="50800"/>
          <a:lstStyle>
            <a:lvl1pPr marL="40639" marR="40639" defTabSz="914400">
              <a:lnSpc>
                <a:spcPct val="100000"/>
              </a:lnSpc>
              <a:spcBef>
                <a:spcPts val="0"/>
              </a:spcBef>
              <a:tabLst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Beethoven, Symphony No. 5 in C minor, Op. 67, i; mm. 6-21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1666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hrase Extension,  Contraction, E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6200"/>
              </a:lnSpc>
              <a:defRPr sz="5200"/>
            </a:pPr>
            <a:r>
              <a:t>Phrase Extension, </a:t>
            </a:r>
          </a:p>
          <a:p>
            <a:pPr>
              <a:lnSpc>
                <a:spcPts val="6200"/>
              </a:lnSpc>
              <a:defRPr sz="5200"/>
            </a:pPr>
            <a:r>
              <a:t>Contraction, Elision</a:t>
            </a:r>
          </a:p>
        </p:txBody>
      </p:sp>
      <p:sp>
        <p:nvSpPr>
          <p:cNvPr id="203" name="1. cadential extens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cadential </a:t>
            </a:r>
            <a:r>
              <a:rPr b="1">
                <a:solidFill>
                  <a:srgbClr val="4F7A28"/>
                </a:solidFill>
              </a:rPr>
              <a:t>extension</a:t>
            </a:r>
          </a:p>
          <a:p>
            <a:pPr/>
            <a:r>
              <a:t>2. </a:t>
            </a:r>
            <a:r>
              <a:rPr b="1">
                <a:solidFill>
                  <a:srgbClr val="9929BD"/>
                </a:solidFill>
              </a:rPr>
              <a:t>internal extension</a:t>
            </a:r>
            <a:endParaRPr b="1">
              <a:solidFill>
                <a:srgbClr val="9929BD"/>
              </a:solidFill>
            </a:endParaRPr>
          </a:p>
          <a:p>
            <a:pPr/>
            <a:r>
              <a:t>3. </a:t>
            </a:r>
            <a:r>
              <a:rPr b="1">
                <a:solidFill>
                  <a:srgbClr val="9A244F"/>
                </a:solidFill>
              </a:rPr>
              <a:t>contraction</a:t>
            </a:r>
            <a:r>
              <a:t>, truncation (deletion)</a:t>
            </a:r>
          </a:p>
          <a:p>
            <a:pPr/>
            <a:r>
              <a:t>4. phrase </a:t>
            </a:r>
            <a:r>
              <a:rPr b="1">
                <a:solidFill>
                  <a:srgbClr val="785700"/>
                </a:solidFill>
              </a:rPr>
              <a:t>elision</a:t>
            </a:r>
            <a:r>
              <a:t> (overlap)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2743200"/>
            <a:ext cx="12992100" cy="3214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19) Beethoven Quartet Op. 18 No. 2 in Gmaj - Allegro molto quasi presto.mov" descr="19) Beethoven Quartet Op. 18 No. 2 in Gmaj - Allegro molto quasi presto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806700" y="6121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hrase leng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Phrase length</a:t>
            </a:r>
          </a:p>
        </p:txBody>
      </p:sp>
      <p:sp>
        <p:nvSpPr>
          <p:cNvPr id="132" name="In Classic period, usually multiples of 2 and 4 mm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Classic period, usually multiples of 2 and 4 mm.</a:t>
            </a:r>
          </a:p>
          <a:p>
            <a:pPr/>
            <a:r>
              <a:t>If tempo is faster, phrases are longer and v.v.</a:t>
            </a:r>
          </a:p>
          <a:p>
            <a:pPr/>
            <a:r>
              <a:t>Strength of cadence determines end of phrase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arger groupings: Peri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Larger groupings: Periods</a:t>
            </a:r>
          </a:p>
        </p:txBody>
      </p:sp>
      <p:sp>
        <p:nvSpPr>
          <p:cNvPr id="135" name="The first phrase an antecedent, the second a consequent…"/>
          <p:cNvSpPr txBox="1"/>
          <p:nvPr>
            <p:ph type="body" sz="half" idx="1"/>
          </p:nvPr>
        </p:nvSpPr>
        <p:spPr>
          <a:xfrm>
            <a:off x="1270000" y="2489200"/>
            <a:ext cx="10464800" cy="2501900"/>
          </a:xfrm>
          <a:prstGeom prst="rect">
            <a:avLst/>
          </a:prstGeom>
        </p:spPr>
        <p:txBody>
          <a:bodyPr/>
          <a:lstStyle/>
          <a:p>
            <a:pPr/>
            <a:r>
              <a:t>The first phrase an </a:t>
            </a:r>
            <a:r>
              <a:rPr>
                <a:solidFill>
                  <a:srgbClr val="FF6251"/>
                </a:solidFill>
              </a:rPr>
              <a:t>antecedent</a:t>
            </a:r>
            <a:r>
              <a:t>, the second a </a:t>
            </a:r>
            <a:r>
              <a:rPr>
                <a:solidFill>
                  <a:srgbClr val="D58400"/>
                </a:solidFill>
              </a:rPr>
              <a:t>consequent</a:t>
            </a:r>
            <a:r>
              <a:t> </a:t>
            </a:r>
          </a:p>
          <a:p>
            <a:pPr lvl="1"/>
            <a:r>
              <a:t>(often open/close pattern)</a:t>
            </a:r>
          </a:p>
        </p:txBody>
      </p:sp>
      <p:pic>
        <p:nvPicPr>
          <p:cNvPr id="13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6032500"/>
            <a:ext cx="11887201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daily_download_20181221_128.mp3" descr="daily_download_20181221_128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5427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lassifying peri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Classifying periods</a:t>
            </a:r>
          </a:p>
        </p:txBody>
      </p:sp>
      <p:sp>
        <p:nvSpPr>
          <p:cNvPr id="140" name="harmonic scheme…"/>
          <p:cNvSpPr txBox="1"/>
          <p:nvPr>
            <p:ph type="body" idx="1"/>
          </p:nvPr>
        </p:nvSpPr>
        <p:spPr>
          <a:xfrm>
            <a:off x="1549400" y="749300"/>
            <a:ext cx="10464800" cy="5041900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008CB4"/>
                </a:solidFill>
              </a:rPr>
              <a:t>harmonic</a:t>
            </a:r>
            <a:r>
              <a:t> scheme</a:t>
            </a:r>
          </a:p>
          <a:p>
            <a:pPr/>
            <a:r>
              <a:rPr>
                <a:solidFill>
                  <a:srgbClr val="77BB41"/>
                </a:solidFill>
              </a:rPr>
              <a:t>thematic</a:t>
            </a:r>
            <a:r>
              <a:t> relationships</a:t>
            </a:r>
          </a:p>
        </p:txBody>
      </p:sp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799" y="5080000"/>
            <a:ext cx="11887202" cy="99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Question/Answer structure"/>
          <p:cNvSpPr txBox="1"/>
          <p:nvPr>
            <p:ph type="title"/>
          </p:nvPr>
        </p:nvSpPr>
        <p:spPr>
          <a:xfrm>
            <a:off x="1028700" y="-12700"/>
            <a:ext cx="10464800" cy="1981200"/>
          </a:xfrm>
          <a:prstGeom prst="rect">
            <a:avLst/>
          </a:prstGeom>
        </p:spPr>
        <p:txBody>
          <a:bodyPr/>
          <a:lstStyle/>
          <a:p>
            <a:pPr/>
            <a:r>
              <a:t>Question/Answer structure</a:t>
            </a:r>
          </a:p>
        </p:txBody>
      </p:sp>
      <p:sp>
        <p:nvSpPr>
          <p:cNvPr id="144" name="I            V               HC…"/>
          <p:cNvSpPr txBox="1"/>
          <p:nvPr>
            <p:ph type="body" idx="1"/>
          </p:nvPr>
        </p:nvSpPr>
        <p:spPr>
          <a:xfrm>
            <a:off x="1397000" y="1219200"/>
            <a:ext cx="10464800" cy="6515100"/>
          </a:xfrm>
          <a:prstGeom prst="rect">
            <a:avLst/>
          </a:prstGeom>
        </p:spPr>
        <p:txBody>
          <a:bodyPr/>
          <a:lstStyle/>
          <a:p>
            <a:pPr marL="827235" indent="-547835">
              <a:lnSpc>
                <a:spcPts val="5700"/>
              </a:lnSpc>
              <a:defRPr sz="4800"/>
            </a:pPr>
            <a:r>
              <a:t>I            V               </a:t>
            </a:r>
            <a:r>
              <a:rPr>
                <a:solidFill>
                  <a:srgbClr val="FEC700"/>
                </a:solidFill>
              </a:rPr>
              <a:t>HC</a:t>
            </a:r>
            <a:endParaRPr>
              <a:solidFill>
                <a:srgbClr val="FEC700"/>
              </a:solidFill>
            </a:endParaRPr>
          </a:p>
          <a:p>
            <a:pPr marL="827235" indent="-547835">
              <a:lnSpc>
                <a:spcPts val="5700"/>
              </a:lnSpc>
              <a:defRPr sz="4800"/>
            </a:pPr>
            <a:r>
              <a:t>I            V-I            </a:t>
            </a:r>
            <a:r>
              <a:rPr>
                <a:solidFill>
                  <a:srgbClr val="B18CFE"/>
                </a:solidFill>
              </a:rPr>
              <a:t>AC</a:t>
            </a:r>
          </a:p>
          <a:p>
            <a:pPr marL="827235" indent="-547835">
              <a:lnSpc>
                <a:spcPts val="5700"/>
              </a:lnSpc>
              <a:defRPr sz="4800"/>
            </a:pPr>
            <a:r>
              <a:t>I             V   || V              I</a:t>
            </a:r>
          </a:p>
          <a:p>
            <a:pPr marL="827235" indent="-547835">
              <a:lnSpc>
                <a:spcPts val="5700"/>
              </a:lnSpc>
              <a:defRPr sz="4800"/>
            </a:pPr>
            <a:r>
              <a:t>If both phrases end with </a:t>
            </a:r>
            <a:r>
              <a:rPr>
                <a:solidFill>
                  <a:srgbClr val="B18CFE"/>
                </a:solidFill>
              </a:rPr>
              <a:t>AC</a:t>
            </a:r>
            <a:r>
              <a:t>, then </a:t>
            </a:r>
          </a:p>
          <a:p>
            <a:pPr marL="827235" indent="-547835">
              <a:lnSpc>
                <a:spcPts val="5700"/>
              </a:lnSpc>
              <a:defRPr sz="4800"/>
            </a:pPr>
            <a:r>
              <a:t>I                     </a:t>
            </a:r>
            <a:r>
              <a:rPr>
                <a:solidFill>
                  <a:srgbClr val="FF6251"/>
                </a:solidFill>
              </a:rPr>
              <a:t>IAC</a:t>
            </a:r>
            <a:r>
              <a:t>  I                </a:t>
            </a:r>
            <a:r>
              <a:rPr>
                <a:solidFill>
                  <a:srgbClr val="4D22B3"/>
                </a:solidFill>
              </a:rPr>
              <a:t>PAC</a:t>
            </a:r>
          </a:p>
        </p:txBody>
      </p:sp>
      <p:pic>
        <p:nvPicPr>
          <p:cNvPr id="14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7924800"/>
            <a:ext cx="11887201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0" y="1977653"/>
            <a:ext cx="1585919" cy="391250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  <p:pic>
        <p:nvPicPr>
          <p:cNvPr id="147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0" y="3158749"/>
            <a:ext cx="1585919" cy="391251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  <p:pic>
        <p:nvPicPr>
          <p:cNvPr id="148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0" y="4339849"/>
            <a:ext cx="1585919" cy="391251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  <p:pic>
        <p:nvPicPr>
          <p:cNvPr id="149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5400" y="4339849"/>
            <a:ext cx="1585919" cy="391251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  <p:pic>
        <p:nvPicPr>
          <p:cNvPr id="150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700" y="6689349"/>
            <a:ext cx="1585919" cy="391251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  <p:pic>
        <p:nvPicPr>
          <p:cNvPr id="151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7300" y="6689349"/>
            <a:ext cx="1585919" cy="391251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arallel or Contras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Parallel or Contrasting</a:t>
            </a:r>
          </a:p>
        </p:txBody>
      </p:sp>
      <p:sp>
        <p:nvSpPr>
          <p:cNvPr id="154" name="If both phrases begin with the same melody, they are parallel…"/>
          <p:cNvSpPr txBox="1"/>
          <p:nvPr>
            <p:ph type="body" sz="half" idx="1"/>
          </p:nvPr>
        </p:nvSpPr>
        <p:spPr>
          <a:xfrm>
            <a:off x="1270000" y="1955800"/>
            <a:ext cx="10464800" cy="3924300"/>
          </a:xfrm>
          <a:prstGeom prst="rect">
            <a:avLst/>
          </a:prstGeom>
        </p:spPr>
        <p:txBody>
          <a:bodyPr/>
          <a:lstStyle/>
          <a:p>
            <a:pPr/>
            <a:r>
              <a:t>If both phrases begin with the same melody, they are </a:t>
            </a:r>
            <a:r>
              <a:rPr>
                <a:solidFill>
                  <a:srgbClr val="0061FF"/>
                </a:solidFill>
              </a:rPr>
              <a:t>parallel</a:t>
            </a:r>
          </a:p>
          <a:p>
            <a:pPr/>
            <a:r>
              <a:t>If not, </a:t>
            </a:r>
            <a:r>
              <a:rPr>
                <a:solidFill>
                  <a:srgbClr val="FF6A00"/>
                </a:solidFill>
              </a:rPr>
              <a:t>contrasting</a:t>
            </a:r>
            <a:r>
              <a:t> (nonparallel) – use letter names to indicate this</a:t>
            </a:r>
          </a:p>
        </p:txBody>
      </p:sp>
      <p:pic>
        <p:nvPicPr>
          <p:cNvPr id="15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5994400"/>
            <a:ext cx="11887201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A"/>
          <p:cNvSpPr/>
          <p:nvPr/>
        </p:nvSpPr>
        <p:spPr>
          <a:xfrm>
            <a:off x="1726171" y="5156200"/>
            <a:ext cx="498934" cy="68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800">
                <a:solidFill>
                  <a:srgbClr val="1A0A53"/>
                </a:solidFill>
                <a:latin typeface="+mj-lt"/>
                <a:ea typeface="+mj-ea"/>
                <a:cs typeface="+mj-cs"/>
                <a:sym typeface="Hoefler Text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57" name="A’"/>
          <p:cNvSpPr/>
          <p:nvPr/>
        </p:nvSpPr>
        <p:spPr>
          <a:xfrm>
            <a:off x="7477225" y="5080000"/>
            <a:ext cx="555881" cy="68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800">
                <a:solidFill>
                  <a:srgbClr val="1A0A53"/>
                </a:solidFill>
                <a:latin typeface="+mj-lt"/>
                <a:ea typeface="+mj-ea"/>
                <a:cs typeface="+mj-cs"/>
                <a:sym typeface="Hoefler Text"/>
              </a:defRPr>
            </a:lvl1pPr>
          </a:lstStyle>
          <a:p>
            <a:pPr/>
            <a:r>
              <a:t>A’</a:t>
            </a:r>
          </a:p>
        </p:txBody>
      </p:sp>
      <p:pic>
        <p:nvPicPr>
          <p:cNvPr id="15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7886877"/>
            <a:ext cx="11874500" cy="7163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A"/>
          <p:cNvSpPr/>
          <p:nvPr/>
        </p:nvSpPr>
        <p:spPr>
          <a:xfrm>
            <a:off x="1993900" y="7048500"/>
            <a:ext cx="498933" cy="68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800">
                <a:solidFill>
                  <a:srgbClr val="1A0A53"/>
                </a:solidFill>
                <a:latin typeface="+mj-lt"/>
                <a:ea typeface="+mj-ea"/>
                <a:cs typeface="+mj-cs"/>
                <a:sym typeface="Hoefler Text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60" name="B"/>
          <p:cNvSpPr/>
          <p:nvPr/>
        </p:nvSpPr>
        <p:spPr>
          <a:xfrm>
            <a:off x="7507390" y="7213600"/>
            <a:ext cx="495555" cy="685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800">
                <a:solidFill>
                  <a:srgbClr val="4F7A28"/>
                </a:solidFill>
                <a:latin typeface="+mj-lt"/>
                <a:ea typeface="+mj-ea"/>
                <a:cs typeface="+mj-cs"/>
                <a:sym typeface="Hoefler Text"/>
              </a:defRPr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4"/>
      <p:bldP build="whole" bldLvl="1" animBg="1" rev="0" advAuto="0" spid="159" grpId="3"/>
      <p:bldP build="whole" bldLvl="1" animBg="1" rev="0" advAuto="0" spid="156" grpId="1"/>
      <p:bldP build="whole" bldLvl="1" animBg="1" rev="0" advAuto="0" spid="15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" y="2489200"/>
            <a:ext cx="12992100" cy="373425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Parallel phrases…"/>
          <p:cNvSpPr/>
          <p:nvPr/>
        </p:nvSpPr>
        <p:spPr>
          <a:xfrm>
            <a:off x="4191024" y="7493000"/>
            <a:ext cx="3367025" cy="185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Parallel phrases</a:t>
            </a: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HC/PAC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ntrasting phrases…"/>
          <p:cNvSpPr/>
          <p:nvPr/>
        </p:nvSpPr>
        <p:spPr>
          <a:xfrm>
            <a:off x="3770565" y="7416800"/>
            <a:ext cx="4309543" cy="185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Contrasting phrases</a:t>
            </a: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HC/PAC</a:t>
            </a:r>
          </a:p>
        </p:txBody>
      </p:sp>
      <p:pic>
        <p:nvPicPr>
          <p:cNvPr id="16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rcRect l="720" t="0" r="0" b="50622"/>
          <a:stretch>
            <a:fillRect/>
          </a:stretch>
        </p:blipFill>
        <p:spPr>
          <a:xfrm>
            <a:off x="431800" y="867833"/>
            <a:ext cx="12124768" cy="5253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19) HAYDN_ Piano Sonata No. 48  Hob.XVI_35_ I. Allegro con brio-2.mov" descr="19) HAYDN_ Piano Sonata No. 48  Hob.XVI_35_ I. Allegro con brio-2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0" y="76073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  <p:bldLst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2692400"/>
            <a:ext cx="12992100" cy="333598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arallel phrases…"/>
          <p:cNvSpPr/>
          <p:nvPr/>
        </p:nvSpPr>
        <p:spPr>
          <a:xfrm>
            <a:off x="4229124" y="7150100"/>
            <a:ext cx="3367025" cy="1854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Parallel phrases</a:t>
            </a: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</a:p>
          <a:p>
            <a:pPr algn="ctr">
              <a:lnSpc>
                <a:spcPts val="45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rgbClr val="55533A"/>
                </a:solidFill>
                <a:latin typeface="+mj-lt"/>
                <a:ea typeface="+mj-ea"/>
                <a:cs typeface="+mj-cs"/>
                <a:sym typeface="Hoefler Text"/>
              </a:defRPr>
            </a:pPr>
            <a:r>
              <a:t>HC/PAC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oefler Text"/>
        <a:ea typeface="Hoefler Text"/>
        <a:cs typeface="Hoefler Text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45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none" i="0" spc="0" strike="noStrike" sz="3800" u="none" kumimoji="0" normalizeH="0">
            <a:ln>
              <a:noFill/>
            </a:ln>
            <a:solidFill>
              <a:srgbClr val="55533A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5533A"/>
          </a:solidFill>
          <a:prstDash val="solid"/>
          <a:miter lim="400000"/>
        </a:ln>
        <a:effectLst>
          <a:outerShdw sx="100000" sy="100000" kx="0" ky="0" algn="b" rotWithShape="0" blurRad="25400" dist="25400" dir="2700000">
            <a:srgbClr val="FFFFFF">
              <a:alpha val="7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oefler Text"/>
        <a:ea typeface="Hoefler Text"/>
        <a:cs typeface="Hoefler Text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45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none" i="0" spc="0" strike="noStrike" sz="3800" u="none" kumimoji="0" normalizeH="0">
            <a:ln>
              <a:noFill/>
            </a:ln>
            <a:solidFill>
              <a:srgbClr val="55533A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5533A"/>
          </a:solidFill>
          <a:prstDash val="solid"/>
          <a:miter lim="400000"/>
        </a:ln>
        <a:effectLst>
          <a:outerShdw sx="100000" sy="100000" kx="0" ky="0" algn="b" rotWithShape="0" blurRad="25400" dist="25400" dir="2700000">
            <a:srgbClr val="FFFFFF">
              <a:alpha val="7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