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 b="def" i="def"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3" name="Shape 17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&amp; Subtitl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0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3 Up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mage"/>
          <p:cNvSpPr/>
          <p:nvPr>
            <p:ph type="pic" sz="half" idx="13"/>
          </p:nvPr>
        </p:nvSpPr>
        <p:spPr>
          <a:xfrm>
            <a:off x="5463161" y="-90805"/>
            <a:ext cx="8585201" cy="50438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Image"/>
          <p:cNvSpPr/>
          <p:nvPr>
            <p:ph type="pic" sz="half" idx="14"/>
          </p:nvPr>
        </p:nvSpPr>
        <p:spPr>
          <a:xfrm>
            <a:off x="5918717" y="4660900"/>
            <a:ext cx="7669766" cy="5219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Image"/>
          <p:cNvSpPr/>
          <p:nvPr>
            <p:ph type="pic" idx="15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allout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22" name="Type a quote here."/>
          <p:cNvSpPr txBox="1"/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23" name="Johnny Appleseed"/>
          <p:cNvSpPr txBox="1"/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24" name="Text"/>
          <p:cNvSpPr txBox="1"/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 Al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ype a quote here."/>
          <p:cNvSpPr txBox="1"/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33" name="Image"/>
          <p:cNvSpPr/>
          <p:nvPr>
            <p:ph type="pic" idx="14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4" name="Johnny Appleseed"/>
          <p:cNvSpPr txBox="1"/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Image"/>
          <p:cNvSpPr/>
          <p:nvPr>
            <p:ph type="pic" idx="13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lnSpc>
                <a:spcPts val="9600"/>
              </a:lnSpc>
              <a:spcBef>
                <a:spcPts val="300"/>
              </a:spcBef>
              <a:tabLst>
                <a:tab pos="1219200" algn="l"/>
              </a:tabLst>
              <a:defRPr cap="none" sz="8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5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277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703830" indent="-449830">
              <a:lnSpc>
                <a:spcPts val="4800"/>
              </a:lnSpc>
              <a:spcBef>
                <a:spcPts val="2600"/>
              </a:spcBef>
              <a:buClrTx/>
              <a:buSzPct val="171429"/>
              <a:buFontTx/>
              <a:buChar char="•"/>
              <a:tabLst>
                <a:tab pos="1549400" algn="l"/>
              </a:tabLst>
              <a:defRPr sz="4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1059430" indent="-449830">
              <a:lnSpc>
                <a:spcPts val="4800"/>
              </a:lnSpc>
              <a:spcBef>
                <a:spcPts val="2600"/>
              </a:spcBef>
              <a:buClrTx/>
              <a:buSzPct val="171429"/>
              <a:buFontTx/>
              <a:buChar char="•"/>
              <a:tabLst>
                <a:tab pos="1993900" algn="l"/>
              </a:tabLst>
              <a:defRPr sz="4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402330" indent="-449830">
              <a:lnSpc>
                <a:spcPts val="4800"/>
              </a:lnSpc>
              <a:spcBef>
                <a:spcPts val="2600"/>
              </a:spcBef>
              <a:buClrTx/>
              <a:buSzPct val="171429"/>
              <a:buFontTx/>
              <a:buChar char="•"/>
              <a:tabLst>
                <a:tab pos="2438400" algn="l"/>
              </a:tabLst>
              <a:defRPr sz="4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745230" indent="-449830">
              <a:lnSpc>
                <a:spcPts val="4800"/>
              </a:lnSpc>
              <a:spcBef>
                <a:spcPts val="2600"/>
              </a:spcBef>
              <a:buClrTx/>
              <a:buSzPct val="171429"/>
              <a:buFontTx/>
              <a:buChar char="•"/>
              <a:tabLst>
                <a:tab pos="2882900" algn="l"/>
              </a:tabLst>
              <a:defRPr sz="4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100830" indent="-449830">
              <a:lnSpc>
                <a:spcPts val="4800"/>
              </a:lnSpc>
              <a:spcBef>
                <a:spcPts val="2600"/>
              </a:spcBef>
              <a:buClrTx/>
              <a:buSzPct val="171429"/>
              <a:buFontTx/>
              <a:buChar char="•"/>
              <a:tabLst>
                <a:tab pos="3327400" algn="l"/>
              </a:tabLst>
              <a:defRPr sz="40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6" name="Slide Number"/>
          <p:cNvSpPr txBox="1"/>
          <p:nvPr>
            <p:ph type="sldNum" sz="quarter" idx="2"/>
          </p:nvPr>
        </p:nvSpPr>
        <p:spPr>
          <a:xfrm>
            <a:off x="6343650" y="9321800"/>
            <a:ext cx="292100" cy="317500"/>
          </a:xfrm>
          <a:prstGeom prst="rect">
            <a:avLst/>
          </a:prstGeom>
        </p:spPr>
        <p:txBody>
          <a:bodyPr lIns="38100" tIns="38100" rIns="38100" bIns="38100" anchor="b"/>
          <a:lstStyle>
            <a:lvl1pPr algn="ctr">
              <a:lnSpc>
                <a:spcPts val="1900"/>
              </a:lnSpc>
              <a:tabLst>
                <a:tab pos="1066800" algn="l"/>
              </a:tabLst>
              <a:defRPr sz="1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Horizont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Image"/>
          <p:cNvSpPr/>
          <p:nvPr>
            <p:ph type="pic" idx="13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Line"/>
          <p:cNvSpPr/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35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Center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/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Vertic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Image"/>
          <p:cNvSpPr/>
          <p:nvPr>
            <p:ph type="pic" idx="13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3" name="Title Text"/>
          <p:cNvSpPr txBox="1"/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54" name="Body Level One…"/>
          <p:cNvSpPr txBox="1"/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6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7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92" name="Image"/>
          <p:cNvSpPr/>
          <p:nvPr>
            <p:ph type="pic" idx="14"/>
          </p:nvPr>
        </p:nvSpPr>
        <p:spPr>
          <a:xfrm>
            <a:off x="6665377" y="1219200"/>
            <a:ext cx="7445457" cy="8216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" name="Body Level One…"/>
          <p:cNvSpPr txBox="1"/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harmonization review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432308">
              <a:defRPr sz="12580"/>
            </a:lvl1pPr>
          </a:lstStyle>
          <a:p>
            <a:pPr/>
            <a:r>
              <a:t>harmonization review</a:t>
            </a:r>
          </a:p>
        </p:txBody>
      </p:sp>
      <p:sp>
        <p:nvSpPr>
          <p:cNvPr id="176" name="Music 16C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Music 16C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Harmonization"/>
          <p:cNvSpPr txBox="1"/>
          <p:nvPr>
            <p:ph type="title"/>
          </p:nvPr>
        </p:nvSpPr>
        <p:spPr>
          <a:xfrm>
            <a:off x="1270000" y="0"/>
            <a:ext cx="10464800" cy="2438400"/>
          </a:xfrm>
          <a:prstGeom prst="rect">
            <a:avLst/>
          </a:prstGeom>
        </p:spPr>
        <p:txBody>
          <a:bodyPr/>
          <a:lstStyle/>
          <a:p>
            <a:pPr/>
            <a:r>
              <a:t>Harmonization</a:t>
            </a:r>
          </a:p>
        </p:txBody>
      </p:sp>
      <p:sp>
        <p:nvSpPr>
          <p:cNvPr id="179" name="ii must go to V…"/>
          <p:cNvSpPr txBox="1"/>
          <p:nvPr>
            <p:ph type="body" idx="1"/>
          </p:nvPr>
        </p:nvSpPr>
        <p:spPr>
          <a:xfrm>
            <a:off x="3492500" y="3898900"/>
            <a:ext cx="10464800" cy="5727700"/>
          </a:xfrm>
          <a:prstGeom prst="rect">
            <a:avLst/>
          </a:prstGeom>
        </p:spPr>
        <p:txBody>
          <a:bodyPr lIns="0" tIns="0" rIns="0" bIns="0"/>
          <a:lstStyle/>
          <a:p>
            <a:pPr marL="523898" indent="-269898">
              <a:lnSpc>
                <a:spcPts val="1200"/>
              </a:lnSpc>
              <a:defRPr spc="-24" sz="2400">
                <a:solidFill>
                  <a:srgbClr val="E32400"/>
                </a:solidFill>
              </a:defRPr>
            </a:pPr>
            <a:r>
              <a:t>ii must go to V</a:t>
            </a:r>
          </a:p>
          <a:p>
            <a:pPr marL="523898" indent="-269898">
              <a:lnSpc>
                <a:spcPts val="1200"/>
              </a:lnSpc>
              <a:defRPr spc="-24" sz="2400">
                <a:solidFill>
                  <a:srgbClr val="E32400"/>
                </a:solidFill>
              </a:defRPr>
            </a:pPr>
            <a:r>
              <a:t>If a melody note is the 7th of a chord, it must go down</a:t>
            </a:r>
          </a:p>
          <a:p>
            <a:pPr marL="523898" indent="-269898">
              <a:lnSpc>
                <a:spcPts val="1200"/>
              </a:lnSpc>
              <a:defRPr spc="-24" sz="2400">
                <a:solidFill>
                  <a:srgbClr val="E32400"/>
                </a:solidFill>
              </a:defRPr>
            </a:pPr>
            <a:r>
              <a:t>reverse progression</a:t>
            </a:r>
          </a:p>
          <a:p>
            <a:pPr marL="523898" indent="-269898">
              <a:lnSpc>
                <a:spcPts val="1200"/>
              </a:lnSpc>
              <a:defRPr spc="-24" sz="2400">
                <a:solidFill>
                  <a:srgbClr val="E32400"/>
                </a:solidFill>
              </a:defRPr>
            </a:pPr>
            <a:r>
              <a:t>7th note resolved, and too intense for HC</a:t>
            </a:r>
          </a:p>
          <a:p>
            <a:pPr marL="523898" indent="-269898">
              <a:lnSpc>
                <a:spcPts val="1200"/>
              </a:lnSpc>
              <a:defRPr spc="-24" sz="2400">
                <a:solidFill>
                  <a:srgbClr val="E32400"/>
                </a:solidFill>
              </a:defRPr>
            </a:pPr>
            <a:r>
              <a:t>III weak, 6/4 weak, leap from 6/4</a:t>
            </a:r>
          </a:p>
          <a:p>
            <a:pPr marL="523898" indent="-269898">
              <a:lnSpc>
                <a:spcPts val="1200"/>
              </a:lnSpc>
              <a:defRPr spc="-24" sz="2400">
                <a:solidFill>
                  <a:srgbClr val="E32400"/>
                </a:solidFill>
              </a:defRPr>
            </a:pPr>
            <a:r>
              <a:t>//5ths</a:t>
            </a:r>
          </a:p>
          <a:p>
            <a:pPr marL="523898" indent="-269898">
              <a:lnSpc>
                <a:spcPts val="1200"/>
              </a:lnSpc>
              <a:defRPr spc="-24" sz="2400">
                <a:solidFill>
                  <a:srgbClr val="E32400"/>
                </a:solidFill>
              </a:defRPr>
            </a:pPr>
            <a:r>
              <a:t>no PAC</a:t>
            </a:r>
          </a:p>
          <a:p>
            <a:pPr marL="523898" indent="-269898">
              <a:lnSpc>
                <a:spcPts val="1200"/>
              </a:lnSpc>
              <a:defRPr spc="-24" sz="2400">
                <a:solidFill>
                  <a:srgbClr val="E32400"/>
                </a:solidFill>
              </a:defRPr>
            </a:pPr>
            <a:r>
              <a:t>no secondary V</a:t>
            </a:r>
          </a:p>
        </p:txBody>
      </p:sp>
      <p:pic>
        <p:nvPicPr>
          <p:cNvPr id="180" name="he1.png" descr="h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0" y="1955800"/>
            <a:ext cx="12649200" cy="2806700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Arrow"/>
          <p:cNvSpPr/>
          <p:nvPr/>
        </p:nvSpPr>
        <p:spPr>
          <a:xfrm>
            <a:off x="2222500" y="4127500"/>
            <a:ext cx="736600" cy="266700"/>
          </a:xfrm>
          <a:prstGeom prst="rightArrow">
            <a:avLst>
              <a:gd name="adj1" fmla="val 32000"/>
              <a:gd name="adj2" fmla="val 209524"/>
            </a:avLst>
          </a:prstGeom>
          <a:solidFill>
            <a:srgbClr val="FF4013"/>
          </a:solidFill>
          <a:ln w="25400">
            <a:solidFill>
              <a:srgbClr val="B51A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lnSpc>
                <a:spcPts val="4800"/>
              </a:lnSpc>
              <a:spcBef>
                <a:spcPts val="0"/>
              </a:spcBef>
              <a:tabLst>
                <a:tab pos="1066800" algn="l"/>
              </a:tabLst>
              <a:defRPr sz="4000">
                <a:solidFill>
                  <a:srgbClr val="0000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82" name="Arrow"/>
          <p:cNvSpPr/>
          <p:nvPr/>
        </p:nvSpPr>
        <p:spPr>
          <a:xfrm>
            <a:off x="3098800" y="2603500"/>
            <a:ext cx="723900" cy="228600"/>
          </a:xfrm>
          <a:prstGeom prst="rightArrow">
            <a:avLst>
              <a:gd name="adj1" fmla="val 32000"/>
              <a:gd name="adj2" fmla="val 244444"/>
            </a:avLst>
          </a:prstGeom>
          <a:solidFill>
            <a:srgbClr val="FF4013"/>
          </a:solidFill>
          <a:ln w="25400">
            <a:solidFill>
              <a:srgbClr val="B51A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lnSpc>
                <a:spcPts val="4800"/>
              </a:lnSpc>
              <a:spcBef>
                <a:spcPts val="0"/>
              </a:spcBef>
              <a:tabLst>
                <a:tab pos="1066800" algn="l"/>
              </a:tabLst>
              <a:defRPr sz="4000">
                <a:solidFill>
                  <a:srgbClr val="0000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83" name="Arrow"/>
          <p:cNvSpPr/>
          <p:nvPr/>
        </p:nvSpPr>
        <p:spPr>
          <a:xfrm>
            <a:off x="4432300" y="4597400"/>
            <a:ext cx="736600" cy="266700"/>
          </a:xfrm>
          <a:prstGeom prst="rightArrow">
            <a:avLst>
              <a:gd name="adj1" fmla="val 32000"/>
              <a:gd name="adj2" fmla="val 209524"/>
            </a:avLst>
          </a:prstGeom>
          <a:solidFill>
            <a:srgbClr val="FF4013"/>
          </a:solidFill>
          <a:ln w="25400">
            <a:solidFill>
              <a:srgbClr val="B51A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lnSpc>
                <a:spcPts val="4800"/>
              </a:lnSpc>
              <a:spcBef>
                <a:spcPts val="0"/>
              </a:spcBef>
              <a:tabLst>
                <a:tab pos="1066800" algn="l"/>
              </a:tabLst>
              <a:defRPr sz="4000">
                <a:solidFill>
                  <a:srgbClr val="0000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84" name="Arrow"/>
          <p:cNvSpPr/>
          <p:nvPr/>
        </p:nvSpPr>
        <p:spPr>
          <a:xfrm>
            <a:off x="6388100" y="4127500"/>
            <a:ext cx="736600" cy="266700"/>
          </a:xfrm>
          <a:prstGeom prst="rightArrow">
            <a:avLst>
              <a:gd name="adj1" fmla="val 32000"/>
              <a:gd name="adj2" fmla="val 209524"/>
            </a:avLst>
          </a:prstGeom>
          <a:solidFill>
            <a:srgbClr val="FF4013"/>
          </a:solidFill>
          <a:ln w="25400">
            <a:solidFill>
              <a:srgbClr val="B51A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lnSpc>
                <a:spcPts val="4800"/>
              </a:lnSpc>
              <a:spcBef>
                <a:spcPts val="0"/>
              </a:spcBef>
              <a:tabLst>
                <a:tab pos="1066800" algn="l"/>
              </a:tabLst>
              <a:defRPr sz="4000">
                <a:solidFill>
                  <a:srgbClr val="0000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85" name="Arrow"/>
          <p:cNvSpPr/>
          <p:nvPr/>
        </p:nvSpPr>
        <p:spPr>
          <a:xfrm>
            <a:off x="7188200" y="3695700"/>
            <a:ext cx="736600" cy="266700"/>
          </a:xfrm>
          <a:prstGeom prst="rightArrow">
            <a:avLst>
              <a:gd name="adj1" fmla="val 32000"/>
              <a:gd name="adj2" fmla="val 209524"/>
            </a:avLst>
          </a:prstGeom>
          <a:solidFill>
            <a:srgbClr val="FF4013"/>
          </a:solidFill>
          <a:ln w="25400">
            <a:solidFill>
              <a:srgbClr val="B51A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lnSpc>
                <a:spcPts val="4800"/>
              </a:lnSpc>
              <a:spcBef>
                <a:spcPts val="0"/>
              </a:spcBef>
              <a:tabLst>
                <a:tab pos="1066800" algn="l"/>
              </a:tabLst>
              <a:defRPr sz="4000">
                <a:solidFill>
                  <a:srgbClr val="0000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86" name="Arrow"/>
          <p:cNvSpPr/>
          <p:nvPr/>
        </p:nvSpPr>
        <p:spPr>
          <a:xfrm>
            <a:off x="8775700" y="3098800"/>
            <a:ext cx="736600" cy="266700"/>
          </a:xfrm>
          <a:prstGeom prst="rightArrow">
            <a:avLst>
              <a:gd name="adj1" fmla="val 32000"/>
              <a:gd name="adj2" fmla="val 209524"/>
            </a:avLst>
          </a:prstGeom>
          <a:solidFill>
            <a:srgbClr val="FF4013"/>
          </a:solidFill>
          <a:ln w="25400">
            <a:solidFill>
              <a:srgbClr val="B51A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lnSpc>
                <a:spcPts val="4800"/>
              </a:lnSpc>
              <a:spcBef>
                <a:spcPts val="0"/>
              </a:spcBef>
              <a:tabLst>
                <a:tab pos="1066800" algn="l"/>
              </a:tabLst>
              <a:defRPr sz="4000">
                <a:solidFill>
                  <a:srgbClr val="0000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87" name="Arrow"/>
          <p:cNvSpPr/>
          <p:nvPr/>
        </p:nvSpPr>
        <p:spPr>
          <a:xfrm>
            <a:off x="9575800" y="4445000"/>
            <a:ext cx="736600" cy="266700"/>
          </a:xfrm>
          <a:prstGeom prst="rightArrow">
            <a:avLst>
              <a:gd name="adj1" fmla="val 32000"/>
              <a:gd name="adj2" fmla="val 209524"/>
            </a:avLst>
          </a:prstGeom>
          <a:solidFill>
            <a:srgbClr val="FF4013"/>
          </a:solidFill>
          <a:ln w="25400">
            <a:solidFill>
              <a:srgbClr val="B51A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lnSpc>
                <a:spcPts val="4800"/>
              </a:lnSpc>
              <a:spcBef>
                <a:spcPts val="0"/>
              </a:spcBef>
              <a:tabLst>
                <a:tab pos="1066800" algn="l"/>
              </a:tabLst>
              <a:defRPr sz="4000">
                <a:solidFill>
                  <a:srgbClr val="0000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9" grpId="1"/>
      <p:bldP build="whole" bldLvl="1" animBg="1" rev="0" advAuto="0" spid="183" grpId="4"/>
      <p:bldP build="whole" bldLvl="1" animBg="1" rev="0" advAuto="0" spid="184" grpId="5"/>
      <p:bldP build="whole" bldLvl="1" animBg="1" rev="0" advAuto="0" spid="186" grpId="7"/>
      <p:bldP build="whole" bldLvl="1" animBg="1" rev="0" advAuto="0" spid="185" grpId="6"/>
      <p:bldP build="whole" bldLvl="1" animBg="1" rev="0" advAuto="0" spid="181" grpId="2"/>
      <p:bldP build="whole" bldLvl="1" animBg="1" rev="0" advAuto="0" spid="187" grpId="8"/>
      <p:bldP build="whole" bldLvl="1" animBg="1" rev="0" advAuto="0" spid="182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much better, but one problem"/>
          <p:cNvSpPr txBox="1"/>
          <p:nvPr>
            <p:ph type="title"/>
          </p:nvPr>
        </p:nvSpPr>
        <p:spPr>
          <a:xfrm>
            <a:off x="1397000" y="254000"/>
            <a:ext cx="10464800" cy="2438400"/>
          </a:xfrm>
          <a:prstGeom prst="rect">
            <a:avLst/>
          </a:prstGeom>
        </p:spPr>
        <p:txBody>
          <a:bodyPr/>
          <a:lstStyle>
            <a:lvl1pPr>
              <a:lnSpc>
                <a:spcPts val="7600"/>
              </a:lnSpc>
              <a:defRPr sz="6400"/>
            </a:lvl1pPr>
          </a:lstStyle>
          <a:p>
            <a:pPr/>
            <a:r>
              <a:t>much better, but one problem</a:t>
            </a:r>
          </a:p>
        </p:txBody>
      </p:sp>
      <p:pic>
        <p:nvPicPr>
          <p:cNvPr id="190" name="he2.png" descr="h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3200" y="2882900"/>
            <a:ext cx="12598400" cy="3022600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Line"/>
          <p:cNvSpPr/>
          <p:nvPr/>
        </p:nvSpPr>
        <p:spPr>
          <a:xfrm>
            <a:off x="3251200" y="3556000"/>
            <a:ext cx="406400" cy="304800"/>
          </a:xfrm>
          <a:prstGeom prst="rightArrow">
            <a:avLst>
              <a:gd name="adj1" fmla="val 0"/>
              <a:gd name="adj2" fmla="val 100000"/>
            </a:avLst>
          </a:prstGeom>
          <a:solidFill>
            <a:srgbClr val="FF4013"/>
          </a:solidFill>
          <a:ln w="25400">
            <a:solidFill>
              <a:srgbClr val="B51A00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lnSpc>
                <a:spcPts val="4800"/>
              </a:lnSpc>
              <a:spcBef>
                <a:spcPts val="0"/>
              </a:spcBef>
              <a:tabLst>
                <a:tab pos="1066800" algn="l"/>
              </a:tabLst>
              <a:defRPr sz="4000">
                <a:solidFill>
                  <a:srgbClr val="0000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92" name="direct 8ves"/>
          <p:cNvSpPr/>
          <p:nvPr/>
        </p:nvSpPr>
        <p:spPr>
          <a:xfrm>
            <a:off x="3086496" y="6096000"/>
            <a:ext cx="2356893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ctr">
              <a:lnSpc>
                <a:spcPts val="4800"/>
              </a:lnSpc>
              <a:spcBef>
                <a:spcPts val="0"/>
              </a:spcBef>
              <a:tabLst>
                <a:tab pos="1066800" algn="l"/>
              </a:tabLst>
              <a:defRPr sz="4000">
                <a:solidFill>
                  <a:srgbClr val="E324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direct 8ves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2" grpId="1"/>
      <p:bldP build="whole" bldLvl="1" animBg="1" rev="0" advAuto="0" spid="191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he3.png" descr="he3.png"/>
          <p:cNvPicPr>
            <a:picLocks noChangeAspect="1"/>
          </p:cNvPicPr>
          <p:nvPr/>
        </p:nvPicPr>
        <p:blipFill>
          <a:blip r:embed="rId2">
            <a:extLst/>
          </a:blip>
          <a:srcRect l="0" t="4931" r="0" b="0"/>
          <a:stretch>
            <a:fillRect/>
          </a:stretch>
        </p:blipFill>
        <p:spPr>
          <a:xfrm>
            <a:off x="-34529" y="2695971"/>
            <a:ext cx="12636501" cy="31150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