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1pPr>
    <a:lvl2pPr marL="0" marR="0" indent="3429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2pPr>
    <a:lvl3pPr marL="0" marR="0" indent="6858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3pPr>
    <a:lvl4pPr marL="0" marR="0" indent="10287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4pPr>
    <a:lvl5pPr marL="0" marR="0" indent="13716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5pPr>
    <a:lvl6pPr marL="0" marR="0" indent="17145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6pPr>
    <a:lvl7pPr marL="0" marR="0" indent="20574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7pPr>
    <a:lvl8pPr marL="0" marR="0" indent="24003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8pPr>
    <a:lvl9pPr marL="0" marR="0" indent="2743200" algn="l" defTabSz="10882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208" strike="noStrike" sz="5000" u="none" kumimoji="0" normalizeH="0">
        <a:ln>
          <a:noFill/>
        </a:ln>
        <a:solidFill>
          <a:srgbClr val="6C6C6C"/>
        </a:solidFill>
        <a:effectLst/>
        <a:uFill>
          <a:solidFill>
            <a:srgbClr val="6C6C6C"/>
          </a:solidFill>
        </a:uFill>
        <a:latin typeface="+mn-lt"/>
        <a:ea typeface="+mn-ea"/>
        <a:cs typeface="+mn-cs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Slide copy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75359" y="3029937"/>
            <a:ext cx="11054082" cy="249710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950719" y="5527040"/>
            <a:ext cx="9103361" cy="369111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2pPr marL="457200">
              <a:spcBef>
                <a:spcPts val="600"/>
              </a:spcBef>
              <a:defRPr sz="3800"/>
            </a:lvl2pPr>
            <a:lvl3pPr marL="914400">
              <a:spcBef>
                <a:spcPts val="500"/>
              </a:spcBef>
              <a:defRPr sz="3400"/>
            </a:lvl3pPr>
            <a:lvl4pPr marL="1371600">
              <a:spcBef>
                <a:spcPts val="400"/>
              </a:spcBef>
              <a:defRPr sz="2800"/>
            </a:lvl4pPr>
            <a:lvl5pPr marL="1828800">
              <a:spcBef>
                <a:spcPts val="4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24399" y="9198186"/>
            <a:ext cx="330161" cy="349674"/>
          </a:xfrm>
          <a:prstGeom prst="rect">
            <a:avLst/>
          </a:prstGeom>
          <a:ln w="12700"/>
        </p:spPr>
        <p:txBody>
          <a:bodyPr wrap="none" lIns="54186" tIns="54186" rIns="54186" bIns="54186">
            <a:spAutoFit/>
          </a:bodyPr>
          <a:lstStyle>
            <a:lvl1pPr algn="r">
              <a:defRPr spc="-66"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Cambria"/>
          <a:ea typeface="Cambria"/>
          <a:cs typeface="Cambria"/>
          <a:sym typeface="Cambria"/>
        </a:defRPr>
      </a:lvl9pPr>
    </p:titleStyle>
    <p:bodyStyle>
      <a:lvl1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1pPr>
      <a:lvl2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2pPr>
      <a:lvl3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3pPr>
      <a:lvl4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4pPr>
      <a:lvl5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5pPr>
      <a:lvl6pPr marL="0" marR="0" indent="245110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6pPr>
      <a:lvl7pPr marL="0" marR="0" indent="280670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7pPr>
      <a:lvl8pPr marL="0" marR="0" indent="316230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8pPr>
      <a:lvl9pPr marL="0" marR="0" indent="351790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A9A9A"/>
          </a:solidFill>
          <a:uFill>
            <a:solidFill>
              <a:srgbClr val="9A9A9A"/>
            </a:solidFill>
          </a:uFill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1pPr>
      <a:lvl2pPr marL="0" marR="0" indent="2286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2pPr>
      <a:lvl3pPr marL="0" marR="0" indent="4572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3pPr>
      <a:lvl4pPr marL="0" marR="0" indent="6858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4pPr>
      <a:lvl5pPr marL="0" marR="0" indent="9144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5pPr>
      <a:lvl6pPr marL="0" marR="0" indent="11430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6pPr>
      <a:lvl7pPr marL="0" marR="0" indent="13716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7pPr>
      <a:lvl8pPr marL="0" marR="0" indent="16002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8pPr>
      <a:lvl9pPr marL="0" marR="0" indent="1828800" algn="r" defTabSz="108823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6" strike="noStrike" sz="1600" u="none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"/><Relationship Id="rId3" Type="http://schemas.openxmlformats.org/officeDocument/2006/relationships/image" Target="../media/image16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9.tif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de to the Perfect…"/>
          <p:cNvSpPr txBox="1"/>
          <p:nvPr/>
        </p:nvSpPr>
        <p:spPr>
          <a:xfrm>
            <a:off x="3330363" y="1110003"/>
            <a:ext cx="6900642" cy="21022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 algn="ctr">
              <a:spcBef>
                <a:spcPts val="700"/>
              </a:spcBef>
              <a:buClr>
                <a:srgbClr val="6C6C6C"/>
              </a:buClr>
              <a:defRPr spc="0" sz="5100">
                <a:solidFill>
                  <a:srgbClr val="000000"/>
                </a:solidFill>
                <a:uFill>
                  <a:solidFill>
                    <a:srgbClr val="7A7A7A"/>
                  </a:solidFill>
                </a:u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Ode to the Perfect </a:t>
            </a:r>
          </a:p>
          <a:p>
            <a:pPr algn="ctr">
              <a:spcBef>
                <a:spcPts val="700"/>
              </a:spcBef>
              <a:buClr>
                <a:srgbClr val="6C6C6C"/>
              </a:buClr>
              <a:defRPr spc="0" sz="5100">
                <a:solidFill>
                  <a:srgbClr val="000000"/>
                </a:solidFill>
                <a:uFill>
                  <a:solidFill>
                    <a:srgbClr val="7A7A7A"/>
                  </a:solidFill>
                </a:u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Part-writing Exercise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2785564" y="1436880"/>
            <a:ext cx="10233200" cy="2770161"/>
            <a:chOff x="0" y="0"/>
            <a:chExt cx="10233199" cy="2770160"/>
          </a:xfrm>
        </p:grpSpPr>
        <p:sp>
          <p:nvSpPr>
            <p:cNvPr id="151" name="Arrow"/>
            <p:cNvSpPr/>
            <p:nvPr/>
          </p:nvSpPr>
          <p:spPr>
            <a:xfrm flipH="1">
              <a:off x="0" y="0"/>
              <a:ext cx="8131426" cy="1359077"/>
            </a:xfrm>
            <a:prstGeom prst="rightArrow">
              <a:avLst>
                <a:gd name="adj1" fmla="val 64139"/>
                <a:gd name="adj2" fmla="val 53586"/>
              </a:avLst>
            </a:prstGeom>
            <a:solidFill>
              <a:srgbClr val="26632A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Shape"/>
            <p:cNvSpPr/>
            <p:nvPr/>
          </p:nvSpPr>
          <p:spPr>
            <a:xfrm>
              <a:off x="8129004" y="233772"/>
              <a:ext cx="2104196" cy="253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21550" y="21600"/>
                  </a:lnTo>
                  <a:lnTo>
                    <a:pt x="0" y="7447"/>
                  </a:lnTo>
                  <a:lnTo>
                    <a:pt x="0" y="0"/>
                  </a:lnTo>
                  <a:lnTo>
                    <a:pt x="21600" y="35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7B652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Please sharp that 7 when you're in minor!"/>
            <p:cNvSpPr txBox="1"/>
            <p:nvPr/>
          </p:nvSpPr>
          <p:spPr>
            <a:xfrm>
              <a:off x="659318" y="401509"/>
              <a:ext cx="7200311" cy="102912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Please sharp that 7 when you're in minor!</a:t>
              </a:r>
            </a:p>
          </p:txBody>
        </p:sp>
      </p:grp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450850"/>
            <a:ext cx="2133600" cy="273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14.png" descr="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25704"/>
            <a:ext cx="13004800" cy="478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untitled 3.mp3" descr="untitled 3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498600" y="8115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6938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.png" descr="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6088" y="949431"/>
            <a:ext cx="8962812" cy="41355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"/>
          <p:cNvGrpSpPr/>
          <p:nvPr/>
        </p:nvGrpSpPr>
        <p:grpSpPr>
          <a:xfrm>
            <a:off x="-5899" y="4659206"/>
            <a:ext cx="10423139" cy="2197089"/>
            <a:chOff x="0" y="0"/>
            <a:chExt cx="10423138" cy="2197087"/>
          </a:xfrm>
        </p:grpSpPr>
        <p:grpSp>
          <p:nvGrpSpPr>
            <p:cNvPr id="39" name="Group"/>
            <p:cNvGrpSpPr/>
            <p:nvPr/>
          </p:nvGrpSpPr>
          <p:grpSpPr>
            <a:xfrm>
              <a:off x="-1" y="-1"/>
              <a:ext cx="10423140" cy="2197089"/>
              <a:chOff x="0" y="0"/>
              <a:chExt cx="10423138" cy="2197087"/>
            </a:xfrm>
          </p:grpSpPr>
          <p:sp>
            <p:nvSpPr>
              <p:cNvPr id="37" name="Arrow"/>
              <p:cNvSpPr/>
              <p:nvPr/>
            </p:nvSpPr>
            <p:spPr>
              <a:xfrm>
                <a:off x="1644897" y="1131416"/>
                <a:ext cx="8778242" cy="1065672"/>
              </a:xfrm>
              <a:prstGeom prst="rightArrow">
                <a:avLst>
                  <a:gd name="adj1" fmla="val 64139"/>
                  <a:gd name="adj2" fmla="val 53586"/>
                </a:avLst>
              </a:prstGeom>
              <a:solidFill>
                <a:srgbClr val="6B283B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" name="Shape"/>
              <p:cNvSpPr/>
              <p:nvPr/>
            </p:nvSpPr>
            <p:spPr>
              <a:xfrm flipH="1">
                <a:off x="0" y="0"/>
                <a:ext cx="1643663" cy="200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21550" y="0"/>
                    </a:lnTo>
                    <a:lnTo>
                      <a:pt x="0" y="14128"/>
                    </a:lnTo>
                    <a:lnTo>
                      <a:pt x="0" y="21600"/>
                    </a:lnTo>
                    <a:lnTo>
                      <a:pt x="21600" y="1806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0395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0" name="One who'd compose four equal voices"/>
            <p:cNvSpPr txBox="1"/>
            <p:nvPr/>
          </p:nvSpPr>
          <p:spPr>
            <a:xfrm>
              <a:off x="2200234" y="1413003"/>
              <a:ext cx="7371529" cy="41317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0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One who'd compose four equal voices </a:t>
              </a:r>
            </a:p>
          </p:txBody>
        </p:sp>
      </p:grpSp>
      <p:grpSp>
        <p:nvGrpSpPr>
          <p:cNvPr id="44" name="Group"/>
          <p:cNvGrpSpPr/>
          <p:nvPr/>
        </p:nvGrpSpPr>
        <p:grpSpPr>
          <a:xfrm>
            <a:off x="5159142" y="4366177"/>
            <a:ext cx="6315682" cy="3916783"/>
            <a:chOff x="0" y="0"/>
            <a:chExt cx="6315681" cy="3916782"/>
          </a:xfrm>
        </p:grpSpPr>
        <p:sp>
          <p:nvSpPr>
            <p:cNvPr id="42" name="Rounded Rectangle"/>
            <p:cNvSpPr/>
            <p:nvPr/>
          </p:nvSpPr>
          <p:spPr>
            <a:xfrm rot="9012670">
              <a:off x="-8419" y="1599990"/>
              <a:ext cx="6606304" cy="621039"/>
            </a:xfrm>
            <a:prstGeom prst="roundRect">
              <a:avLst>
                <a:gd name="adj" fmla="val 11719"/>
              </a:avLst>
            </a:prstGeom>
            <a:solidFill>
              <a:srgbClr val="A1283B"/>
            </a:solidFill>
            <a:ln w="25400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914400">
                <a:buClr>
                  <a:srgbClr val="6C6C6C"/>
                </a:buClr>
                <a:buFont typeface="Century Schoolbook"/>
                <a:defRPr spc="0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43" name="Already knows they have few choices;"/>
            <p:cNvSpPr txBox="1"/>
            <p:nvPr/>
          </p:nvSpPr>
          <p:spPr>
            <a:xfrm rot="19818578">
              <a:off x="-310238" y="1784037"/>
              <a:ext cx="6668938" cy="514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0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Already knows they have few choices;</a:t>
              </a:r>
            </a:p>
          </p:txBody>
        </p:sp>
      </p:grpSp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" y="577850"/>
            <a:ext cx="2260600" cy="288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7250">
        <p14:prism dir="r" isContent="1" isInverted="0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2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1"/>
      <p:bldP build="whole" bldLvl="1" animBg="1" rev="0" advAuto="0" spid="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"/>
          <p:cNvGrpSpPr/>
          <p:nvPr/>
        </p:nvGrpSpPr>
        <p:grpSpPr>
          <a:xfrm>
            <a:off x="-31299" y="5081618"/>
            <a:ext cx="6846818" cy="1227257"/>
            <a:chOff x="0" y="0"/>
            <a:chExt cx="6846817" cy="1227255"/>
          </a:xfrm>
        </p:grpSpPr>
        <p:grpSp>
          <p:nvGrpSpPr>
            <p:cNvPr id="49" name="Group"/>
            <p:cNvGrpSpPr/>
            <p:nvPr/>
          </p:nvGrpSpPr>
          <p:grpSpPr>
            <a:xfrm>
              <a:off x="-1" y="-1"/>
              <a:ext cx="6846819" cy="1227257"/>
              <a:chOff x="0" y="0"/>
              <a:chExt cx="6846817" cy="1227255"/>
            </a:xfrm>
          </p:grpSpPr>
          <p:sp>
            <p:nvSpPr>
              <p:cNvPr id="47" name="Arrow"/>
              <p:cNvSpPr/>
              <p:nvPr/>
            </p:nvSpPr>
            <p:spPr>
              <a:xfrm>
                <a:off x="1644897" y="143522"/>
                <a:ext cx="5201921" cy="1083734"/>
              </a:xfrm>
              <a:prstGeom prst="rightArrow">
                <a:avLst>
                  <a:gd name="adj1" fmla="val 64139"/>
                  <a:gd name="adj2" fmla="val 52693"/>
                </a:avLst>
              </a:prstGeom>
              <a:solidFill>
                <a:srgbClr val="E8913A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" name="Shape"/>
              <p:cNvSpPr/>
              <p:nvPr/>
            </p:nvSpPr>
            <p:spPr>
              <a:xfrm flipH="1">
                <a:off x="0" y="0"/>
                <a:ext cx="1643663" cy="1029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88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9F3F"/>
              </a:solidFill>
              <a:ln w="254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50" name="If you can hold a note, please do!"/>
            <p:cNvSpPr txBox="1"/>
            <p:nvPr/>
          </p:nvSpPr>
          <p:spPr>
            <a:xfrm>
              <a:off x="1791380" y="497496"/>
              <a:ext cx="4701637" cy="41317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0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If you can hold a note, please do!</a:t>
              </a:r>
            </a:p>
          </p:txBody>
        </p:sp>
      </p:grpSp>
      <p:grpSp>
        <p:nvGrpSpPr>
          <p:cNvPr id="56" name="Group"/>
          <p:cNvGrpSpPr/>
          <p:nvPr/>
        </p:nvGrpSpPr>
        <p:grpSpPr>
          <a:xfrm>
            <a:off x="-47132" y="5921609"/>
            <a:ext cx="9631534" cy="1218055"/>
            <a:chOff x="0" y="0"/>
            <a:chExt cx="9631533" cy="1218054"/>
          </a:xfrm>
        </p:grpSpPr>
        <p:grpSp>
          <p:nvGrpSpPr>
            <p:cNvPr id="54" name="Group"/>
            <p:cNvGrpSpPr/>
            <p:nvPr/>
          </p:nvGrpSpPr>
          <p:grpSpPr>
            <a:xfrm>
              <a:off x="-1" y="0"/>
              <a:ext cx="9631534" cy="1218055"/>
              <a:chOff x="0" y="0"/>
              <a:chExt cx="9631532" cy="1218054"/>
            </a:xfrm>
          </p:grpSpPr>
          <p:sp>
            <p:nvSpPr>
              <p:cNvPr id="52" name="Arrow"/>
              <p:cNvSpPr/>
              <p:nvPr/>
            </p:nvSpPr>
            <p:spPr>
              <a:xfrm>
                <a:off x="1648030" y="0"/>
                <a:ext cx="7983503" cy="1083734"/>
              </a:xfrm>
              <a:prstGeom prst="rightArrow">
                <a:avLst>
                  <a:gd name="adj1" fmla="val 64139"/>
                  <a:gd name="adj2" fmla="val 52693"/>
                </a:avLst>
              </a:prstGeom>
              <a:solidFill>
                <a:srgbClr val="A1283B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" name="Shape"/>
              <p:cNvSpPr/>
              <p:nvPr/>
            </p:nvSpPr>
            <p:spPr>
              <a:xfrm flipH="1">
                <a:off x="0" y="196023"/>
                <a:ext cx="1649929" cy="1022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14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354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55" name="Or move it but a step or two."/>
            <p:cNvSpPr txBox="1"/>
            <p:nvPr/>
          </p:nvSpPr>
          <p:spPr>
            <a:xfrm>
              <a:off x="1896113" y="320111"/>
              <a:ext cx="7064198" cy="4512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2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Or move it but a step or two.</a:t>
              </a:r>
            </a:p>
          </p:txBody>
        </p:sp>
      </p:grp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558800"/>
            <a:ext cx="2971800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250" y="717550"/>
            <a:ext cx="29845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.png" descr="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6888" y="466831"/>
            <a:ext cx="8962812" cy="413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1.png" descr="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79462" y="510928"/>
            <a:ext cx="8818065" cy="404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2.png" descr="2.png"/>
          <p:cNvPicPr>
            <a:picLocks noChangeAspect="1"/>
          </p:cNvPicPr>
          <p:nvPr/>
        </p:nvPicPr>
        <p:blipFill>
          <a:blip r:embed="rId6">
            <a:extLst/>
          </a:blip>
          <a:srcRect l="0" t="3691" r="0" b="0"/>
          <a:stretch>
            <a:fillRect/>
          </a:stretch>
        </p:blipFill>
        <p:spPr>
          <a:xfrm>
            <a:off x="4279462" y="643027"/>
            <a:ext cx="8962642" cy="3983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Group"/>
          <p:cNvGrpSpPr/>
          <p:nvPr/>
        </p:nvGrpSpPr>
        <p:grpSpPr>
          <a:xfrm>
            <a:off x="6527800" y="1809750"/>
            <a:ext cx="1461459" cy="889000"/>
            <a:chOff x="0" y="0"/>
            <a:chExt cx="1461458" cy="889000"/>
          </a:xfrm>
        </p:grpSpPr>
        <p:sp>
          <p:nvSpPr>
            <p:cNvPr id="62" name="Line"/>
            <p:cNvSpPr/>
            <p:nvPr/>
          </p:nvSpPr>
          <p:spPr>
            <a:xfrm>
              <a:off x="0" y="0"/>
              <a:ext cx="1461459" cy="0"/>
            </a:xfrm>
            <a:prstGeom prst="lin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3" name="Line"/>
            <p:cNvSpPr/>
            <p:nvPr/>
          </p:nvSpPr>
          <p:spPr>
            <a:xfrm>
              <a:off x="0" y="342900"/>
              <a:ext cx="1461459" cy="0"/>
            </a:xfrm>
            <a:prstGeom prst="lin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4" name="Line"/>
            <p:cNvSpPr/>
            <p:nvPr/>
          </p:nvSpPr>
          <p:spPr>
            <a:xfrm>
              <a:off x="0" y="889000"/>
              <a:ext cx="1461459" cy="0"/>
            </a:xfrm>
            <a:prstGeom prst="lin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8" name="Group"/>
          <p:cNvGrpSpPr/>
          <p:nvPr/>
        </p:nvGrpSpPr>
        <p:grpSpPr>
          <a:xfrm>
            <a:off x="8674099" y="1905000"/>
            <a:ext cx="1461460" cy="1003300"/>
            <a:chOff x="0" y="0"/>
            <a:chExt cx="1461458" cy="1003300"/>
          </a:xfrm>
        </p:grpSpPr>
        <p:sp>
          <p:nvSpPr>
            <p:cNvPr id="66" name="Line"/>
            <p:cNvSpPr/>
            <p:nvPr/>
          </p:nvSpPr>
          <p:spPr>
            <a:xfrm>
              <a:off x="0" y="0"/>
              <a:ext cx="1461459" cy="0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7" name="Line"/>
            <p:cNvSpPr/>
            <p:nvPr/>
          </p:nvSpPr>
          <p:spPr>
            <a:xfrm>
              <a:off x="0" y="1003300"/>
              <a:ext cx="1461459" cy="0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400"/>
                            </p:stCondLst>
                            <p:childTnLst>
                              <p:par>
                                <p:cTn id="36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  <p:bldP build="whole" bldLvl="1" animBg="1" rev="0" advAuto="0" spid="56" grpId="4"/>
      <p:bldP build="whole" bldLvl="1" animBg="1" rev="0" advAuto="0" spid="57" grpId="5"/>
      <p:bldP build="whole" bldLvl="1" animBg="1" rev="0" advAuto="0" spid="58" grpId="6"/>
      <p:bldP build="whole" bldLvl="1" animBg="1" rev="0" advAuto="0" spid="60" grpId="2"/>
      <p:bldP build="whole" bldLvl="1" animBg="1" rev="0" advAuto="0" spid="61" grpId="8"/>
      <p:bldP build="whole" bldLvl="1" animBg="1" rev="0" advAuto="0" spid="65" grpId="3"/>
      <p:bldP build="whole" bldLvl="1" animBg="1" rev="0" advAuto="0" spid="68" grpId="9"/>
      <p:bldP build="whole" bldLvl="1" animBg="1" rev="0" advAuto="0" spid="65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"/>
          <p:cNvGrpSpPr/>
          <p:nvPr/>
        </p:nvGrpSpPr>
        <p:grpSpPr>
          <a:xfrm>
            <a:off x="3668" y="6485699"/>
            <a:ext cx="8023996" cy="2172123"/>
            <a:chOff x="0" y="0"/>
            <a:chExt cx="8023995" cy="2172121"/>
          </a:xfrm>
        </p:grpSpPr>
        <p:grpSp>
          <p:nvGrpSpPr>
            <p:cNvPr id="72" name="Group"/>
            <p:cNvGrpSpPr/>
            <p:nvPr/>
          </p:nvGrpSpPr>
          <p:grpSpPr>
            <a:xfrm>
              <a:off x="0" y="-1"/>
              <a:ext cx="8023996" cy="2172123"/>
              <a:chOff x="0" y="0"/>
              <a:chExt cx="8023995" cy="2172121"/>
            </a:xfrm>
          </p:grpSpPr>
          <p:sp>
            <p:nvSpPr>
              <p:cNvPr id="70" name="Arrow"/>
              <p:cNvSpPr/>
              <p:nvPr/>
            </p:nvSpPr>
            <p:spPr>
              <a:xfrm>
                <a:off x="1648030" y="0"/>
                <a:ext cx="6375966" cy="1065672"/>
              </a:xfrm>
              <a:prstGeom prst="rightArrow">
                <a:avLst>
                  <a:gd name="adj1" fmla="val 64139"/>
                  <a:gd name="adj2" fmla="val 53586"/>
                </a:avLst>
              </a:prstGeom>
              <a:solidFill>
                <a:srgbClr val="6B283B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" name="Shape"/>
              <p:cNvSpPr/>
              <p:nvPr/>
            </p:nvSpPr>
            <p:spPr>
              <a:xfrm flipH="1">
                <a:off x="0" y="183304"/>
                <a:ext cx="1649929" cy="1988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21550" y="21600"/>
                    </a:lnTo>
                    <a:lnTo>
                      <a:pt x="0" y="7447"/>
                    </a:lnTo>
                    <a:lnTo>
                      <a:pt x="0" y="0"/>
                    </a:lnTo>
                    <a:lnTo>
                      <a:pt x="21600" y="35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395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73" name="Never jump outside your range"/>
            <p:cNvSpPr txBox="1"/>
            <p:nvPr/>
          </p:nvSpPr>
          <p:spPr>
            <a:xfrm>
              <a:off x="1752429" y="299063"/>
              <a:ext cx="5493997" cy="47667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Never jump outside your range</a:t>
              </a:r>
            </a:p>
          </p:txBody>
        </p:sp>
      </p:grpSp>
      <p:grpSp>
        <p:nvGrpSpPr>
          <p:cNvPr id="79" name="Group"/>
          <p:cNvGrpSpPr/>
          <p:nvPr/>
        </p:nvGrpSpPr>
        <p:grpSpPr>
          <a:xfrm>
            <a:off x="5096368" y="453199"/>
            <a:ext cx="8023996" cy="2172123"/>
            <a:chOff x="0" y="0"/>
            <a:chExt cx="8023995" cy="2172121"/>
          </a:xfrm>
        </p:grpSpPr>
        <p:grpSp>
          <p:nvGrpSpPr>
            <p:cNvPr id="77" name="Group"/>
            <p:cNvGrpSpPr/>
            <p:nvPr/>
          </p:nvGrpSpPr>
          <p:grpSpPr>
            <a:xfrm flipH="1">
              <a:off x="0" y="-1"/>
              <a:ext cx="8023996" cy="2172123"/>
              <a:chOff x="0" y="0"/>
              <a:chExt cx="8023995" cy="2172121"/>
            </a:xfrm>
          </p:grpSpPr>
          <p:sp>
            <p:nvSpPr>
              <p:cNvPr id="75" name="Arrow"/>
              <p:cNvSpPr/>
              <p:nvPr/>
            </p:nvSpPr>
            <p:spPr>
              <a:xfrm>
                <a:off x="1648030" y="0"/>
                <a:ext cx="6375966" cy="1065672"/>
              </a:xfrm>
              <a:prstGeom prst="rightArrow">
                <a:avLst>
                  <a:gd name="adj1" fmla="val 64139"/>
                  <a:gd name="adj2" fmla="val 53586"/>
                </a:avLst>
              </a:prstGeom>
              <a:solidFill>
                <a:srgbClr val="6B283B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6" name="Shape"/>
              <p:cNvSpPr/>
              <p:nvPr/>
            </p:nvSpPr>
            <p:spPr>
              <a:xfrm flipH="1">
                <a:off x="0" y="183304"/>
                <a:ext cx="1649929" cy="1988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21550" y="21600"/>
                    </a:lnTo>
                    <a:lnTo>
                      <a:pt x="0" y="7447"/>
                    </a:lnTo>
                    <a:lnTo>
                      <a:pt x="0" y="0"/>
                    </a:lnTo>
                    <a:lnTo>
                      <a:pt x="21600" y="35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395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Font typeface="Century Schoolbook"/>
                  <a:defRPr spc="-66" sz="16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78" name="Or by an interval that strains;"/>
            <p:cNvSpPr txBox="1"/>
            <p:nvPr/>
          </p:nvSpPr>
          <p:spPr>
            <a:xfrm>
              <a:off x="545929" y="280290"/>
              <a:ext cx="5339811" cy="4766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Or by an interval that strains;</a:t>
              </a:r>
            </a:p>
          </p:txBody>
        </p:sp>
      </p:grpSp>
      <p:pic>
        <p:nvPicPr>
          <p:cNvPr id="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7600" y="6276360"/>
            <a:ext cx="2362200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3.png" descr="3.png"/>
          <p:cNvPicPr>
            <a:picLocks noChangeAspect="1"/>
          </p:cNvPicPr>
          <p:nvPr/>
        </p:nvPicPr>
        <p:blipFill>
          <a:blip r:embed="rId3">
            <a:extLst/>
          </a:blip>
          <a:srcRect l="0" t="4525" r="0" b="4525"/>
          <a:stretch>
            <a:fillRect/>
          </a:stretch>
        </p:blipFill>
        <p:spPr>
          <a:xfrm>
            <a:off x="676028" y="1944418"/>
            <a:ext cx="9888884" cy="432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4.png" descr="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1776635"/>
            <a:ext cx="9612138" cy="439506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val"/>
          <p:cNvSpPr/>
          <p:nvPr/>
        </p:nvSpPr>
        <p:spPr>
          <a:xfrm>
            <a:off x="6083300" y="3019210"/>
            <a:ext cx="1116211" cy="1132137"/>
          </a:xfrm>
          <a:prstGeom prst="ellips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  <p:sp>
        <p:nvSpPr>
          <p:cNvPr id="84" name="Oval"/>
          <p:cNvSpPr/>
          <p:nvPr/>
        </p:nvSpPr>
        <p:spPr>
          <a:xfrm>
            <a:off x="4737100" y="1819423"/>
            <a:ext cx="2765029" cy="1791644"/>
          </a:xfrm>
          <a:prstGeom prst="ellips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4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  <p:bldP build="whole" bldLvl="1" animBg="1" rev="0" advAuto="0" spid="80" grpId="3"/>
      <p:bldP build="whole" bldLvl="1" animBg="1" rev="0" advAuto="0" spid="83" grpId="4"/>
      <p:bldP build="whole" bldLvl="1" animBg="1" rev="0" advAuto="0" spid="82" grpId="2"/>
      <p:bldP build="whole" bldLvl="1" animBg="1" rev="0" advAuto="0" spid="8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6.png" descr="6.png"/>
          <p:cNvPicPr>
            <a:picLocks noChangeAspect="1"/>
          </p:cNvPicPr>
          <p:nvPr/>
        </p:nvPicPr>
        <p:blipFill>
          <a:blip r:embed="rId2">
            <a:extLst/>
          </a:blip>
          <a:srcRect l="2813" t="0" r="2813" b="0"/>
          <a:stretch>
            <a:fillRect/>
          </a:stretch>
        </p:blipFill>
        <p:spPr>
          <a:xfrm>
            <a:off x="1104900" y="2458591"/>
            <a:ext cx="9450410" cy="44950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" name="Group"/>
          <p:cNvGrpSpPr/>
          <p:nvPr/>
        </p:nvGrpSpPr>
        <p:grpSpPr>
          <a:xfrm>
            <a:off x="-39789" y="7410503"/>
            <a:ext cx="11064038" cy="628545"/>
            <a:chOff x="0" y="0"/>
            <a:chExt cx="11064036" cy="628543"/>
          </a:xfrm>
        </p:grpSpPr>
        <p:sp>
          <p:nvSpPr>
            <p:cNvPr id="87" name="Rectangle"/>
            <p:cNvSpPr/>
            <p:nvPr/>
          </p:nvSpPr>
          <p:spPr>
            <a:xfrm>
              <a:off x="40427" y="0"/>
              <a:ext cx="11023610" cy="628544"/>
            </a:xfrm>
            <a:prstGeom prst="rect">
              <a:avLst/>
            </a:prstGeom>
            <a:solidFill>
              <a:srgbClr val="FECF3F"/>
            </a:solidFill>
            <a:ln w="25400" cap="flat">
              <a:noFill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914400">
                <a:buClr>
                  <a:srgbClr val="6C6C6C"/>
                </a:buClr>
                <a:buFont typeface="Century Schoolbook"/>
                <a:defRPr spc="0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88" name="I'm sure you all avoid as well"/>
            <p:cNvSpPr txBox="1"/>
            <p:nvPr/>
          </p:nvSpPr>
          <p:spPr>
            <a:xfrm>
              <a:off x="0" y="75935"/>
              <a:ext cx="5159977" cy="4766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chemeClr val="accent5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I'm sure you all avoid as well</a:t>
              </a:r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-19575" y="8032750"/>
            <a:ext cx="11023610" cy="655268"/>
            <a:chOff x="0" y="0"/>
            <a:chExt cx="11023609" cy="655267"/>
          </a:xfrm>
        </p:grpSpPr>
        <p:sp>
          <p:nvSpPr>
            <p:cNvPr id="90" name="Rectangle"/>
            <p:cNvSpPr/>
            <p:nvPr/>
          </p:nvSpPr>
          <p:spPr>
            <a:xfrm>
              <a:off x="0" y="7082"/>
              <a:ext cx="11023610" cy="648186"/>
            </a:xfrm>
            <a:prstGeom prst="rect">
              <a:avLst/>
            </a:prstGeom>
            <a:solidFill>
              <a:srgbClr val="FD9F3F"/>
            </a:solidFill>
            <a:ln w="25400" cap="flat">
              <a:noFill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914400">
                <a:buClr>
                  <a:srgbClr val="6C6C6C"/>
                </a:buClr>
                <a:buFont typeface="Century Schoolbook"/>
                <a:defRPr spc="0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91" name="Octaves and fifths in parallel"/>
            <p:cNvSpPr txBox="1"/>
            <p:nvPr/>
          </p:nvSpPr>
          <p:spPr>
            <a:xfrm>
              <a:off x="1737572" y="0"/>
              <a:ext cx="6666118" cy="4766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E257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Octaves and fifths in parallel</a:t>
              </a:r>
            </a:p>
          </p:txBody>
        </p:sp>
      </p:grpSp>
      <p:pic>
        <p:nvPicPr>
          <p:cNvPr id="93" name="7.png" descr="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818" y="2279156"/>
            <a:ext cx="10086964" cy="485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966" y="593110"/>
            <a:ext cx="2540001" cy="2349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" name="Group"/>
          <p:cNvGrpSpPr/>
          <p:nvPr/>
        </p:nvGrpSpPr>
        <p:grpSpPr>
          <a:xfrm>
            <a:off x="6076627" y="5064571"/>
            <a:ext cx="851546" cy="609601"/>
            <a:chOff x="0" y="0"/>
            <a:chExt cx="851544" cy="609600"/>
          </a:xfrm>
        </p:grpSpPr>
        <p:sp>
          <p:nvSpPr>
            <p:cNvPr id="95" name="Line"/>
            <p:cNvSpPr/>
            <p:nvPr/>
          </p:nvSpPr>
          <p:spPr>
            <a:xfrm flipV="1">
              <a:off x="0" y="-1"/>
              <a:ext cx="851545" cy="2"/>
            </a:xfrm>
            <a:prstGeom prst="line">
              <a:avLst/>
            </a:prstGeom>
            <a:noFill/>
            <a:ln w="508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6" name="Line"/>
            <p:cNvSpPr/>
            <p:nvPr/>
          </p:nvSpPr>
          <p:spPr>
            <a:xfrm flipV="1">
              <a:off x="0" y="609599"/>
              <a:ext cx="851545" cy="2"/>
            </a:xfrm>
            <a:prstGeom prst="line">
              <a:avLst/>
            </a:prstGeom>
            <a:noFill/>
            <a:ln w="508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" name="Group"/>
          <p:cNvGrpSpPr/>
          <p:nvPr/>
        </p:nvGrpSpPr>
        <p:grpSpPr>
          <a:xfrm>
            <a:off x="7772399" y="3406725"/>
            <a:ext cx="764234" cy="568376"/>
            <a:chOff x="0" y="0"/>
            <a:chExt cx="764232" cy="568374"/>
          </a:xfrm>
        </p:grpSpPr>
        <p:sp>
          <p:nvSpPr>
            <p:cNvPr id="98" name="Line"/>
            <p:cNvSpPr/>
            <p:nvPr/>
          </p:nvSpPr>
          <p:spPr>
            <a:xfrm flipV="1">
              <a:off x="-1" y="0"/>
              <a:ext cx="675334" cy="161975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" name="Line"/>
            <p:cNvSpPr/>
            <p:nvPr/>
          </p:nvSpPr>
          <p:spPr>
            <a:xfrm flipV="1">
              <a:off x="88899" y="406400"/>
              <a:ext cx="675334" cy="161975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Class="entr" nodeType="afterEffect" presetID="9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Class="entr" nodeType="afterEffect" presetID="9" grpId="4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"/>
      <p:bldP build="whole" bldLvl="1" animBg="1" rev="0" advAuto="0" spid="100" grpId="6"/>
      <p:bldP build="whole" bldLvl="1" animBg="1" rev="0" advAuto="0" spid="93" grpId="4"/>
      <p:bldP build="whole" bldLvl="1" animBg="1" rev="0" advAuto="0" spid="92" grpId="3"/>
      <p:bldP build="whole" bldLvl="1" animBg="1" rev="0" advAuto="0" spid="97" grpId="5"/>
      <p:bldP build="whole" bldLvl="1" animBg="1" rev="0" advAuto="0" spid="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"/>
          <p:cNvGrpSpPr/>
          <p:nvPr/>
        </p:nvGrpSpPr>
        <p:grpSpPr>
          <a:xfrm>
            <a:off x="-6875" y="7360275"/>
            <a:ext cx="11023610" cy="608903"/>
            <a:chOff x="0" y="0"/>
            <a:chExt cx="11023609" cy="608901"/>
          </a:xfrm>
        </p:grpSpPr>
        <p:sp>
          <p:nvSpPr>
            <p:cNvPr id="102" name="Rectangle"/>
            <p:cNvSpPr/>
            <p:nvPr/>
          </p:nvSpPr>
          <p:spPr>
            <a:xfrm>
              <a:off x="0" y="0"/>
              <a:ext cx="11023610" cy="608902"/>
            </a:xfrm>
            <a:prstGeom prst="rect">
              <a:avLst/>
            </a:prstGeom>
            <a:solidFill>
              <a:srgbClr val="FD6F40"/>
            </a:solidFill>
            <a:ln w="25400" cap="flat">
              <a:noFill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914400">
                <a:buClr>
                  <a:srgbClr val="6C6C6C"/>
                </a:buClr>
                <a:buFont typeface="Century Schoolbook"/>
                <a:defRPr spc="0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103" name="I won't tell you which note to double,"/>
            <p:cNvSpPr txBox="1"/>
            <p:nvPr/>
          </p:nvSpPr>
          <p:spPr>
            <a:xfrm>
              <a:off x="3756872" y="65156"/>
              <a:ext cx="7117960" cy="4766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I won't tell you which note to double,</a:t>
              </a:r>
            </a:p>
          </p:txBody>
        </p:sp>
      </p:grpSp>
      <p:grpSp>
        <p:nvGrpSpPr>
          <p:cNvPr id="107" name="Group"/>
          <p:cNvGrpSpPr/>
          <p:nvPr/>
        </p:nvGrpSpPr>
        <p:grpSpPr>
          <a:xfrm>
            <a:off x="-580703" y="7948836"/>
            <a:ext cx="11610138" cy="628545"/>
            <a:chOff x="0" y="0"/>
            <a:chExt cx="11610136" cy="628543"/>
          </a:xfrm>
        </p:grpSpPr>
        <p:sp>
          <p:nvSpPr>
            <p:cNvPr id="105" name="Rectangle"/>
            <p:cNvSpPr/>
            <p:nvPr/>
          </p:nvSpPr>
          <p:spPr>
            <a:xfrm>
              <a:off x="586527" y="0"/>
              <a:ext cx="11023610" cy="628544"/>
            </a:xfrm>
            <a:prstGeom prst="rect">
              <a:avLst/>
            </a:prstGeom>
            <a:solidFill>
              <a:srgbClr val="A1283B"/>
            </a:solidFill>
            <a:ln w="25400" cap="flat">
              <a:noFill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914400">
                <a:buClr>
                  <a:srgbClr val="6C6C6C"/>
                </a:buClr>
                <a:buFont typeface="Century Schoolbook"/>
                <a:defRPr spc="0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106" name="But if its a 7th, then you're in trouble!"/>
            <p:cNvSpPr txBox="1"/>
            <p:nvPr/>
          </p:nvSpPr>
          <p:spPr>
            <a:xfrm>
              <a:off x="0" y="75934"/>
              <a:ext cx="7117960" cy="47667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But if its a 7th, then you're in trouble!</a:t>
              </a:r>
            </a:p>
          </p:txBody>
        </p:sp>
      </p:grpSp>
      <p:pic>
        <p:nvPicPr>
          <p:cNvPr id="108" name="8.png" descr="8.png"/>
          <p:cNvPicPr>
            <a:picLocks noChangeAspect="1"/>
          </p:cNvPicPr>
          <p:nvPr/>
        </p:nvPicPr>
        <p:blipFill>
          <a:blip r:embed="rId2">
            <a:extLst/>
          </a:blip>
          <a:srcRect l="0" t="3925" r="0" b="0"/>
          <a:stretch>
            <a:fillRect/>
          </a:stretch>
        </p:blipFill>
        <p:spPr>
          <a:xfrm>
            <a:off x="2146300" y="2319670"/>
            <a:ext cx="10184218" cy="4518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150" y="222250"/>
            <a:ext cx="2705100" cy="288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val"/>
          <p:cNvSpPr/>
          <p:nvPr/>
        </p:nvSpPr>
        <p:spPr>
          <a:xfrm>
            <a:off x="10287000" y="3095410"/>
            <a:ext cx="1116211" cy="1132137"/>
          </a:xfrm>
          <a:prstGeom prst="ellips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  <p:bldP build="whole" bldLvl="1" animBg="1" rev="0" advAuto="0" spid="108" grpId="2"/>
      <p:bldP build="whole" bldLvl="1" animBg="1" rev="0" advAuto="0" spid="11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me cool things here."/>
          <p:cNvSpPr txBox="1"/>
          <p:nvPr/>
        </p:nvSpPr>
        <p:spPr>
          <a:xfrm>
            <a:off x="1400497" y="4667250"/>
            <a:ext cx="3743729" cy="4766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r">
              <a:lnSpc>
                <a:spcPct val="150000"/>
              </a:lnSpc>
              <a:buClr>
                <a:srgbClr val="6C6C6C"/>
              </a:buClr>
              <a:buFont typeface="Century Schoolbook"/>
              <a:defRPr b="1" spc="0" sz="2400">
                <a:solidFill>
                  <a:srgbClr val="FFFFFF"/>
                </a:solidFill>
                <a:uFill>
                  <a:solidFill>
                    <a:srgbClr val="7A7A7A"/>
                  </a:solidFill>
                </a:uFill>
              </a:defRPr>
            </a:lvl1pPr>
          </a:lstStyle>
          <a:p>
            <a:pPr/>
            <a:r>
              <a:t>Some cool things here.</a:t>
            </a:r>
          </a:p>
        </p:txBody>
      </p:sp>
      <p:sp>
        <p:nvSpPr>
          <p:cNvPr id="113" name="Some cool things here."/>
          <p:cNvSpPr txBox="1"/>
          <p:nvPr/>
        </p:nvSpPr>
        <p:spPr>
          <a:xfrm>
            <a:off x="1400497" y="5302250"/>
            <a:ext cx="3743729" cy="4766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r">
              <a:lnSpc>
                <a:spcPct val="150000"/>
              </a:lnSpc>
              <a:buClr>
                <a:srgbClr val="6C6C6C"/>
              </a:buClr>
              <a:buFont typeface="Century Schoolbook"/>
              <a:defRPr b="1" spc="0" sz="2400">
                <a:solidFill>
                  <a:srgbClr val="FFFFFF"/>
                </a:solidFill>
                <a:uFill>
                  <a:solidFill>
                    <a:srgbClr val="7A7A7A"/>
                  </a:solidFill>
                </a:uFill>
              </a:defRPr>
            </a:lvl1pPr>
          </a:lstStyle>
          <a:p>
            <a:pPr/>
            <a:r>
              <a:t>Some cool things here.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-707703" y="5775224"/>
            <a:ext cx="6915100" cy="1860751"/>
            <a:chOff x="0" y="0"/>
            <a:chExt cx="6915098" cy="1860749"/>
          </a:xfrm>
        </p:grpSpPr>
        <p:sp>
          <p:nvSpPr>
            <p:cNvPr id="114" name="Shape"/>
            <p:cNvSpPr/>
            <p:nvPr/>
          </p:nvSpPr>
          <p:spPr>
            <a:xfrm flipH="1">
              <a:off x="685221" y="0"/>
              <a:ext cx="6229878" cy="186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7070" y="0"/>
                  </a:lnTo>
                  <a:lnTo>
                    <a:pt x="7070" y="14385"/>
                  </a:lnTo>
                  <a:lnTo>
                    <a:pt x="21600" y="14296"/>
                  </a:lnTo>
                  <a:lnTo>
                    <a:pt x="2157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ECF3F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" name="That holds as well for the leading-tone"/>
            <p:cNvSpPr txBox="1"/>
            <p:nvPr/>
          </p:nvSpPr>
          <p:spPr>
            <a:xfrm>
              <a:off x="0" y="1270144"/>
              <a:ext cx="6421345" cy="4512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200">
                  <a:solidFill>
                    <a:schemeClr val="accent5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That holds as well for the leading-tone</a:t>
              </a:r>
            </a:p>
          </p:txBody>
        </p:sp>
      </p:grpSp>
      <p:grpSp>
        <p:nvGrpSpPr>
          <p:cNvPr id="119" name="Group"/>
          <p:cNvGrpSpPr/>
          <p:nvPr/>
        </p:nvGrpSpPr>
        <p:grpSpPr>
          <a:xfrm>
            <a:off x="-477614" y="7647933"/>
            <a:ext cx="7499950" cy="725319"/>
            <a:chOff x="0" y="0"/>
            <a:chExt cx="7499948" cy="725317"/>
          </a:xfrm>
        </p:grpSpPr>
        <p:sp>
          <p:nvSpPr>
            <p:cNvPr id="117" name="Shape"/>
            <p:cNvSpPr/>
            <p:nvPr/>
          </p:nvSpPr>
          <p:spPr>
            <a:xfrm flipH="1">
              <a:off x="265769" y="0"/>
              <a:ext cx="7234180" cy="72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93"/>
                  </a:moveTo>
                  <a:lnTo>
                    <a:pt x="2282" y="0"/>
                  </a:lnTo>
                  <a:lnTo>
                    <a:pt x="21600" y="0"/>
                  </a:lnTo>
                  <a:lnTo>
                    <a:pt x="21592" y="21600"/>
                  </a:lnTo>
                  <a:lnTo>
                    <a:pt x="0" y="20893"/>
                  </a:lnTo>
                  <a:close/>
                </a:path>
              </a:pathLst>
            </a:custGeom>
            <a:solidFill>
              <a:srgbClr val="FD9F3F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" name="Which goes to 1 or 5 alone."/>
            <p:cNvSpPr txBox="1"/>
            <p:nvPr/>
          </p:nvSpPr>
          <p:spPr>
            <a:xfrm>
              <a:off x="0" y="121775"/>
              <a:ext cx="6855250" cy="481768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no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200">
                  <a:solidFill>
                    <a:srgbClr val="FFE157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Which goes to 1 or 5 alone.</a:t>
              </a:r>
            </a:p>
          </p:txBody>
        </p:sp>
      </p:grp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8050" y="5988050"/>
            <a:ext cx="27051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9.png" descr="9.png"/>
          <p:cNvPicPr>
            <a:picLocks noChangeAspect="1"/>
          </p:cNvPicPr>
          <p:nvPr/>
        </p:nvPicPr>
        <p:blipFill>
          <a:blip r:embed="rId3">
            <a:extLst/>
          </a:blip>
          <a:srcRect l="0" t="3695" r="0" b="8028"/>
          <a:stretch>
            <a:fillRect/>
          </a:stretch>
        </p:blipFill>
        <p:spPr>
          <a:xfrm>
            <a:off x="990996" y="1082732"/>
            <a:ext cx="10286297" cy="44685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"/>
          <p:cNvGrpSpPr/>
          <p:nvPr/>
        </p:nvGrpSpPr>
        <p:grpSpPr>
          <a:xfrm>
            <a:off x="9232900" y="1609928"/>
            <a:ext cx="744141" cy="2144025"/>
            <a:chOff x="0" y="0"/>
            <a:chExt cx="744140" cy="2144024"/>
          </a:xfrm>
        </p:grpSpPr>
        <p:sp>
          <p:nvSpPr>
            <p:cNvPr id="122" name="Oval"/>
            <p:cNvSpPr/>
            <p:nvPr/>
          </p:nvSpPr>
          <p:spPr>
            <a:xfrm>
              <a:off x="0" y="0"/>
              <a:ext cx="744141" cy="674518"/>
            </a:xfrm>
            <a:prstGeom prst="ellipse">
              <a:avLst/>
            </a:prstGeom>
            <a:noFill/>
            <a:ln w="508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/>
            </a:p>
          </p:txBody>
        </p:sp>
        <p:sp>
          <p:nvSpPr>
            <p:cNvPr id="123" name="Oval"/>
            <p:cNvSpPr/>
            <p:nvPr/>
          </p:nvSpPr>
          <p:spPr>
            <a:xfrm>
              <a:off x="0" y="1469506"/>
              <a:ext cx="744141" cy="674519"/>
            </a:xfrm>
            <a:prstGeom prst="ellipse">
              <a:avLst/>
            </a:prstGeom>
            <a:noFill/>
            <a:ln w="508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/>
            </a:p>
          </p:txBody>
        </p:sp>
      </p:grpSp>
      <p:pic>
        <p:nvPicPr>
          <p:cNvPr id="125" name="10.png" descr="10.png"/>
          <p:cNvPicPr>
            <a:picLocks noChangeAspect="1"/>
          </p:cNvPicPr>
          <p:nvPr/>
        </p:nvPicPr>
        <p:blipFill>
          <a:blip r:embed="rId4">
            <a:extLst/>
          </a:blip>
          <a:srcRect l="0" t="4317" r="0" b="4317"/>
          <a:stretch>
            <a:fillRect/>
          </a:stretch>
        </p:blipFill>
        <p:spPr>
          <a:xfrm>
            <a:off x="-139700" y="867750"/>
            <a:ext cx="13004800" cy="4638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val"/>
          <p:cNvSpPr/>
          <p:nvPr/>
        </p:nvSpPr>
        <p:spPr>
          <a:xfrm>
            <a:off x="8371532" y="2681479"/>
            <a:ext cx="2654301" cy="1010821"/>
          </a:xfrm>
          <a:prstGeom prst="ellipse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00"/>
                            </p:stCondLst>
                            <p:childTnLst>
                              <p:par>
                                <p:cTn id="24" presetClass="entr" nodeType="afterEffect" presetID="9" grpId="6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whole" bldLvl="1" animBg="1" rev="0" advAuto="0" spid="124" grpId="4"/>
      <p:bldP build="whole" bldLvl="1" animBg="1" rev="0" advAuto="0" spid="125" grpId="5"/>
      <p:bldP build="whole" bldLvl="1" animBg="1" rev="0" advAuto="0" spid="126" grpId="6"/>
      <p:bldP build="whole" bldLvl="1" animBg="1" rev="0" advAuto="0" spid="119" grpId="3"/>
      <p:bldP build="whole" bldLvl="1" animBg="1" rev="0" advAuto="0" spid="12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ome cool things here."/>
          <p:cNvSpPr txBox="1"/>
          <p:nvPr/>
        </p:nvSpPr>
        <p:spPr>
          <a:xfrm>
            <a:off x="1400497" y="4667250"/>
            <a:ext cx="3743729" cy="4766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r">
              <a:lnSpc>
                <a:spcPct val="150000"/>
              </a:lnSpc>
              <a:buClr>
                <a:srgbClr val="6C6C6C"/>
              </a:buClr>
              <a:buFont typeface="Century Schoolbook"/>
              <a:defRPr b="1" spc="0" sz="2400">
                <a:solidFill>
                  <a:srgbClr val="FFFFFF"/>
                </a:solidFill>
                <a:uFill>
                  <a:solidFill>
                    <a:srgbClr val="7A7A7A"/>
                  </a:solidFill>
                </a:uFill>
              </a:defRPr>
            </a:lvl1pPr>
          </a:lstStyle>
          <a:p>
            <a:pPr/>
            <a:r>
              <a:t>Some cool things here.</a:t>
            </a:r>
          </a:p>
        </p:txBody>
      </p:sp>
      <p:sp>
        <p:nvSpPr>
          <p:cNvPr id="129" name="Some cool things here."/>
          <p:cNvSpPr txBox="1"/>
          <p:nvPr/>
        </p:nvSpPr>
        <p:spPr>
          <a:xfrm>
            <a:off x="1400497" y="5302250"/>
            <a:ext cx="3743729" cy="4766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r">
              <a:lnSpc>
                <a:spcPct val="150000"/>
              </a:lnSpc>
              <a:buClr>
                <a:srgbClr val="6C6C6C"/>
              </a:buClr>
              <a:buFont typeface="Century Schoolbook"/>
              <a:defRPr b="1" spc="0" sz="2400">
                <a:solidFill>
                  <a:srgbClr val="FFFFFF"/>
                </a:solidFill>
                <a:uFill>
                  <a:solidFill>
                    <a:srgbClr val="7A7A7A"/>
                  </a:solidFill>
                </a:uFill>
              </a:defRPr>
            </a:lvl1pPr>
          </a:lstStyle>
          <a:p>
            <a:pPr/>
            <a:r>
              <a:t>Some cool things here.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-39369" y="5554388"/>
            <a:ext cx="8235369" cy="861397"/>
            <a:chOff x="0" y="0"/>
            <a:chExt cx="8235367" cy="861395"/>
          </a:xfrm>
        </p:grpSpPr>
        <p:sp>
          <p:nvSpPr>
            <p:cNvPr id="130" name="Shape"/>
            <p:cNvSpPr/>
            <p:nvPr/>
          </p:nvSpPr>
          <p:spPr>
            <a:xfrm flipH="1">
              <a:off x="0" y="0"/>
              <a:ext cx="8235368" cy="86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92" y="21600"/>
                  </a:lnTo>
                  <a:lnTo>
                    <a:pt x="21551" y="21196"/>
                  </a:lnTo>
                  <a:lnTo>
                    <a:pt x="2160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F40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Watch spacing in and between staves"/>
            <p:cNvSpPr txBox="1"/>
            <p:nvPr/>
          </p:nvSpPr>
          <p:spPr>
            <a:xfrm>
              <a:off x="474918" y="147661"/>
              <a:ext cx="6748172" cy="533338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no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Watch spacing in and between staves</a:t>
              </a: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-151408" y="6355555"/>
            <a:ext cx="7404354" cy="2916400"/>
            <a:chOff x="0" y="0"/>
            <a:chExt cx="7404353" cy="2916398"/>
          </a:xfrm>
        </p:grpSpPr>
        <p:sp>
          <p:nvSpPr>
            <p:cNvPr id="133" name="Shape"/>
            <p:cNvSpPr/>
            <p:nvPr/>
          </p:nvSpPr>
          <p:spPr>
            <a:xfrm flipH="1">
              <a:off x="28566" y="0"/>
              <a:ext cx="7375788" cy="291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3"/>
                  </a:moveTo>
                  <a:lnTo>
                    <a:pt x="9302" y="21600"/>
                  </a:lnTo>
                  <a:lnTo>
                    <a:pt x="9302" y="7325"/>
                  </a:lnTo>
                  <a:lnTo>
                    <a:pt x="21600" y="7259"/>
                  </a:lnTo>
                  <a:lnTo>
                    <a:pt x="21597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A1283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And don't let voices cross their paths."/>
            <p:cNvSpPr txBox="1"/>
            <p:nvPr/>
          </p:nvSpPr>
          <p:spPr>
            <a:xfrm>
              <a:off x="0" y="203994"/>
              <a:ext cx="6390339" cy="47667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sp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And don't let voices cross their paths.</a:t>
              </a:r>
            </a:p>
          </p:txBody>
        </p:sp>
      </p:grp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5937250"/>
            <a:ext cx="27051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11.png" descr="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82600" y="428849"/>
            <a:ext cx="13004800" cy="4552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"/>
          <p:cNvSpPr/>
          <p:nvPr/>
        </p:nvSpPr>
        <p:spPr>
          <a:xfrm>
            <a:off x="8153400" y="533400"/>
            <a:ext cx="2654300" cy="1931343"/>
          </a:xfrm>
          <a:prstGeom prst="rect">
            <a:avLst/>
          </a:prstGeom>
          <a:ln w="50800">
            <a:solidFill>
              <a:schemeClr val="accent4">
                <a:satOff val="1488"/>
                <a:lumOff val="-7242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  <p:pic>
        <p:nvPicPr>
          <p:cNvPr id="139" name="12.png" descr="12.png"/>
          <p:cNvPicPr>
            <a:picLocks noChangeAspect="1"/>
          </p:cNvPicPr>
          <p:nvPr/>
        </p:nvPicPr>
        <p:blipFill>
          <a:blip r:embed="rId4">
            <a:extLst/>
          </a:blip>
          <a:srcRect l="0" t="4362" r="0" b="0"/>
          <a:stretch>
            <a:fillRect/>
          </a:stretch>
        </p:blipFill>
        <p:spPr>
          <a:xfrm>
            <a:off x="152400" y="247425"/>
            <a:ext cx="12331350" cy="4733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8240166" y="1788814"/>
            <a:ext cx="2654301" cy="1329929"/>
          </a:xfrm>
          <a:prstGeom prst="rect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4186" tIns="54186" rIns="54186" bIns="54186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40" grpId="4"/>
      <p:bldP build="whole" bldLvl="1" animBg="1" rev="0" advAuto="0" spid="135" grpId="2"/>
      <p:bldP build="whole" bldLvl="1" animBg="1" rev="0" advAuto="0" spid="13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"/>
          <p:cNvGrpSpPr/>
          <p:nvPr/>
        </p:nvGrpSpPr>
        <p:grpSpPr>
          <a:xfrm>
            <a:off x="-21732" y="6017800"/>
            <a:ext cx="14082739" cy="3831820"/>
            <a:chOff x="0" y="0"/>
            <a:chExt cx="14082738" cy="3831818"/>
          </a:xfrm>
        </p:grpSpPr>
        <p:sp>
          <p:nvSpPr>
            <p:cNvPr id="142" name="Arrow"/>
            <p:cNvSpPr/>
            <p:nvPr/>
          </p:nvSpPr>
          <p:spPr>
            <a:xfrm>
              <a:off x="2872239" y="0"/>
              <a:ext cx="11210500" cy="1873710"/>
            </a:xfrm>
            <a:prstGeom prst="rightArrow">
              <a:avLst>
                <a:gd name="adj1" fmla="val 64139"/>
                <a:gd name="adj2" fmla="val 53586"/>
              </a:avLst>
            </a:prstGeom>
            <a:solidFill>
              <a:srgbClr val="202263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Shape"/>
            <p:cNvSpPr/>
            <p:nvPr/>
          </p:nvSpPr>
          <p:spPr>
            <a:xfrm flipH="1">
              <a:off x="0" y="334993"/>
              <a:ext cx="2900977" cy="349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21550" y="21600"/>
                  </a:lnTo>
                  <a:lnTo>
                    <a:pt x="0" y="7447"/>
                  </a:lnTo>
                  <a:lnTo>
                    <a:pt x="0" y="0"/>
                  </a:lnTo>
                  <a:lnTo>
                    <a:pt x="21600" y="35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33A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Font typeface="Century Schoolbook"/>
                <a:defRPr spc="-66"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And, at the risk of sounding like a whiner;"/>
            <p:cNvSpPr txBox="1"/>
            <p:nvPr/>
          </p:nvSpPr>
          <p:spPr>
            <a:xfrm>
              <a:off x="5010704" y="538527"/>
              <a:ext cx="7730278" cy="47667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noAutofit/>
            </a:bodyPr>
            <a:lstStyle>
              <a:lvl1pPr algn="r">
                <a:lnSpc>
                  <a:spcPct val="150000"/>
                </a:lnSpc>
                <a:buClr>
                  <a:srgbClr val="6C6C6C"/>
                </a:buClr>
                <a:buFont typeface="Century Schoolbook"/>
                <a:defRPr b="1" spc="0" sz="2400">
                  <a:solidFill>
                    <a:srgbClr val="FFFFFF"/>
                  </a:solidFill>
                  <a:uFill>
                    <a:solidFill>
                      <a:srgbClr val="7A7A7A"/>
                    </a:solidFill>
                  </a:uFill>
                </a:defRPr>
              </a:lvl1pPr>
            </a:lstStyle>
            <a:p>
              <a:pPr/>
              <a:r>
                <a:t>And, at the risk of sounding like a whiner;</a:t>
              </a:r>
            </a:p>
          </p:txBody>
        </p:sp>
      </p:grpSp>
      <p:pic>
        <p:nvPicPr>
          <p:cNvPr id="146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37" y="1011091"/>
            <a:ext cx="9881783" cy="3616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4800" y="3079750"/>
            <a:ext cx="2362200" cy="30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2600" y="2295310"/>
            <a:ext cx="1217811" cy="123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C6C6C"/>
      </a:dk1>
      <a:lt1>
        <a:srgbClr val="6C003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entury Schoolbook"/>
        <a:ea typeface="Century Schoolbook"/>
        <a:cs typeface="Century Schoolbook"/>
      </a:majorFont>
      <a:minorFont>
        <a:latin typeface="Century Schoolbook"/>
        <a:ea typeface="Century Schoolbook"/>
        <a:cs typeface="Century School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BC67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t" upright="0">
        <a:spAutoFit/>
      </a:bodyPr>
      <a:lstStyle>
        <a:defPPr marL="0" marR="0" indent="0" algn="l" defTabSz="10882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208" strike="noStrike" sz="5000" u="none" kumimoji="0" normalizeH="0">
            <a:ln>
              <a:noFill/>
            </a:ln>
            <a:solidFill>
              <a:srgbClr val="6C6C6C"/>
            </a:solidFill>
            <a:effectLst/>
            <a:uFill>
              <a:solidFill>
                <a:srgbClr val="6C6C6C"/>
              </a:solidFill>
            </a:uFill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0882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208" strike="noStrike" sz="5000" u="none" kumimoji="0" normalizeH="0">
            <a:ln>
              <a:noFill/>
            </a:ln>
            <a:solidFill>
              <a:srgbClr val="6C6C6C"/>
            </a:solidFill>
            <a:effectLst/>
            <a:uFill>
              <a:solidFill>
                <a:srgbClr val="6C6C6C"/>
              </a:solidFill>
            </a:uFill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entury Schoolbook"/>
        <a:ea typeface="Century Schoolbook"/>
        <a:cs typeface="Century Schoolbook"/>
      </a:majorFont>
      <a:minorFont>
        <a:latin typeface="Century Schoolbook"/>
        <a:ea typeface="Century Schoolbook"/>
        <a:cs typeface="Century School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BC67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t" upright="0">
        <a:spAutoFit/>
      </a:bodyPr>
      <a:lstStyle>
        <a:defPPr marL="0" marR="0" indent="0" algn="l" defTabSz="10882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208" strike="noStrike" sz="5000" u="none" kumimoji="0" normalizeH="0">
            <a:ln>
              <a:noFill/>
            </a:ln>
            <a:solidFill>
              <a:srgbClr val="6C6C6C"/>
            </a:solidFill>
            <a:effectLst/>
            <a:uFill>
              <a:solidFill>
                <a:srgbClr val="6C6C6C"/>
              </a:solidFill>
            </a:uFill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0882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208" strike="noStrike" sz="5000" u="none" kumimoji="0" normalizeH="0">
            <a:ln>
              <a:noFill/>
            </a:ln>
            <a:solidFill>
              <a:srgbClr val="6C6C6C"/>
            </a:solidFill>
            <a:effectLst/>
            <a:uFill>
              <a:solidFill>
                <a:srgbClr val="6C6C6C"/>
              </a:solidFill>
            </a:uFill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