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250" y="2146300"/>
            <a:ext cx="16751300" cy="76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0300" y="730250"/>
            <a:ext cx="108966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Brahms_S3_1.m4a" descr="Brahms_S3_1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498600" y="108458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1999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450" y="2882900"/>
            <a:ext cx="158369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hopin_Noc_48_23.m4a" descr="Chopin_Noc_48_23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651500" y="9283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55999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666750"/>
            <a:ext cx="17526000" cy="1238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eer_Gynt_1.m4a" descr="Peer_Gynt_1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14500" y="9550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9600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