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theme/theme2.xml" ContentType="application/vnd.openxmlformats-officedocument.theme+xml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A610F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n" i="off">
        <a:fontRef idx="minor">
          <a:srgbClr val="C8501E"/>
        </a:fontRef>
        <a:srgbClr val="C8501E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n" i="off">
        <a:fontRef idx="minor">
          <a:srgbClr val="C8501E"/>
        </a:fontRef>
        <a:srgbClr val="C8501E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0" name="Shape 24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3.jpe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0" y="0"/>
            <a:ext cx="13004800" cy="9776178"/>
          </a:xfrm>
          <a:prstGeom prst="rect">
            <a:avLst/>
          </a:prstGeom>
          <a:solidFill>
            <a:srgbClr val="F7AD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2" name="Shape 12"/>
          <p:cNvSpPr/>
          <p:nvPr/>
        </p:nvSpPr>
        <p:spPr>
          <a:xfrm>
            <a:off x="580248" y="948047"/>
            <a:ext cx="43561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defTabSz="1295400">
              <a:buClr>
                <a:srgbClr val="F7AD00"/>
              </a:buClr>
              <a:buFont typeface="Arial"/>
              <a:defRPr b="1" sz="2000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3" name="Shape 13"/>
          <p:cNvSpPr/>
          <p:nvPr/>
        </p:nvSpPr>
        <p:spPr>
          <a:xfrm>
            <a:off x="762000" y="889000"/>
            <a:ext cx="11518900" cy="8077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4" name="Shape 14"/>
          <p:cNvSpPr/>
          <p:nvPr/>
        </p:nvSpPr>
        <p:spPr>
          <a:xfrm>
            <a:off x="762000" y="1498600"/>
            <a:ext cx="5422900" cy="694532"/>
          </a:xfrm>
          <a:prstGeom prst="rect">
            <a:avLst/>
          </a:prstGeom>
          <a:ln w="12700">
            <a:solidFill>
              <a:srgbClr val="D95721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5" name="Shape 15"/>
          <p:cNvSpPr/>
          <p:nvPr/>
        </p:nvSpPr>
        <p:spPr>
          <a:xfrm>
            <a:off x="381000" y="482600"/>
            <a:ext cx="12268200" cy="88519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pic>
        <p:nvPicPr>
          <p:cNvPr id="16" name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88400" y="876300"/>
            <a:ext cx="3517900" cy="2110740"/>
          </a:xfrm>
          <a:prstGeom prst="rect">
            <a:avLst/>
          </a:prstGeom>
          <a:ln w="12700"/>
        </p:spPr>
      </p:pic>
      <p:sp>
        <p:nvSpPr>
          <p:cNvPr id="17" name="Shape 17"/>
          <p:cNvSpPr/>
          <p:nvPr>
            <p:ph type="title"/>
          </p:nvPr>
        </p:nvSpPr>
        <p:spPr>
          <a:xfrm>
            <a:off x="862329" y="1221598"/>
            <a:ext cx="5222242" cy="14201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cap="none" sz="5400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" name="Shape 18"/>
          <p:cNvSpPr/>
          <p:nvPr>
            <p:ph type="body" idx="1"/>
          </p:nvPr>
        </p:nvSpPr>
        <p:spPr>
          <a:xfrm>
            <a:off x="1193800" y="2514600"/>
            <a:ext cx="10579100" cy="7239000"/>
          </a:xfrm>
          <a:prstGeom prst="rect">
            <a:avLst/>
          </a:prstGeom>
        </p:spPr>
        <p:txBody>
          <a:bodyPr>
            <a:noAutofit/>
          </a:bodyPr>
          <a:lstStyle>
            <a:lvl1pPr marL="383540" marR="57799" indent="-342900" defTabSz="1295400">
              <a:spcBef>
                <a:spcPts val="400"/>
              </a:spcBef>
              <a:buSzPct val="100000"/>
              <a:buFontTx/>
              <a:buChar char="•"/>
              <a:defRPr sz="3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83590" marR="57799" indent="-285750" defTabSz="1295400">
              <a:spcBef>
                <a:spcPts val="500"/>
              </a:spcBef>
              <a:buSzPct val="100000"/>
              <a:buFontTx/>
              <a:buChar char="–"/>
              <a:defRPr sz="24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183639" marR="57799" indent="-228600" defTabSz="1295400">
              <a:spcBef>
                <a:spcPts val="500"/>
              </a:spcBef>
              <a:buSzPct val="100000"/>
              <a:buFontTx/>
              <a:buChar char="•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1640839" marR="57799" indent="-228600" defTabSz="1295400">
              <a:spcBef>
                <a:spcPts val="500"/>
              </a:spcBef>
              <a:buSzPct val="100000"/>
              <a:buFontTx/>
              <a:buChar char="–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098039" marR="57799" indent="-228600" defTabSz="1295400">
              <a:spcBef>
                <a:spcPts val="500"/>
              </a:spcBef>
              <a:buSzPct val="100000"/>
              <a:buFontTx/>
              <a:buChar char="»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hape 19"/>
          <p:cNvSpPr/>
          <p:nvPr>
            <p:ph type="sldNum" sz="quarter" idx="2"/>
          </p:nvPr>
        </p:nvSpPr>
        <p:spPr>
          <a:xfrm>
            <a:off x="12060771" y="8920480"/>
            <a:ext cx="368574" cy="360822"/>
          </a:xfrm>
          <a:prstGeom prst="rect">
            <a:avLst/>
          </a:prstGeom>
        </p:spPr>
        <p:txBody>
          <a:bodyPr/>
          <a:lstStyle>
            <a:lvl1pPr algn="ctr" defTabSz="647700">
              <a:defRPr sz="1800">
                <a:solidFill>
                  <a:srgbClr val="D95721"/>
                </a:solidFill>
                <a:uFill>
                  <a:solidFill>
                    <a:srgbClr val="D95721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8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0">
                <a:solidFill>
                  <a:srgbClr val="E4E4E4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Shape 137"/>
          <p:cNvSpPr/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38" name="Shape 138"/>
          <p:cNvSpPr/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sz="4800">
                <a:solidFill>
                  <a:srgbClr val="6B6D6D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</a:lstStyle>
          <a:p>
            <a:pPr/>
            <a:r>
              <a:t>-Johnny Appleseed</a:t>
            </a:r>
          </a:p>
        </p:txBody>
      </p:sp>
      <p:sp>
        <p:nvSpPr>
          <p:cNvPr id="139" name="Shape 1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pic" idx="13"/>
          </p:nvPr>
        </p:nvSpPr>
        <p:spPr>
          <a:xfrm>
            <a:off x="0" y="0"/>
            <a:ext cx="64389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hape 147"/>
          <p:cNvSpPr/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8" name="Shape 148"/>
          <p:cNvSpPr/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9" name="Shape 149"/>
          <p:cNvSpPr/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" name="Shape 1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8" name="Shape 158"/>
          <p:cNvSpPr/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9" name="Shape 159"/>
          <p:cNvSpPr/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" name="Shape 16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9" name="Shape 1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0" name="Shape 17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pic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LeatherBook_line-lon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35300" y="1968500"/>
            <a:ext cx="6946900" cy="88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VictorVPhonograph.jpg"/>
          <p:cNvPicPr>
            <a:picLocks noChangeAspect="1"/>
          </p:cNvPicPr>
          <p:nvPr/>
        </p:nvPicPr>
        <p:blipFill>
          <a:blip r:embed="rId4">
            <a:extLst/>
          </a:blip>
          <a:srcRect l="345" t="276" r="367" b="294"/>
          <a:stretch>
            <a:fillRect/>
          </a:stretch>
        </p:blipFill>
        <p:spPr>
          <a:xfrm>
            <a:off x="10042866" y="403367"/>
            <a:ext cx="2126456" cy="2738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9" h="21588" fill="norm" stroke="1" extrusionOk="0">
                <a:moveTo>
                  <a:pt x="10717" y="2"/>
                </a:moveTo>
                <a:cubicBezTo>
                  <a:pt x="10404" y="16"/>
                  <a:pt x="10080" y="84"/>
                  <a:pt x="9741" y="203"/>
                </a:cubicBezTo>
                <a:cubicBezTo>
                  <a:pt x="9476" y="295"/>
                  <a:pt x="9030" y="523"/>
                  <a:pt x="8837" y="666"/>
                </a:cubicBezTo>
                <a:cubicBezTo>
                  <a:pt x="8743" y="735"/>
                  <a:pt x="8730" y="738"/>
                  <a:pt x="8070" y="756"/>
                </a:cubicBezTo>
                <a:cubicBezTo>
                  <a:pt x="7409" y="775"/>
                  <a:pt x="7183" y="802"/>
                  <a:pt x="6873" y="903"/>
                </a:cubicBezTo>
                <a:cubicBezTo>
                  <a:pt x="6687" y="964"/>
                  <a:pt x="6338" y="1171"/>
                  <a:pt x="6174" y="1319"/>
                </a:cubicBezTo>
                <a:cubicBezTo>
                  <a:pt x="5869" y="1595"/>
                  <a:pt x="5588" y="2163"/>
                  <a:pt x="5455" y="2771"/>
                </a:cubicBezTo>
                <a:lnTo>
                  <a:pt x="5379" y="3121"/>
                </a:lnTo>
                <a:lnTo>
                  <a:pt x="5210" y="3218"/>
                </a:lnTo>
                <a:cubicBezTo>
                  <a:pt x="5020" y="3327"/>
                  <a:pt x="4700" y="3604"/>
                  <a:pt x="4532" y="3810"/>
                </a:cubicBezTo>
                <a:cubicBezTo>
                  <a:pt x="4385" y="3988"/>
                  <a:pt x="4120" y="4515"/>
                  <a:pt x="4054" y="4757"/>
                </a:cubicBezTo>
                <a:cubicBezTo>
                  <a:pt x="3946" y="5151"/>
                  <a:pt x="3915" y="5558"/>
                  <a:pt x="3961" y="5956"/>
                </a:cubicBezTo>
                <a:cubicBezTo>
                  <a:pt x="4010" y="6379"/>
                  <a:pt x="4080" y="6647"/>
                  <a:pt x="4291" y="7229"/>
                </a:cubicBezTo>
                <a:lnTo>
                  <a:pt x="4439" y="7639"/>
                </a:lnTo>
                <a:lnTo>
                  <a:pt x="4411" y="7976"/>
                </a:lnTo>
                <a:cubicBezTo>
                  <a:pt x="4376" y="8392"/>
                  <a:pt x="4402" y="8806"/>
                  <a:pt x="4491" y="9234"/>
                </a:cubicBezTo>
                <a:cubicBezTo>
                  <a:pt x="4571" y="9617"/>
                  <a:pt x="4598" y="9700"/>
                  <a:pt x="4740" y="10016"/>
                </a:cubicBezTo>
                <a:lnTo>
                  <a:pt x="4845" y="10251"/>
                </a:lnTo>
                <a:lnTo>
                  <a:pt x="4636" y="10435"/>
                </a:lnTo>
                <a:cubicBezTo>
                  <a:pt x="4520" y="10537"/>
                  <a:pt x="4375" y="10654"/>
                  <a:pt x="4315" y="10695"/>
                </a:cubicBezTo>
                <a:cubicBezTo>
                  <a:pt x="4075" y="10857"/>
                  <a:pt x="3327" y="11522"/>
                  <a:pt x="3246" y="11646"/>
                </a:cubicBezTo>
                <a:cubicBezTo>
                  <a:pt x="3136" y="11815"/>
                  <a:pt x="3026" y="12151"/>
                  <a:pt x="3026" y="12318"/>
                </a:cubicBezTo>
                <a:cubicBezTo>
                  <a:pt x="3026" y="12426"/>
                  <a:pt x="3012" y="12459"/>
                  <a:pt x="2945" y="12494"/>
                </a:cubicBezTo>
                <a:cubicBezTo>
                  <a:pt x="2850" y="12542"/>
                  <a:pt x="2772" y="12704"/>
                  <a:pt x="2789" y="12819"/>
                </a:cubicBezTo>
                <a:cubicBezTo>
                  <a:pt x="2797" y="12875"/>
                  <a:pt x="2830" y="12910"/>
                  <a:pt x="2897" y="12935"/>
                </a:cubicBezTo>
                <a:lnTo>
                  <a:pt x="2989" y="12969"/>
                </a:lnTo>
                <a:lnTo>
                  <a:pt x="2989" y="13466"/>
                </a:lnTo>
                <a:cubicBezTo>
                  <a:pt x="2989" y="13995"/>
                  <a:pt x="3062" y="14382"/>
                  <a:pt x="3186" y="14530"/>
                </a:cubicBezTo>
                <a:cubicBezTo>
                  <a:pt x="3247" y="14602"/>
                  <a:pt x="3317" y="15026"/>
                  <a:pt x="3275" y="15062"/>
                </a:cubicBezTo>
                <a:cubicBezTo>
                  <a:pt x="3253" y="15080"/>
                  <a:pt x="2996" y="15103"/>
                  <a:pt x="2086" y="15165"/>
                </a:cubicBezTo>
                <a:cubicBezTo>
                  <a:pt x="1859" y="15181"/>
                  <a:pt x="1595" y="15218"/>
                  <a:pt x="1479" y="15250"/>
                </a:cubicBezTo>
                <a:cubicBezTo>
                  <a:pt x="1367" y="15280"/>
                  <a:pt x="1195" y="15321"/>
                  <a:pt x="1098" y="15340"/>
                </a:cubicBezTo>
                <a:cubicBezTo>
                  <a:pt x="788" y="15402"/>
                  <a:pt x="785" y="15507"/>
                  <a:pt x="1090" y="15612"/>
                </a:cubicBezTo>
                <a:cubicBezTo>
                  <a:pt x="1233" y="15662"/>
                  <a:pt x="1282" y="15693"/>
                  <a:pt x="1282" y="15734"/>
                </a:cubicBezTo>
                <a:cubicBezTo>
                  <a:pt x="1282" y="15765"/>
                  <a:pt x="1346" y="15836"/>
                  <a:pt x="1423" y="15894"/>
                </a:cubicBezTo>
                <a:cubicBezTo>
                  <a:pt x="1500" y="15952"/>
                  <a:pt x="1564" y="16026"/>
                  <a:pt x="1564" y="16057"/>
                </a:cubicBezTo>
                <a:cubicBezTo>
                  <a:pt x="1564" y="16134"/>
                  <a:pt x="1600" y="16197"/>
                  <a:pt x="1644" y="16197"/>
                </a:cubicBezTo>
                <a:cubicBezTo>
                  <a:pt x="1664" y="16197"/>
                  <a:pt x="1709" y="16217"/>
                  <a:pt x="1744" y="16241"/>
                </a:cubicBezTo>
                <a:cubicBezTo>
                  <a:pt x="1803" y="16283"/>
                  <a:pt x="1809" y="16347"/>
                  <a:pt x="1809" y="17089"/>
                </a:cubicBezTo>
                <a:cubicBezTo>
                  <a:pt x="1809" y="17875"/>
                  <a:pt x="1807" y="17891"/>
                  <a:pt x="1732" y="17952"/>
                </a:cubicBezTo>
                <a:cubicBezTo>
                  <a:pt x="1691" y="17987"/>
                  <a:pt x="1633" y="18015"/>
                  <a:pt x="1608" y="18015"/>
                </a:cubicBezTo>
                <a:cubicBezTo>
                  <a:pt x="1575" y="18015"/>
                  <a:pt x="1564" y="18062"/>
                  <a:pt x="1564" y="18178"/>
                </a:cubicBezTo>
                <a:cubicBezTo>
                  <a:pt x="1564" y="18324"/>
                  <a:pt x="1555" y="18342"/>
                  <a:pt x="1463" y="18393"/>
                </a:cubicBezTo>
                <a:cubicBezTo>
                  <a:pt x="1408" y="18424"/>
                  <a:pt x="1333" y="18450"/>
                  <a:pt x="1299" y="18450"/>
                </a:cubicBezTo>
                <a:cubicBezTo>
                  <a:pt x="1162" y="18450"/>
                  <a:pt x="836" y="18539"/>
                  <a:pt x="817" y="18581"/>
                </a:cubicBezTo>
                <a:cubicBezTo>
                  <a:pt x="806" y="18606"/>
                  <a:pt x="762" y="18676"/>
                  <a:pt x="716" y="18734"/>
                </a:cubicBezTo>
                <a:cubicBezTo>
                  <a:pt x="643" y="18828"/>
                  <a:pt x="608" y="18843"/>
                  <a:pt x="427" y="18875"/>
                </a:cubicBezTo>
                <a:cubicBezTo>
                  <a:pt x="-17" y="18955"/>
                  <a:pt x="13" y="18943"/>
                  <a:pt x="1" y="19066"/>
                </a:cubicBezTo>
                <a:cubicBezTo>
                  <a:pt x="-5" y="19134"/>
                  <a:pt x="10" y="19189"/>
                  <a:pt x="37" y="19207"/>
                </a:cubicBezTo>
                <a:cubicBezTo>
                  <a:pt x="62" y="19223"/>
                  <a:pt x="350" y="19373"/>
                  <a:pt x="676" y="19535"/>
                </a:cubicBezTo>
                <a:cubicBezTo>
                  <a:pt x="1002" y="19698"/>
                  <a:pt x="1471" y="19932"/>
                  <a:pt x="1720" y="20058"/>
                </a:cubicBezTo>
                <a:cubicBezTo>
                  <a:pt x="2310" y="20355"/>
                  <a:pt x="2710" y="20556"/>
                  <a:pt x="3009" y="20705"/>
                </a:cubicBezTo>
                <a:cubicBezTo>
                  <a:pt x="3143" y="20772"/>
                  <a:pt x="3595" y="20999"/>
                  <a:pt x="4018" y="21212"/>
                </a:cubicBezTo>
                <a:cubicBezTo>
                  <a:pt x="4629" y="21521"/>
                  <a:pt x="4804" y="21599"/>
                  <a:pt x="4873" y="21587"/>
                </a:cubicBezTo>
                <a:cubicBezTo>
                  <a:pt x="4921" y="21579"/>
                  <a:pt x="5307" y="21522"/>
                  <a:pt x="5728" y="21462"/>
                </a:cubicBezTo>
                <a:cubicBezTo>
                  <a:pt x="6150" y="21402"/>
                  <a:pt x="6649" y="21331"/>
                  <a:pt x="6841" y="21303"/>
                </a:cubicBezTo>
                <a:cubicBezTo>
                  <a:pt x="7033" y="21274"/>
                  <a:pt x="7331" y="21230"/>
                  <a:pt x="7504" y="21206"/>
                </a:cubicBezTo>
                <a:cubicBezTo>
                  <a:pt x="7676" y="21182"/>
                  <a:pt x="7975" y="21138"/>
                  <a:pt x="8166" y="21109"/>
                </a:cubicBezTo>
                <a:cubicBezTo>
                  <a:pt x="8358" y="21080"/>
                  <a:pt x="9032" y="20983"/>
                  <a:pt x="9664" y="20893"/>
                </a:cubicBezTo>
                <a:cubicBezTo>
                  <a:pt x="10297" y="20803"/>
                  <a:pt x="10883" y="20716"/>
                  <a:pt x="10970" y="20702"/>
                </a:cubicBezTo>
                <a:cubicBezTo>
                  <a:pt x="11056" y="20688"/>
                  <a:pt x="11519" y="20621"/>
                  <a:pt x="11998" y="20552"/>
                </a:cubicBezTo>
                <a:cubicBezTo>
                  <a:pt x="13091" y="20395"/>
                  <a:pt x="13868" y="20282"/>
                  <a:pt x="14239" y="20223"/>
                </a:cubicBezTo>
                <a:lnTo>
                  <a:pt x="14524" y="20180"/>
                </a:lnTo>
                <a:lnTo>
                  <a:pt x="14524" y="20086"/>
                </a:lnTo>
                <a:cubicBezTo>
                  <a:pt x="14524" y="20017"/>
                  <a:pt x="14501" y="19976"/>
                  <a:pt x="14432" y="19933"/>
                </a:cubicBezTo>
                <a:cubicBezTo>
                  <a:pt x="14328" y="19869"/>
                  <a:pt x="13919" y="19726"/>
                  <a:pt x="13841" y="19726"/>
                </a:cubicBezTo>
                <a:cubicBezTo>
                  <a:pt x="13793" y="19726"/>
                  <a:pt x="13634" y="19491"/>
                  <a:pt x="13612" y="19388"/>
                </a:cubicBezTo>
                <a:cubicBezTo>
                  <a:pt x="13604" y="19351"/>
                  <a:pt x="13510" y="19310"/>
                  <a:pt x="13271" y="19238"/>
                </a:cubicBezTo>
                <a:lnTo>
                  <a:pt x="12937" y="19138"/>
                </a:lnTo>
                <a:lnTo>
                  <a:pt x="12933" y="19038"/>
                </a:lnTo>
                <a:cubicBezTo>
                  <a:pt x="12922" y="18823"/>
                  <a:pt x="12891" y="18754"/>
                  <a:pt x="12765" y="18694"/>
                </a:cubicBezTo>
                <a:lnTo>
                  <a:pt x="12640" y="18634"/>
                </a:lnTo>
                <a:lnTo>
                  <a:pt x="12660" y="18387"/>
                </a:lnTo>
                <a:cubicBezTo>
                  <a:pt x="12670" y="18250"/>
                  <a:pt x="12686" y="17892"/>
                  <a:pt x="12697" y="17593"/>
                </a:cubicBezTo>
                <a:cubicBezTo>
                  <a:pt x="12719" y="16938"/>
                  <a:pt x="12741" y="16866"/>
                  <a:pt x="12917" y="16801"/>
                </a:cubicBezTo>
                <a:cubicBezTo>
                  <a:pt x="13022" y="16763"/>
                  <a:pt x="13048" y="16734"/>
                  <a:pt x="13062" y="16657"/>
                </a:cubicBezTo>
                <a:lnTo>
                  <a:pt x="13078" y="16563"/>
                </a:lnTo>
                <a:lnTo>
                  <a:pt x="13331" y="16542"/>
                </a:lnTo>
                <a:cubicBezTo>
                  <a:pt x="13577" y="16521"/>
                  <a:pt x="13650" y="16530"/>
                  <a:pt x="14142" y="16632"/>
                </a:cubicBezTo>
                <a:cubicBezTo>
                  <a:pt x="14320" y="16669"/>
                  <a:pt x="14807" y="16663"/>
                  <a:pt x="15203" y="16620"/>
                </a:cubicBezTo>
                <a:cubicBezTo>
                  <a:pt x="15460" y="16591"/>
                  <a:pt x="15611" y="16557"/>
                  <a:pt x="15797" y="16485"/>
                </a:cubicBezTo>
                <a:cubicBezTo>
                  <a:pt x="16187" y="16335"/>
                  <a:pt x="16565" y="16130"/>
                  <a:pt x="16665" y="16016"/>
                </a:cubicBezTo>
                <a:lnTo>
                  <a:pt x="16757" y="15913"/>
                </a:lnTo>
                <a:lnTo>
                  <a:pt x="17130" y="15913"/>
                </a:lnTo>
                <a:cubicBezTo>
                  <a:pt x="17697" y="15911"/>
                  <a:pt x="18304" y="15796"/>
                  <a:pt x="18705" y="15619"/>
                </a:cubicBezTo>
                <a:cubicBezTo>
                  <a:pt x="19527" y="15255"/>
                  <a:pt x="19869" y="14794"/>
                  <a:pt x="20010" y="13854"/>
                </a:cubicBezTo>
                <a:cubicBezTo>
                  <a:pt x="20033" y="13702"/>
                  <a:pt x="20043" y="13693"/>
                  <a:pt x="20199" y="13623"/>
                </a:cubicBezTo>
                <a:cubicBezTo>
                  <a:pt x="20441" y="13514"/>
                  <a:pt x="20674" y="13337"/>
                  <a:pt x="20954" y="13047"/>
                </a:cubicBezTo>
                <a:cubicBezTo>
                  <a:pt x="21287" y="12703"/>
                  <a:pt x="21400" y="12505"/>
                  <a:pt x="21476" y="12153"/>
                </a:cubicBezTo>
                <a:cubicBezTo>
                  <a:pt x="21583" y="11654"/>
                  <a:pt x="21487" y="10995"/>
                  <a:pt x="21211" y="10354"/>
                </a:cubicBezTo>
                <a:cubicBezTo>
                  <a:pt x="21119" y="10140"/>
                  <a:pt x="21111" y="10112"/>
                  <a:pt x="21155" y="10044"/>
                </a:cubicBezTo>
                <a:cubicBezTo>
                  <a:pt x="21181" y="10003"/>
                  <a:pt x="21230" y="9883"/>
                  <a:pt x="21263" y="9778"/>
                </a:cubicBezTo>
                <a:cubicBezTo>
                  <a:pt x="21478" y="9099"/>
                  <a:pt x="21505" y="8789"/>
                  <a:pt x="21388" y="8324"/>
                </a:cubicBezTo>
                <a:cubicBezTo>
                  <a:pt x="21224" y="7676"/>
                  <a:pt x="21022" y="7353"/>
                  <a:pt x="20279" y="6544"/>
                </a:cubicBezTo>
                <a:lnTo>
                  <a:pt x="20026" y="6268"/>
                </a:lnTo>
                <a:lnTo>
                  <a:pt x="20010" y="6031"/>
                </a:lnTo>
                <a:cubicBezTo>
                  <a:pt x="20001" y="5901"/>
                  <a:pt x="19977" y="5773"/>
                  <a:pt x="19958" y="5746"/>
                </a:cubicBezTo>
                <a:cubicBezTo>
                  <a:pt x="19939" y="5719"/>
                  <a:pt x="19926" y="5645"/>
                  <a:pt x="19926" y="5583"/>
                </a:cubicBezTo>
                <a:cubicBezTo>
                  <a:pt x="19926" y="5388"/>
                  <a:pt x="19791" y="4942"/>
                  <a:pt x="19645" y="4654"/>
                </a:cubicBezTo>
                <a:cubicBezTo>
                  <a:pt x="19502" y="4374"/>
                  <a:pt x="19275" y="4087"/>
                  <a:pt x="18990" y="3828"/>
                </a:cubicBezTo>
                <a:cubicBezTo>
                  <a:pt x="18698" y="3562"/>
                  <a:pt x="18031" y="3167"/>
                  <a:pt x="17572" y="2987"/>
                </a:cubicBezTo>
                <a:cubicBezTo>
                  <a:pt x="17323" y="2889"/>
                  <a:pt x="17282" y="2854"/>
                  <a:pt x="17138" y="2630"/>
                </a:cubicBezTo>
                <a:cubicBezTo>
                  <a:pt x="16982" y="2387"/>
                  <a:pt x="16503" y="1829"/>
                  <a:pt x="16275" y="1626"/>
                </a:cubicBezTo>
                <a:cubicBezTo>
                  <a:pt x="16021" y="1400"/>
                  <a:pt x="15778" y="1266"/>
                  <a:pt x="15347" y="1107"/>
                </a:cubicBezTo>
                <a:cubicBezTo>
                  <a:pt x="14751" y="886"/>
                  <a:pt x="14157" y="784"/>
                  <a:pt x="13435" y="781"/>
                </a:cubicBezTo>
                <a:cubicBezTo>
                  <a:pt x="13216" y="781"/>
                  <a:pt x="13181" y="773"/>
                  <a:pt x="12982" y="669"/>
                </a:cubicBezTo>
                <a:cubicBezTo>
                  <a:pt x="12690" y="517"/>
                  <a:pt x="11920" y="202"/>
                  <a:pt x="11636" y="118"/>
                </a:cubicBezTo>
                <a:cubicBezTo>
                  <a:pt x="11407" y="50"/>
                  <a:pt x="11181" y="12"/>
                  <a:pt x="10949" y="2"/>
                </a:cubicBezTo>
                <a:cubicBezTo>
                  <a:pt x="10872" y="-1"/>
                  <a:pt x="10795" y="-1"/>
                  <a:pt x="10717" y="2"/>
                </a:cubicBezTo>
                <a:close/>
                <a:moveTo>
                  <a:pt x="6010" y="11984"/>
                </a:moveTo>
                <a:cubicBezTo>
                  <a:pt x="6035" y="11989"/>
                  <a:pt x="6048" y="12006"/>
                  <a:pt x="6066" y="12037"/>
                </a:cubicBezTo>
                <a:cubicBezTo>
                  <a:pt x="6093" y="12084"/>
                  <a:pt x="6127" y="12100"/>
                  <a:pt x="6174" y="12090"/>
                </a:cubicBezTo>
                <a:cubicBezTo>
                  <a:pt x="6276" y="12069"/>
                  <a:pt x="6414" y="12151"/>
                  <a:pt x="6391" y="12218"/>
                </a:cubicBezTo>
                <a:cubicBezTo>
                  <a:pt x="6381" y="12249"/>
                  <a:pt x="6390" y="12289"/>
                  <a:pt x="6411" y="12309"/>
                </a:cubicBezTo>
                <a:cubicBezTo>
                  <a:pt x="6432" y="12329"/>
                  <a:pt x="6443" y="12353"/>
                  <a:pt x="6431" y="12362"/>
                </a:cubicBezTo>
                <a:cubicBezTo>
                  <a:pt x="6392" y="12392"/>
                  <a:pt x="6475" y="12478"/>
                  <a:pt x="6528" y="12462"/>
                </a:cubicBezTo>
                <a:cubicBezTo>
                  <a:pt x="6557" y="12453"/>
                  <a:pt x="6591" y="12465"/>
                  <a:pt x="6604" y="12490"/>
                </a:cubicBezTo>
                <a:cubicBezTo>
                  <a:pt x="6616" y="12515"/>
                  <a:pt x="6642" y="12532"/>
                  <a:pt x="6664" y="12525"/>
                </a:cubicBezTo>
                <a:cubicBezTo>
                  <a:pt x="6727" y="12506"/>
                  <a:pt x="6877" y="12603"/>
                  <a:pt x="6825" y="12628"/>
                </a:cubicBezTo>
                <a:cubicBezTo>
                  <a:pt x="6794" y="12643"/>
                  <a:pt x="6807" y="12664"/>
                  <a:pt x="6861" y="12709"/>
                </a:cubicBezTo>
                <a:cubicBezTo>
                  <a:pt x="6902" y="12743"/>
                  <a:pt x="6936" y="12810"/>
                  <a:pt x="6937" y="12856"/>
                </a:cubicBezTo>
                <a:cubicBezTo>
                  <a:pt x="6940" y="12933"/>
                  <a:pt x="6952" y="12941"/>
                  <a:pt x="7054" y="12941"/>
                </a:cubicBezTo>
                <a:cubicBezTo>
                  <a:pt x="7211" y="12941"/>
                  <a:pt x="7238" y="12982"/>
                  <a:pt x="7226" y="13188"/>
                </a:cubicBezTo>
                <a:lnTo>
                  <a:pt x="7218" y="13369"/>
                </a:lnTo>
                <a:lnTo>
                  <a:pt x="7339" y="13363"/>
                </a:lnTo>
                <a:cubicBezTo>
                  <a:pt x="7438" y="13360"/>
                  <a:pt x="7466" y="13372"/>
                  <a:pt x="7508" y="13435"/>
                </a:cubicBezTo>
                <a:cubicBezTo>
                  <a:pt x="7535" y="13477"/>
                  <a:pt x="7546" y="13527"/>
                  <a:pt x="7532" y="13545"/>
                </a:cubicBezTo>
                <a:cubicBezTo>
                  <a:pt x="7517" y="13563"/>
                  <a:pt x="7502" y="13623"/>
                  <a:pt x="7496" y="13679"/>
                </a:cubicBezTo>
                <a:cubicBezTo>
                  <a:pt x="7484" y="13778"/>
                  <a:pt x="7486" y="13782"/>
                  <a:pt x="7568" y="13757"/>
                </a:cubicBezTo>
                <a:cubicBezTo>
                  <a:pt x="7699" y="13718"/>
                  <a:pt x="7775" y="13774"/>
                  <a:pt x="7773" y="13914"/>
                </a:cubicBezTo>
                <a:cubicBezTo>
                  <a:pt x="7771" y="14004"/>
                  <a:pt x="7782" y="14029"/>
                  <a:pt x="7821" y="14017"/>
                </a:cubicBezTo>
                <a:cubicBezTo>
                  <a:pt x="7849" y="14009"/>
                  <a:pt x="7910" y="14012"/>
                  <a:pt x="7957" y="14026"/>
                </a:cubicBezTo>
                <a:cubicBezTo>
                  <a:pt x="8022" y="14046"/>
                  <a:pt x="8046" y="14071"/>
                  <a:pt x="8046" y="14130"/>
                </a:cubicBezTo>
                <a:cubicBezTo>
                  <a:pt x="8046" y="14206"/>
                  <a:pt x="8117" y="14287"/>
                  <a:pt x="8158" y="14255"/>
                </a:cubicBezTo>
                <a:cubicBezTo>
                  <a:pt x="8170" y="14246"/>
                  <a:pt x="8197" y="14248"/>
                  <a:pt x="8218" y="14258"/>
                </a:cubicBezTo>
                <a:cubicBezTo>
                  <a:pt x="8247" y="14272"/>
                  <a:pt x="8247" y="14284"/>
                  <a:pt x="8218" y="14311"/>
                </a:cubicBezTo>
                <a:cubicBezTo>
                  <a:pt x="8197" y="14331"/>
                  <a:pt x="8187" y="14360"/>
                  <a:pt x="8198" y="14374"/>
                </a:cubicBezTo>
                <a:cubicBezTo>
                  <a:pt x="8209" y="14388"/>
                  <a:pt x="8188" y="14428"/>
                  <a:pt x="8154" y="14461"/>
                </a:cubicBezTo>
                <a:cubicBezTo>
                  <a:pt x="8093" y="14520"/>
                  <a:pt x="8077" y="14520"/>
                  <a:pt x="7158" y="14524"/>
                </a:cubicBezTo>
                <a:cubicBezTo>
                  <a:pt x="6645" y="14526"/>
                  <a:pt x="6216" y="14520"/>
                  <a:pt x="6206" y="14508"/>
                </a:cubicBezTo>
                <a:cubicBezTo>
                  <a:pt x="6197" y="14496"/>
                  <a:pt x="6209" y="14469"/>
                  <a:pt x="6230" y="14449"/>
                </a:cubicBezTo>
                <a:cubicBezTo>
                  <a:pt x="6258" y="14422"/>
                  <a:pt x="6261" y="14405"/>
                  <a:pt x="6234" y="14392"/>
                </a:cubicBezTo>
                <a:cubicBezTo>
                  <a:pt x="6168" y="14360"/>
                  <a:pt x="6342" y="14246"/>
                  <a:pt x="6459" y="14245"/>
                </a:cubicBezTo>
                <a:cubicBezTo>
                  <a:pt x="6560" y="14245"/>
                  <a:pt x="6565" y="14237"/>
                  <a:pt x="6568" y="14136"/>
                </a:cubicBezTo>
                <a:cubicBezTo>
                  <a:pt x="6570" y="14074"/>
                  <a:pt x="6552" y="14013"/>
                  <a:pt x="6524" y="13995"/>
                </a:cubicBezTo>
                <a:cubicBezTo>
                  <a:pt x="6494" y="13976"/>
                  <a:pt x="6485" y="13954"/>
                  <a:pt x="6504" y="13936"/>
                </a:cubicBezTo>
                <a:cubicBezTo>
                  <a:pt x="6552" y="13887"/>
                  <a:pt x="6581" y="13732"/>
                  <a:pt x="6544" y="13714"/>
                </a:cubicBezTo>
                <a:cubicBezTo>
                  <a:pt x="6525" y="13705"/>
                  <a:pt x="6519" y="13682"/>
                  <a:pt x="6532" y="13667"/>
                </a:cubicBezTo>
                <a:cubicBezTo>
                  <a:pt x="6545" y="13650"/>
                  <a:pt x="6536" y="13646"/>
                  <a:pt x="6508" y="13654"/>
                </a:cubicBezTo>
                <a:cubicBezTo>
                  <a:pt x="6481" y="13662"/>
                  <a:pt x="6462" y="13681"/>
                  <a:pt x="6467" y="13698"/>
                </a:cubicBezTo>
                <a:cubicBezTo>
                  <a:pt x="6480" y="13740"/>
                  <a:pt x="6386" y="13764"/>
                  <a:pt x="6311" y="13739"/>
                </a:cubicBezTo>
                <a:cubicBezTo>
                  <a:pt x="6277" y="13727"/>
                  <a:pt x="6217" y="13716"/>
                  <a:pt x="6178" y="13710"/>
                </a:cubicBezTo>
                <a:cubicBezTo>
                  <a:pt x="6140" y="13705"/>
                  <a:pt x="6075" y="13686"/>
                  <a:pt x="6034" y="13670"/>
                </a:cubicBezTo>
                <a:cubicBezTo>
                  <a:pt x="5992" y="13653"/>
                  <a:pt x="5939" y="13647"/>
                  <a:pt x="5913" y="13654"/>
                </a:cubicBezTo>
                <a:cubicBezTo>
                  <a:pt x="5887" y="13661"/>
                  <a:pt x="5823" y="13647"/>
                  <a:pt x="5769" y="13626"/>
                </a:cubicBezTo>
                <a:cubicBezTo>
                  <a:pt x="5687" y="13594"/>
                  <a:pt x="5676" y="13582"/>
                  <a:pt x="5712" y="13548"/>
                </a:cubicBezTo>
                <a:cubicBezTo>
                  <a:pt x="5747" y="13515"/>
                  <a:pt x="5744" y="13510"/>
                  <a:pt x="5704" y="13517"/>
                </a:cubicBezTo>
                <a:cubicBezTo>
                  <a:pt x="5667" y="13523"/>
                  <a:pt x="5656" y="13491"/>
                  <a:pt x="5656" y="13388"/>
                </a:cubicBezTo>
                <a:cubicBezTo>
                  <a:pt x="5656" y="13291"/>
                  <a:pt x="5672" y="13255"/>
                  <a:pt x="5704" y="13260"/>
                </a:cubicBezTo>
                <a:cubicBezTo>
                  <a:pt x="5748" y="13267"/>
                  <a:pt x="5742" y="13170"/>
                  <a:pt x="5692" y="12900"/>
                </a:cubicBezTo>
                <a:cubicBezTo>
                  <a:pt x="5684" y="12856"/>
                  <a:pt x="5693" y="12803"/>
                  <a:pt x="5708" y="12781"/>
                </a:cubicBezTo>
                <a:cubicBezTo>
                  <a:pt x="5726" y="12757"/>
                  <a:pt x="5711" y="12706"/>
                  <a:pt x="5668" y="12650"/>
                </a:cubicBezTo>
                <a:cubicBezTo>
                  <a:pt x="5630" y="12600"/>
                  <a:pt x="5605" y="12541"/>
                  <a:pt x="5616" y="12519"/>
                </a:cubicBezTo>
                <a:cubicBezTo>
                  <a:pt x="5627" y="12495"/>
                  <a:pt x="5610" y="12469"/>
                  <a:pt x="5572" y="12453"/>
                </a:cubicBezTo>
                <a:cubicBezTo>
                  <a:pt x="5536" y="12438"/>
                  <a:pt x="5496" y="12388"/>
                  <a:pt x="5483" y="12343"/>
                </a:cubicBezTo>
                <a:cubicBezTo>
                  <a:pt x="5457" y="12250"/>
                  <a:pt x="5438" y="12243"/>
                  <a:pt x="5379" y="12306"/>
                </a:cubicBezTo>
                <a:cubicBezTo>
                  <a:pt x="5356" y="12330"/>
                  <a:pt x="5301" y="12351"/>
                  <a:pt x="5254" y="12353"/>
                </a:cubicBezTo>
                <a:cubicBezTo>
                  <a:pt x="5195" y="12355"/>
                  <a:pt x="5170" y="12374"/>
                  <a:pt x="5170" y="12412"/>
                </a:cubicBezTo>
                <a:cubicBezTo>
                  <a:pt x="5170" y="12448"/>
                  <a:pt x="5149" y="12464"/>
                  <a:pt x="5110" y="12459"/>
                </a:cubicBezTo>
                <a:cubicBezTo>
                  <a:pt x="5077" y="12455"/>
                  <a:pt x="5034" y="12476"/>
                  <a:pt x="5014" y="12506"/>
                </a:cubicBezTo>
                <a:cubicBezTo>
                  <a:pt x="4993" y="12536"/>
                  <a:pt x="4943" y="12559"/>
                  <a:pt x="4905" y="12559"/>
                </a:cubicBezTo>
                <a:cubicBezTo>
                  <a:pt x="4856" y="12559"/>
                  <a:pt x="4837" y="12577"/>
                  <a:pt x="4837" y="12625"/>
                </a:cubicBezTo>
                <a:cubicBezTo>
                  <a:pt x="4837" y="12715"/>
                  <a:pt x="4769" y="12745"/>
                  <a:pt x="4740" y="12666"/>
                </a:cubicBezTo>
                <a:cubicBezTo>
                  <a:pt x="4720" y="12608"/>
                  <a:pt x="4717" y="12609"/>
                  <a:pt x="4700" y="12694"/>
                </a:cubicBezTo>
                <a:cubicBezTo>
                  <a:pt x="4682" y="12787"/>
                  <a:pt x="4680" y="12791"/>
                  <a:pt x="4507" y="12791"/>
                </a:cubicBezTo>
                <a:cubicBezTo>
                  <a:pt x="4334" y="12791"/>
                  <a:pt x="4335" y="12789"/>
                  <a:pt x="4335" y="12700"/>
                </a:cubicBezTo>
                <a:cubicBezTo>
                  <a:pt x="4335" y="12638"/>
                  <a:pt x="4303" y="12588"/>
                  <a:pt x="4234" y="12534"/>
                </a:cubicBezTo>
                <a:cubicBezTo>
                  <a:pt x="4152" y="12470"/>
                  <a:pt x="4142" y="12446"/>
                  <a:pt x="4174" y="12400"/>
                </a:cubicBezTo>
                <a:cubicBezTo>
                  <a:pt x="4197" y="12367"/>
                  <a:pt x="4232" y="12353"/>
                  <a:pt x="4262" y="12362"/>
                </a:cubicBezTo>
                <a:cubicBezTo>
                  <a:pt x="4319" y="12379"/>
                  <a:pt x="4359" y="12323"/>
                  <a:pt x="4367" y="12212"/>
                </a:cubicBezTo>
                <a:cubicBezTo>
                  <a:pt x="4372" y="12136"/>
                  <a:pt x="4402" y="12126"/>
                  <a:pt x="4837" y="12084"/>
                </a:cubicBezTo>
                <a:cubicBezTo>
                  <a:pt x="4942" y="12074"/>
                  <a:pt x="5038" y="12061"/>
                  <a:pt x="5050" y="12056"/>
                </a:cubicBezTo>
                <a:cubicBezTo>
                  <a:pt x="5061" y="12050"/>
                  <a:pt x="5123" y="12057"/>
                  <a:pt x="5186" y="12071"/>
                </a:cubicBezTo>
                <a:cubicBezTo>
                  <a:pt x="5249" y="12085"/>
                  <a:pt x="5319" y="12090"/>
                  <a:pt x="5339" y="12081"/>
                </a:cubicBezTo>
                <a:cubicBezTo>
                  <a:pt x="5359" y="12071"/>
                  <a:pt x="5408" y="12057"/>
                  <a:pt x="5447" y="12052"/>
                </a:cubicBezTo>
                <a:cubicBezTo>
                  <a:pt x="5579" y="12039"/>
                  <a:pt x="5725" y="12018"/>
                  <a:pt x="5877" y="11993"/>
                </a:cubicBezTo>
                <a:cubicBezTo>
                  <a:pt x="5947" y="11981"/>
                  <a:pt x="5984" y="11978"/>
                  <a:pt x="6010" y="11984"/>
                </a:cubicBezTo>
                <a:close/>
                <a:moveTo>
                  <a:pt x="5845" y="12181"/>
                </a:moveTo>
                <a:cubicBezTo>
                  <a:pt x="5786" y="12181"/>
                  <a:pt x="5746" y="12190"/>
                  <a:pt x="5757" y="12203"/>
                </a:cubicBezTo>
                <a:cubicBezTo>
                  <a:pt x="5774" y="12225"/>
                  <a:pt x="5953" y="12213"/>
                  <a:pt x="5953" y="12190"/>
                </a:cubicBezTo>
                <a:cubicBezTo>
                  <a:pt x="5953" y="12184"/>
                  <a:pt x="5904" y="12181"/>
                  <a:pt x="5845" y="12181"/>
                </a:cubicBezTo>
                <a:close/>
                <a:moveTo>
                  <a:pt x="3953" y="14076"/>
                </a:moveTo>
                <a:cubicBezTo>
                  <a:pt x="4000" y="14081"/>
                  <a:pt x="4042" y="14096"/>
                  <a:pt x="4038" y="14117"/>
                </a:cubicBezTo>
                <a:cubicBezTo>
                  <a:pt x="4029" y="14162"/>
                  <a:pt x="4224" y="14236"/>
                  <a:pt x="4287" y="14211"/>
                </a:cubicBezTo>
                <a:cubicBezTo>
                  <a:pt x="4321" y="14197"/>
                  <a:pt x="4355" y="14199"/>
                  <a:pt x="4367" y="14214"/>
                </a:cubicBezTo>
                <a:cubicBezTo>
                  <a:pt x="4378" y="14228"/>
                  <a:pt x="4508" y="14242"/>
                  <a:pt x="4656" y="14242"/>
                </a:cubicBezTo>
                <a:cubicBezTo>
                  <a:pt x="4971" y="14243"/>
                  <a:pt x="4990" y="14246"/>
                  <a:pt x="5150" y="14305"/>
                </a:cubicBezTo>
                <a:cubicBezTo>
                  <a:pt x="5217" y="14329"/>
                  <a:pt x="5311" y="14353"/>
                  <a:pt x="5355" y="14358"/>
                </a:cubicBezTo>
                <a:cubicBezTo>
                  <a:pt x="5469" y="14370"/>
                  <a:pt x="5467" y="14417"/>
                  <a:pt x="5351" y="14427"/>
                </a:cubicBezTo>
                <a:cubicBezTo>
                  <a:pt x="5275" y="14434"/>
                  <a:pt x="5261" y="14443"/>
                  <a:pt x="5291" y="14471"/>
                </a:cubicBezTo>
                <a:cubicBezTo>
                  <a:pt x="5339" y="14516"/>
                  <a:pt x="5188" y="14601"/>
                  <a:pt x="5118" y="14568"/>
                </a:cubicBezTo>
                <a:cubicBezTo>
                  <a:pt x="5093" y="14555"/>
                  <a:pt x="5049" y="14551"/>
                  <a:pt x="5026" y="14558"/>
                </a:cubicBezTo>
                <a:cubicBezTo>
                  <a:pt x="5002" y="14565"/>
                  <a:pt x="4974" y="14559"/>
                  <a:pt x="4961" y="14543"/>
                </a:cubicBezTo>
                <a:cubicBezTo>
                  <a:pt x="4920" y="14491"/>
                  <a:pt x="4738" y="14510"/>
                  <a:pt x="4696" y="14571"/>
                </a:cubicBezTo>
                <a:cubicBezTo>
                  <a:pt x="4650" y="14637"/>
                  <a:pt x="4571" y="14623"/>
                  <a:pt x="4588" y="14552"/>
                </a:cubicBezTo>
                <a:cubicBezTo>
                  <a:pt x="4598" y="14509"/>
                  <a:pt x="4591" y="14509"/>
                  <a:pt x="4544" y="14539"/>
                </a:cubicBezTo>
                <a:cubicBezTo>
                  <a:pt x="4499" y="14568"/>
                  <a:pt x="4481" y="14569"/>
                  <a:pt x="4439" y="14543"/>
                </a:cubicBezTo>
                <a:cubicBezTo>
                  <a:pt x="4405" y="14521"/>
                  <a:pt x="4333" y="14515"/>
                  <a:pt x="4234" y="14527"/>
                </a:cubicBezTo>
                <a:cubicBezTo>
                  <a:pt x="4117" y="14541"/>
                  <a:pt x="4073" y="14561"/>
                  <a:pt x="4026" y="14624"/>
                </a:cubicBezTo>
                <a:cubicBezTo>
                  <a:pt x="3952" y="14720"/>
                  <a:pt x="3916" y="14724"/>
                  <a:pt x="3857" y="14643"/>
                </a:cubicBezTo>
                <a:cubicBezTo>
                  <a:pt x="3806" y="14572"/>
                  <a:pt x="3804" y="14563"/>
                  <a:pt x="3785" y="14317"/>
                </a:cubicBezTo>
                <a:cubicBezTo>
                  <a:pt x="3773" y="14174"/>
                  <a:pt x="3781" y="14127"/>
                  <a:pt x="3825" y="14098"/>
                </a:cubicBezTo>
                <a:cubicBezTo>
                  <a:pt x="3853" y="14079"/>
                  <a:pt x="3906" y="14072"/>
                  <a:pt x="3953" y="14076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79" name="Shape 179"/>
          <p:cNvSpPr/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  <a:effectLst>
            <a:outerShdw sx="100000" sy="100000" kx="0" ky="0" algn="b" rotWithShape="0" blurRad="25400" dist="38100" dir="2700000">
              <a:srgbClr val="FFFFFF">
                <a:alpha val="90000"/>
              </a:srgbClr>
            </a:outerShdw>
          </a:effectLst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cap="none" sz="48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0" name="Shape 180"/>
          <p:cNvSpPr/>
          <p:nvPr>
            <p:ph type="body" idx="1"/>
          </p:nvPr>
        </p:nvSpPr>
        <p:spPr>
          <a:xfrm>
            <a:off x="762000" y="2768600"/>
            <a:ext cx="11480800" cy="5715000"/>
          </a:xfrm>
          <a:prstGeom prst="rect">
            <a:avLst/>
          </a:prstGeom>
          <a:effectLst>
            <a:outerShdw sx="100000" sy="100000" kx="0" ky="0" algn="b" rotWithShape="0" blurRad="12700" dist="38100" dir="2700000">
              <a:srgbClr val="FFFFFF">
                <a:alpha val="90000"/>
              </a:srgbClr>
            </a:outerShdw>
          </a:effectLst>
        </p:spPr>
        <p:txBody>
          <a:bodyPr anchor="ctr">
            <a:noAutofit/>
          </a:bodyPr>
          <a:lstStyle>
            <a:lvl1pPr marL="889000" indent="-571500">
              <a:spcBef>
                <a:spcPts val="2600"/>
              </a:spcBef>
              <a:buSzPct val="35000"/>
              <a:buBlip>
                <a:blip r:embed="rId5"/>
              </a:buBlip>
              <a:defRPr sz="36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  <a:lvl2pPr marL="1333500" indent="-571500">
              <a:spcBef>
                <a:spcPts val="2600"/>
              </a:spcBef>
              <a:buSzPct val="35000"/>
              <a:buBlip>
                <a:blip r:embed="rId5"/>
              </a:buBlip>
              <a:defRPr sz="36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2pPr>
            <a:lvl3pPr marL="1778000" indent="-571500">
              <a:spcBef>
                <a:spcPts val="2600"/>
              </a:spcBef>
              <a:buSzPct val="35000"/>
              <a:buBlip>
                <a:blip r:embed="rId5"/>
              </a:buBlip>
              <a:defRPr sz="36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3pPr>
            <a:lvl4pPr marL="2222500" indent="-571500">
              <a:spcBef>
                <a:spcPts val="2600"/>
              </a:spcBef>
              <a:buSzPct val="35000"/>
              <a:buBlip>
                <a:blip r:embed="rId5"/>
              </a:buBlip>
              <a:defRPr sz="36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4pPr>
            <a:lvl5pPr marL="2667000" indent="-571500">
              <a:spcBef>
                <a:spcPts val="2600"/>
              </a:spcBef>
              <a:buSzPct val="35000"/>
              <a:buBlip>
                <a:blip r:embed="rId5"/>
              </a:buBlip>
              <a:defRPr sz="36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1" name="Shape 181"/>
          <p:cNvSpPr/>
          <p:nvPr>
            <p:ph type="sldNum" sz="quarter" idx="2"/>
          </p:nvPr>
        </p:nvSpPr>
        <p:spPr>
          <a:xfrm>
            <a:off x="6324600" y="9017000"/>
            <a:ext cx="342900" cy="355600"/>
          </a:xfrm>
          <a:prstGeom prst="rect">
            <a:avLst/>
          </a:prstGeom>
          <a:effectLst>
            <a:outerShdw sx="100000" sy="100000" kx="0" ky="0" algn="b" rotWithShape="0" blurRad="12700" dist="38100" dir="2700000">
              <a:srgbClr val="FFFFFF">
                <a:alpha val="90000"/>
              </a:srgbClr>
            </a:outerShdw>
          </a:effectLst>
        </p:spPr>
        <p:txBody>
          <a:bodyPr/>
          <a:lstStyle>
            <a:lvl1pPr algn="ctr">
              <a:defRPr sz="18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LeatherBook_line-lon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200" y="1549400"/>
            <a:ext cx="6946900" cy="88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Sled_dog_and_gramophone_-_Terra_Nova_Expedition.jpg"/>
          <p:cNvPicPr>
            <a:picLocks noChangeAspect="1"/>
          </p:cNvPicPr>
          <p:nvPr/>
        </p:nvPicPr>
        <p:blipFill>
          <a:blip r:embed="rId4">
            <a:extLst/>
          </a:blip>
          <a:srcRect l="143" t="1090" r="9762" b="7115"/>
          <a:stretch>
            <a:fillRect/>
          </a:stretch>
        </p:blipFill>
        <p:spPr>
          <a:xfrm>
            <a:off x="-457594" y="6669000"/>
            <a:ext cx="4641177" cy="2539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6" h="21589" fill="norm" stroke="1" extrusionOk="0">
                <a:moveTo>
                  <a:pt x="11278" y="3"/>
                </a:moveTo>
                <a:cubicBezTo>
                  <a:pt x="11186" y="16"/>
                  <a:pt x="11159" y="33"/>
                  <a:pt x="11120" y="101"/>
                </a:cubicBezTo>
                <a:cubicBezTo>
                  <a:pt x="11020" y="276"/>
                  <a:pt x="10926" y="688"/>
                  <a:pt x="10889" y="1107"/>
                </a:cubicBezTo>
                <a:cubicBezTo>
                  <a:pt x="10869" y="1330"/>
                  <a:pt x="10865" y="1352"/>
                  <a:pt x="10738" y="1842"/>
                </a:cubicBezTo>
                <a:cubicBezTo>
                  <a:pt x="10601" y="2367"/>
                  <a:pt x="10368" y="2952"/>
                  <a:pt x="10130" y="3370"/>
                </a:cubicBezTo>
                <a:cubicBezTo>
                  <a:pt x="9995" y="3609"/>
                  <a:pt x="9689" y="4084"/>
                  <a:pt x="9610" y="4180"/>
                </a:cubicBezTo>
                <a:cubicBezTo>
                  <a:pt x="9587" y="4207"/>
                  <a:pt x="9530" y="4290"/>
                  <a:pt x="9481" y="4362"/>
                </a:cubicBezTo>
                <a:cubicBezTo>
                  <a:pt x="9431" y="4434"/>
                  <a:pt x="9375" y="4512"/>
                  <a:pt x="9357" y="4538"/>
                </a:cubicBezTo>
                <a:cubicBezTo>
                  <a:pt x="9338" y="4563"/>
                  <a:pt x="9285" y="4635"/>
                  <a:pt x="9239" y="4700"/>
                </a:cubicBezTo>
                <a:cubicBezTo>
                  <a:pt x="9123" y="4862"/>
                  <a:pt x="8987" y="5035"/>
                  <a:pt x="8761" y="5307"/>
                </a:cubicBezTo>
                <a:cubicBezTo>
                  <a:pt x="8655" y="5435"/>
                  <a:pt x="8536" y="5581"/>
                  <a:pt x="8495" y="5631"/>
                </a:cubicBezTo>
                <a:cubicBezTo>
                  <a:pt x="8454" y="5681"/>
                  <a:pt x="8405" y="5733"/>
                  <a:pt x="8386" y="5749"/>
                </a:cubicBezTo>
                <a:cubicBezTo>
                  <a:pt x="8367" y="5764"/>
                  <a:pt x="8329" y="5803"/>
                  <a:pt x="8301" y="5837"/>
                </a:cubicBezTo>
                <a:cubicBezTo>
                  <a:pt x="8273" y="5870"/>
                  <a:pt x="8239" y="5908"/>
                  <a:pt x="8225" y="5918"/>
                </a:cubicBezTo>
                <a:cubicBezTo>
                  <a:pt x="8212" y="5927"/>
                  <a:pt x="8189" y="5947"/>
                  <a:pt x="8176" y="5961"/>
                </a:cubicBezTo>
                <a:cubicBezTo>
                  <a:pt x="8162" y="5976"/>
                  <a:pt x="8064" y="6069"/>
                  <a:pt x="7958" y="6167"/>
                </a:cubicBezTo>
                <a:cubicBezTo>
                  <a:pt x="7689" y="6417"/>
                  <a:pt x="7585" y="6513"/>
                  <a:pt x="7555" y="6545"/>
                </a:cubicBezTo>
                <a:cubicBezTo>
                  <a:pt x="7542" y="6560"/>
                  <a:pt x="7512" y="6588"/>
                  <a:pt x="7489" y="6606"/>
                </a:cubicBezTo>
                <a:cubicBezTo>
                  <a:pt x="7466" y="6624"/>
                  <a:pt x="7393" y="6686"/>
                  <a:pt x="7328" y="6744"/>
                </a:cubicBezTo>
                <a:cubicBezTo>
                  <a:pt x="7263" y="6802"/>
                  <a:pt x="7199" y="6849"/>
                  <a:pt x="7184" y="6849"/>
                </a:cubicBezTo>
                <a:cubicBezTo>
                  <a:pt x="7170" y="6849"/>
                  <a:pt x="7148" y="6867"/>
                  <a:pt x="7136" y="6893"/>
                </a:cubicBezTo>
                <a:cubicBezTo>
                  <a:pt x="7125" y="6918"/>
                  <a:pt x="7108" y="6940"/>
                  <a:pt x="7099" y="6940"/>
                </a:cubicBezTo>
                <a:cubicBezTo>
                  <a:pt x="7090" y="6940"/>
                  <a:pt x="7056" y="6963"/>
                  <a:pt x="7022" y="6990"/>
                </a:cubicBezTo>
                <a:cubicBezTo>
                  <a:pt x="6885" y="7102"/>
                  <a:pt x="6774" y="7193"/>
                  <a:pt x="6732" y="7233"/>
                </a:cubicBezTo>
                <a:cubicBezTo>
                  <a:pt x="6708" y="7257"/>
                  <a:pt x="6678" y="7277"/>
                  <a:pt x="6668" y="7277"/>
                </a:cubicBezTo>
                <a:cubicBezTo>
                  <a:pt x="6657" y="7277"/>
                  <a:pt x="6586" y="7331"/>
                  <a:pt x="6511" y="7399"/>
                </a:cubicBezTo>
                <a:cubicBezTo>
                  <a:pt x="6435" y="7466"/>
                  <a:pt x="6344" y="7533"/>
                  <a:pt x="6308" y="7544"/>
                </a:cubicBezTo>
                <a:cubicBezTo>
                  <a:pt x="6271" y="7554"/>
                  <a:pt x="6075" y="7710"/>
                  <a:pt x="5872" y="7891"/>
                </a:cubicBezTo>
                <a:cubicBezTo>
                  <a:pt x="5475" y="8247"/>
                  <a:pt x="5389" y="8359"/>
                  <a:pt x="5327" y="8606"/>
                </a:cubicBezTo>
                <a:cubicBezTo>
                  <a:pt x="5292" y="8749"/>
                  <a:pt x="5243" y="9060"/>
                  <a:pt x="5243" y="9146"/>
                </a:cubicBezTo>
                <a:cubicBezTo>
                  <a:pt x="5243" y="9174"/>
                  <a:pt x="5232" y="9214"/>
                  <a:pt x="5219" y="9234"/>
                </a:cubicBezTo>
                <a:cubicBezTo>
                  <a:pt x="5190" y="9277"/>
                  <a:pt x="5175" y="9245"/>
                  <a:pt x="5159" y="9102"/>
                </a:cubicBezTo>
                <a:cubicBezTo>
                  <a:pt x="5154" y="9050"/>
                  <a:pt x="5138" y="9003"/>
                  <a:pt x="5123" y="8998"/>
                </a:cubicBezTo>
                <a:cubicBezTo>
                  <a:pt x="5101" y="8990"/>
                  <a:pt x="5093" y="9017"/>
                  <a:pt x="5089" y="9106"/>
                </a:cubicBezTo>
                <a:cubicBezTo>
                  <a:pt x="5084" y="9213"/>
                  <a:pt x="5079" y="9224"/>
                  <a:pt x="5019" y="9251"/>
                </a:cubicBezTo>
                <a:lnTo>
                  <a:pt x="4955" y="9281"/>
                </a:lnTo>
                <a:lnTo>
                  <a:pt x="4962" y="10094"/>
                </a:lnTo>
                <a:cubicBezTo>
                  <a:pt x="4967" y="10587"/>
                  <a:pt x="4978" y="10940"/>
                  <a:pt x="4990" y="10992"/>
                </a:cubicBezTo>
                <a:cubicBezTo>
                  <a:pt x="5001" y="11044"/>
                  <a:pt x="5031" y="11096"/>
                  <a:pt x="5067" y="11123"/>
                </a:cubicBezTo>
                <a:cubicBezTo>
                  <a:pt x="5100" y="11148"/>
                  <a:pt x="5132" y="11190"/>
                  <a:pt x="5137" y="11214"/>
                </a:cubicBezTo>
                <a:cubicBezTo>
                  <a:pt x="5142" y="11239"/>
                  <a:pt x="5153" y="11258"/>
                  <a:pt x="5161" y="11258"/>
                </a:cubicBezTo>
                <a:cubicBezTo>
                  <a:pt x="5190" y="11258"/>
                  <a:pt x="5327" y="11537"/>
                  <a:pt x="5327" y="11596"/>
                </a:cubicBezTo>
                <a:cubicBezTo>
                  <a:pt x="5327" y="11629"/>
                  <a:pt x="5343" y="11681"/>
                  <a:pt x="5362" y="11710"/>
                </a:cubicBezTo>
                <a:cubicBezTo>
                  <a:pt x="5409" y="11781"/>
                  <a:pt x="5460" y="11971"/>
                  <a:pt x="5460" y="12068"/>
                </a:cubicBezTo>
                <a:cubicBezTo>
                  <a:pt x="5460" y="12123"/>
                  <a:pt x="5470" y="12146"/>
                  <a:pt x="5492" y="12146"/>
                </a:cubicBezTo>
                <a:cubicBezTo>
                  <a:pt x="5508" y="12146"/>
                  <a:pt x="5538" y="12186"/>
                  <a:pt x="5558" y="12237"/>
                </a:cubicBezTo>
                <a:cubicBezTo>
                  <a:pt x="5579" y="12287"/>
                  <a:pt x="5605" y="12331"/>
                  <a:pt x="5615" y="12331"/>
                </a:cubicBezTo>
                <a:cubicBezTo>
                  <a:pt x="5626" y="12331"/>
                  <a:pt x="5660" y="12369"/>
                  <a:pt x="5693" y="12415"/>
                </a:cubicBezTo>
                <a:cubicBezTo>
                  <a:pt x="5726" y="12462"/>
                  <a:pt x="5778" y="12518"/>
                  <a:pt x="5807" y="12544"/>
                </a:cubicBezTo>
                <a:cubicBezTo>
                  <a:pt x="5874" y="12601"/>
                  <a:pt x="5985" y="12854"/>
                  <a:pt x="5962" y="12895"/>
                </a:cubicBezTo>
                <a:cubicBezTo>
                  <a:pt x="5953" y="12912"/>
                  <a:pt x="5930" y="12909"/>
                  <a:pt x="5901" y="12884"/>
                </a:cubicBezTo>
                <a:cubicBezTo>
                  <a:pt x="5876" y="12863"/>
                  <a:pt x="5854" y="12848"/>
                  <a:pt x="5853" y="12854"/>
                </a:cubicBezTo>
                <a:cubicBezTo>
                  <a:pt x="5853" y="12860"/>
                  <a:pt x="5839" y="12847"/>
                  <a:pt x="5824" y="12824"/>
                </a:cubicBezTo>
                <a:cubicBezTo>
                  <a:pt x="5800" y="12788"/>
                  <a:pt x="5794" y="12791"/>
                  <a:pt x="5785" y="12834"/>
                </a:cubicBezTo>
                <a:cubicBezTo>
                  <a:pt x="5770" y="12906"/>
                  <a:pt x="5802" y="12958"/>
                  <a:pt x="5937" y="13094"/>
                </a:cubicBezTo>
                <a:cubicBezTo>
                  <a:pt x="6104" y="13262"/>
                  <a:pt x="6239" y="13337"/>
                  <a:pt x="6446" y="13377"/>
                </a:cubicBezTo>
                <a:cubicBezTo>
                  <a:pt x="6544" y="13396"/>
                  <a:pt x="6634" y="13425"/>
                  <a:pt x="6645" y="13441"/>
                </a:cubicBezTo>
                <a:cubicBezTo>
                  <a:pt x="6660" y="13461"/>
                  <a:pt x="6667" y="13582"/>
                  <a:pt x="6668" y="13843"/>
                </a:cubicBezTo>
                <a:lnTo>
                  <a:pt x="6668" y="14214"/>
                </a:lnTo>
                <a:lnTo>
                  <a:pt x="6596" y="14470"/>
                </a:lnTo>
                <a:cubicBezTo>
                  <a:pt x="6483" y="14875"/>
                  <a:pt x="6485" y="14871"/>
                  <a:pt x="6261" y="14872"/>
                </a:cubicBezTo>
                <a:lnTo>
                  <a:pt x="6073" y="14872"/>
                </a:lnTo>
                <a:lnTo>
                  <a:pt x="6034" y="14976"/>
                </a:lnTo>
                <a:cubicBezTo>
                  <a:pt x="6013" y="15033"/>
                  <a:pt x="5977" y="15087"/>
                  <a:pt x="5955" y="15094"/>
                </a:cubicBezTo>
                <a:cubicBezTo>
                  <a:pt x="5933" y="15102"/>
                  <a:pt x="5838" y="15091"/>
                  <a:pt x="5743" y="15071"/>
                </a:cubicBezTo>
                <a:cubicBezTo>
                  <a:pt x="5647" y="15050"/>
                  <a:pt x="5498" y="15030"/>
                  <a:pt x="5410" y="15027"/>
                </a:cubicBezTo>
                <a:cubicBezTo>
                  <a:pt x="4987" y="15009"/>
                  <a:pt x="4996" y="15007"/>
                  <a:pt x="4962" y="15064"/>
                </a:cubicBezTo>
                <a:cubicBezTo>
                  <a:pt x="4933" y="15112"/>
                  <a:pt x="4927" y="15112"/>
                  <a:pt x="4908" y="15071"/>
                </a:cubicBezTo>
                <a:cubicBezTo>
                  <a:pt x="4897" y="15045"/>
                  <a:pt x="4868" y="15027"/>
                  <a:pt x="4844" y="15027"/>
                </a:cubicBezTo>
                <a:cubicBezTo>
                  <a:pt x="4776" y="15027"/>
                  <a:pt x="4718" y="15205"/>
                  <a:pt x="4709" y="15448"/>
                </a:cubicBezTo>
                <a:cubicBezTo>
                  <a:pt x="4703" y="15627"/>
                  <a:pt x="4696" y="15654"/>
                  <a:pt x="4637" y="15762"/>
                </a:cubicBezTo>
                <a:cubicBezTo>
                  <a:pt x="4583" y="15861"/>
                  <a:pt x="4562" y="15884"/>
                  <a:pt x="4506" y="15884"/>
                </a:cubicBezTo>
                <a:cubicBezTo>
                  <a:pt x="4457" y="15884"/>
                  <a:pt x="4435" y="15895"/>
                  <a:pt x="4427" y="15934"/>
                </a:cubicBezTo>
                <a:cubicBezTo>
                  <a:pt x="4421" y="15964"/>
                  <a:pt x="4397" y="16040"/>
                  <a:pt x="4375" y="16103"/>
                </a:cubicBezTo>
                <a:cubicBezTo>
                  <a:pt x="4319" y="16259"/>
                  <a:pt x="4293" y="16568"/>
                  <a:pt x="4288" y="17139"/>
                </a:cubicBezTo>
                <a:cubicBezTo>
                  <a:pt x="4280" y="18052"/>
                  <a:pt x="4283" y="17979"/>
                  <a:pt x="4246" y="17979"/>
                </a:cubicBezTo>
                <a:cubicBezTo>
                  <a:pt x="4219" y="17979"/>
                  <a:pt x="4211" y="18004"/>
                  <a:pt x="4207" y="18097"/>
                </a:cubicBezTo>
                <a:cubicBezTo>
                  <a:pt x="4203" y="18187"/>
                  <a:pt x="4193" y="18220"/>
                  <a:pt x="4161" y="18242"/>
                </a:cubicBezTo>
                <a:cubicBezTo>
                  <a:pt x="4137" y="18258"/>
                  <a:pt x="4120" y="18293"/>
                  <a:pt x="4120" y="18326"/>
                </a:cubicBezTo>
                <a:cubicBezTo>
                  <a:pt x="4120" y="18358"/>
                  <a:pt x="4108" y="18403"/>
                  <a:pt x="4094" y="18424"/>
                </a:cubicBezTo>
                <a:cubicBezTo>
                  <a:pt x="4081" y="18445"/>
                  <a:pt x="4070" y="18478"/>
                  <a:pt x="4070" y="18498"/>
                </a:cubicBezTo>
                <a:cubicBezTo>
                  <a:pt x="4070" y="18519"/>
                  <a:pt x="4056" y="18562"/>
                  <a:pt x="4037" y="18593"/>
                </a:cubicBezTo>
                <a:cubicBezTo>
                  <a:pt x="4019" y="18623"/>
                  <a:pt x="4004" y="18664"/>
                  <a:pt x="4004" y="18684"/>
                </a:cubicBezTo>
                <a:cubicBezTo>
                  <a:pt x="4004" y="18704"/>
                  <a:pt x="3988" y="18746"/>
                  <a:pt x="3971" y="18775"/>
                </a:cubicBezTo>
                <a:cubicBezTo>
                  <a:pt x="3945" y="18818"/>
                  <a:pt x="3932" y="18819"/>
                  <a:pt x="3904" y="18792"/>
                </a:cubicBezTo>
                <a:cubicBezTo>
                  <a:pt x="3878" y="18766"/>
                  <a:pt x="3870" y="18768"/>
                  <a:pt x="3873" y="18795"/>
                </a:cubicBezTo>
                <a:cubicBezTo>
                  <a:pt x="3878" y="18834"/>
                  <a:pt x="3789" y="18893"/>
                  <a:pt x="3766" y="18866"/>
                </a:cubicBezTo>
                <a:cubicBezTo>
                  <a:pt x="3758" y="18857"/>
                  <a:pt x="3751" y="18855"/>
                  <a:pt x="3751" y="18863"/>
                </a:cubicBezTo>
                <a:cubicBezTo>
                  <a:pt x="3751" y="18895"/>
                  <a:pt x="3861" y="18974"/>
                  <a:pt x="3906" y="18974"/>
                </a:cubicBezTo>
                <a:cubicBezTo>
                  <a:pt x="3942" y="18974"/>
                  <a:pt x="3958" y="18996"/>
                  <a:pt x="3971" y="19055"/>
                </a:cubicBezTo>
                <a:cubicBezTo>
                  <a:pt x="3990" y="19150"/>
                  <a:pt x="3962" y="19266"/>
                  <a:pt x="3926" y="19241"/>
                </a:cubicBezTo>
                <a:cubicBezTo>
                  <a:pt x="3913" y="19231"/>
                  <a:pt x="3902" y="19242"/>
                  <a:pt x="3902" y="19268"/>
                </a:cubicBezTo>
                <a:cubicBezTo>
                  <a:pt x="3902" y="19294"/>
                  <a:pt x="3913" y="19302"/>
                  <a:pt x="3928" y="19291"/>
                </a:cubicBezTo>
                <a:cubicBezTo>
                  <a:pt x="3958" y="19270"/>
                  <a:pt x="4001" y="19330"/>
                  <a:pt x="4022" y="19419"/>
                </a:cubicBezTo>
                <a:cubicBezTo>
                  <a:pt x="4031" y="19454"/>
                  <a:pt x="4042" y="19502"/>
                  <a:pt x="4050" y="19527"/>
                </a:cubicBezTo>
                <a:cubicBezTo>
                  <a:pt x="4058" y="19553"/>
                  <a:pt x="4075" y="19607"/>
                  <a:pt x="4087" y="19649"/>
                </a:cubicBezTo>
                <a:cubicBezTo>
                  <a:pt x="4099" y="19690"/>
                  <a:pt x="4126" y="19786"/>
                  <a:pt x="4148" y="19861"/>
                </a:cubicBezTo>
                <a:cubicBezTo>
                  <a:pt x="4171" y="19941"/>
                  <a:pt x="4183" y="20020"/>
                  <a:pt x="4177" y="20054"/>
                </a:cubicBezTo>
                <a:cubicBezTo>
                  <a:pt x="4172" y="20088"/>
                  <a:pt x="4179" y="20135"/>
                  <a:pt x="4196" y="20168"/>
                </a:cubicBezTo>
                <a:cubicBezTo>
                  <a:pt x="4222" y="20222"/>
                  <a:pt x="4222" y="20233"/>
                  <a:pt x="4181" y="20361"/>
                </a:cubicBezTo>
                <a:cubicBezTo>
                  <a:pt x="4136" y="20500"/>
                  <a:pt x="4141" y="20551"/>
                  <a:pt x="4203" y="20563"/>
                </a:cubicBezTo>
                <a:cubicBezTo>
                  <a:pt x="4217" y="20566"/>
                  <a:pt x="4263" y="20576"/>
                  <a:pt x="4305" y="20583"/>
                </a:cubicBezTo>
                <a:cubicBezTo>
                  <a:pt x="4346" y="20591"/>
                  <a:pt x="4404" y="20581"/>
                  <a:pt x="4434" y="20563"/>
                </a:cubicBezTo>
                <a:cubicBezTo>
                  <a:pt x="4479" y="20536"/>
                  <a:pt x="4498" y="20543"/>
                  <a:pt x="4543" y="20590"/>
                </a:cubicBezTo>
                <a:cubicBezTo>
                  <a:pt x="4574" y="20623"/>
                  <a:pt x="4601" y="20677"/>
                  <a:pt x="4604" y="20718"/>
                </a:cubicBezTo>
                <a:cubicBezTo>
                  <a:pt x="4609" y="20783"/>
                  <a:pt x="4614" y="20787"/>
                  <a:pt x="4678" y="20769"/>
                </a:cubicBezTo>
                <a:cubicBezTo>
                  <a:pt x="4716" y="20758"/>
                  <a:pt x="4749" y="20745"/>
                  <a:pt x="4750" y="20742"/>
                </a:cubicBezTo>
                <a:cubicBezTo>
                  <a:pt x="4751" y="20739"/>
                  <a:pt x="4767" y="20694"/>
                  <a:pt x="4787" y="20641"/>
                </a:cubicBezTo>
                <a:cubicBezTo>
                  <a:pt x="4826" y="20536"/>
                  <a:pt x="4917" y="20482"/>
                  <a:pt x="4969" y="20533"/>
                </a:cubicBezTo>
                <a:cubicBezTo>
                  <a:pt x="4986" y="20549"/>
                  <a:pt x="5039" y="20584"/>
                  <a:pt x="5087" y="20610"/>
                </a:cubicBezTo>
                <a:cubicBezTo>
                  <a:pt x="5191" y="20666"/>
                  <a:pt x="5239" y="20645"/>
                  <a:pt x="5289" y="20519"/>
                </a:cubicBezTo>
                <a:cubicBezTo>
                  <a:pt x="5318" y="20446"/>
                  <a:pt x="5335" y="20432"/>
                  <a:pt x="5412" y="20428"/>
                </a:cubicBezTo>
                <a:cubicBezTo>
                  <a:pt x="5462" y="20426"/>
                  <a:pt x="5532" y="20443"/>
                  <a:pt x="5567" y="20465"/>
                </a:cubicBezTo>
                <a:cubicBezTo>
                  <a:pt x="5603" y="20488"/>
                  <a:pt x="5639" y="20498"/>
                  <a:pt x="5647" y="20489"/>
                </a:cubicBezTo>
                <a:cubicBezTo>
                  <a:pt x="5675" y="20458"/>
                  <a:pt x="5771" y="20598"/>
                  <a:pt x="5780" y="20681"/>
                </a:cubicBezTo>
                <a:cubicBezTo>
                  <a:pt x="5792" y="20800"/>
                  <a:pt x="5813" y="20798"/>
                  <a:pt x="5892" y="20674"/>
                </a:cubicBezTo>
                <a:cubicBezTo>
                  <a:pt x="5948" y="20587"/>
                  <a:pt x="5978" y="20561"/>
                  <a:pt x="6038" y="20556"/>
                </a:cubicBezTo>
                <a:cubicBezTo>
                  <a:pt x="6095" y="20552"/>
                  <a:pt x="6114" y="20540"/>
                  <a:pt x="6114" y="20502"/>
                </a:cubicBezTo>
                <a:cubicBezTo>
                  <a:pt x="6114" y="20433"/>
                  <a:pt x="6147" y="20395"/>
                  <a:pt x="6212" y="20388"/>
                </a:cubicBezTo>
                <a:cubicBezTo>
                  <a:pt x="6247" y="20384"/>
                  <a:pt x="6270" y="20398"/>
                  <a:pt x="6276" y="20428"/>
                </a:cubicBezTo>
                <a:cubicBezTo>
                  <a:pt x="6282" y="20454"/>
                  <a:pt x="6296" y="20475"/>
                  <a:pt x="6308" y="20475"/>
                </a:cubicBezTo>
                <a:cubicBezTo>
                  <a:pt x="6319" y="20475"/>
                  <a:pt x="6337" y="20496"/>
                  <a:pt x="6348" y="20519"/>
                </a:cubicBezTo>
                <a:cubicBezTo>
                  <a:pt x="6385" y="20601"/>
                  <a:pt x="6451" y="20609"/>
                  <a:pt x="6505" y="20536"/>
                </a:cubicBezTo>
                <a:cubicBezTo>
                  <a:pt x="6551" y="20474"/>
                  <a:pt x="6557" y="20470"/>
                  <a:pt x="6575" y="20516"/>
                </a:cubicBezTo>
                <a:cubicBezTo>
                  <a:pt x="6603" y="20585"/>
                  <a:pt x="6651" y="20580"/>
                  <a:pt x="6651" y="20509"/>
                </a:cubicBezTo>
                <a:cubicBezTo>
                  <a:pt x="6651" y="20421"/>
                  <a:pt x="6692" y="20374"/>
                  <a:pt x="6751" y="20398"/>
                </a:cubicBezTo>
                <a:cubicBezTo>
                  <a:pt x="6790" y="20414"/>
                  <a:pt x="6810" y="20448"/>
                  <a:pt x="6832" y="20540"/>
                </a:cubicBezTo>
                <a:cubicBezTo>
                  <a:pt x="6859" y="20653"/>
                  <a:pt x="6863" y="20660"/>
                  <a:pt x="6926" y="20654"/>
                </a:cubicBezTo>
                <a:cubicBezTo>
                  <a:pt x="6963" y="20651"/>
                  <a:pt x="7008" y="20660"/>
                  <a:pt x="7026" y="20674"/>
                </a:cubicBezTo>
                <a:cubicBezTo>
                  <a:pt x="7052" y="20695"/>
                  <a:pt x="7057" y="20692"/>
                  <a:pt x="7048" y="20647"/>
                </a:cubicBezTo>
                <a:cubicBezTo>
                  <a:pt x="7042" y="20618"/>
                  <a:pt x="7035" y="20582"/>
                  <a:pt x="7035" y="20567"/>
                </a:cubicBezTo>
                <a:cubicBezTo>
                  <a:pt x="7035" y="20551"/>
                  <a:pt x="7018" y="20536"/>
                  <a:pt x="6996" y="20536"/>
                </a:cubicBezTo>
                <a:cubicBezTo>
                  <a:pt x="6974" y="20536"/>
                  <a:pt x="6948" y="20519"/>
                  <a:pt x="6937" y="20496"/>
                </a:cubicBezTo>
                <a:cubicBezTo>
                  <a:pt x="6922" y="20462"/>
                  <a:pt x="6930" y="20440"/>
                  <a:pt x="6985" y="20388"/>
                </a:cubicBezTo>
                <a:lnTo>
                  <a:pt x="7053" y="20324"/>
                </a:lnTo>
                <a:lnTo>
                  <a:pt x="7096" y="20398"/>
                </a:lnTo>
                <a:cubicBezTo>
                  <a:pt x="7119" y="20440"/>
                  <a:pt x="7146" y="20475"/>
                  <a:pt x="7155" y="20475"/>
                </a:cubicBezTo>
                <a:cubicBezTo>
                  <a:pt x="7164" y="20475"/>
                  <a:pt x="7183" y="20530"/>
                  <a:pt x="7197" y="20597"/>
                </a:cubicBezTo>
                <a:cubicBezTo>
                  <a:pt x="7226" y="20730"/>
                  <a:pt x="7249" y="20746"/>
                  <a:pt x="7312" y="20671"/>
                </a:cubicBezTo>
                <a:cubicBezTo>
                  <a:pt x="7350" y="20626"/>
                  <a:pt x="7356" y="20629"/>
                  <a:pt x="7395" y="20685"/>
                </a:cubicBezTo>
                <a:cubicBezTo>
                  <a:pt x="7432" y="20737"/>
                  <a:pt x="7461" y="20744"/>
                  <a:pt x="7629" y="20739"/>
                </a:cubicBezTo>
                <a:cubicBezTo>
                  <a:pt x="7844" y="20732"/>
                  <a:pt x="7879" y="20708"/>
                  <a:pt x="7864" y="20570"/>
                </a:cubicBezTo>
                <a:cubicBezTo>
                  <a:pt x="7854" y="20483"/>
                  <a:pt x="7879" y="20416"/>
                  <a:pt x="7899" y="20475"/>
                </a:cubicBezTo>
                <a:cubicBezTo>
                  <a:pt x="7906" y="20498"/>
                  <a:pt x="7917" y="20497"/>
                  <a:pt x="7934" y="20472"/>
                </a:cubicBezTo>
                <a:cubicBezTo>
                  <a:pt x="7947" y="20452"/>
                  <a:pt x="7958" y="20449"/>
                  <a:pt x="7958" y="20462"/>
                </a:cubicBezTo>
                <a:cubicBezTo>
                  <a:pt x="7958" y="20474"/>
                  <a:pt x="7968" y="20465"/>
                  <a:pt x="7982" y="20445"/>
                </a:cubicBezTo>
                <a:cubicBezTo>
                  <a:pt x="8009" y="20404"/>
                  <a:pt x="8041" y="20427"/>
                  <a:pt x="8041" y="20486"/>
                </a:cubicBezTo>
                <a:cubicBezTo>
                  <a:pt x="8041" y="20506"/>
                  <a:pt x="8065" y="20529"/>
                  <a:pt x="8094" y="20533"/>
                </a:cubicBezTo>
                <a:cubicBezTo>
                  <a:pt x="8124" y="20537"/>
                  <a:pt x="8158" y="20555"/>
                  <a:pt x="8170" y="20573"/>
                </a:cubicBezTo>
                <a:cubicBezTo>
                  <a:pt x="8182" y="20592"/>
                  <a:pt x="8198" y="20600"/>
                  <a:pt x="8203" y="20590"/>
                </a:cubicBezTo>
                <a:cubicBezTo>
                  <a:pt x="8209" y="20580"/>
                  <a:pt x="8230" y="20585"/>
                  <a:pt x="8251" y="20600"/>
                </a:cubicBezTo>
                <a:cubicBezTo>
                  <a:pt x="8283" y="20622"/>
                  <a:pt x="8294" y="20613"/>
                  <a:pt x="8314" y="20556"/>
                </a:cubicBezTo>
                <a:cubicBezTo>
                  <a:pt x="8337" y="20493"/>
                  <a:pt x="8352" y="20486"/>
                  <a:pt x="8447" y="20496"/>
                </a:cubicBezTo>
                <a:cubicBezTo>
                  <a:pt x="8505" y="20501"/>
                  <a:pt x="8616" y="20512"/>
                  <a:pt x="8694" y="20519"/>
                </a:cubicBezTo>
                <a:cubicBezTo>
                  <a:pt x="8773" y="20526"/>
                  <a:pt x="8875" y="20539"/>
                  <a:pt x="8921" y="20550"/>
                </a:cubicBezTo>
                <a:cubicBezTo>
                  <a:pt x="9004" y="20568"/>
                  <a:pt x="9042" y="20570"/>
                  <a:pt x="9172" y="20556"/>
                </a:cubicBezTo>
                <a:cubicBezTo>
                  <a:pt x="9209" y="20552"/>
                  <a:pt x="9247" y="20560"/>
                  <a:pt x="9257" y="20573"/>
                </a:cubicBezTo>
                <a:cubicBezTo>
                  <a:pt x="9268" y="20588"/>
                  <a:pt x="9300" y="20556"/>
                  <a:pt x="9337" y="20492"/>
                </a:cubicBezTo>
                <a:lnTo>
                  <a:pt x="9398" y="20388"/>
                </a:lnTo>
                <a:lnTo>
                  <a:pt x="9460" y="20445"/>
                </a:lnTo>
                <a:cubicBezTo>
                  <a:pt x="9495" y="20476"/>
                  <a:pt x="9541" y="20536"/>
                  <a:pt x="9564" y="20580"/>
                </a:cubicBezTo>
                <a:cubicBezTo>
                  <a:pt x="9629" y="20708"/>
                  <a:pt x="9710" y="20689"/>
                  <a:pt x="9820" y="20523"/>
                </a:cubicBezTo>
                <a:cubicBezTo>
                  <a:pt x="9870" y="20448"/>
                  <a:pt x="9931" y="20372"/>
                  <a:pt x="9957" y="20354"/>
                </a:cubicBezTo>
                <a:cubicBezTo>
                  <a:pt x="10014" y="20314"/>
                  <a:pt x="10163" y="20312"/>
                  <a:pt x="10176" y="20351"/>
                </a:cubicBezTo>
                <a:cubicBezTo>
                  <a:pt x="10182" y="20366"/>
                  <a:pt x="10223" y="20400"/>
                  <a:pt x="10269" y="20428"/>
                </a:cubicBezTo>
                <a:cubicBezTo>
                  <a:pt x="10356" y="20481"/>
                  <a:pt x="10437" y="20623"/>
                  <a:pt x="10437" y="20722"/>
                </a:cubicBezTo>
                <a:cubicBezTo>
                  <a:pt x="10437" y="20759"/>
                  <a:pt x="10454" y="20783"/>
                  <a:pt x="10487" y="20796"/>
                </a:cubicBezTo>
                <a:cubicBezTo>
                  <a:pt x="10514" y="20807"/>
                  <a:pt x="10544" y="20836"/>
                  <a:pt x="10555" y="20860"/>
                </a:cubicBezTo>
                <a:cubicBezTo>
                  <a:pt x="10578" y="20911"/>
                  <a:pt x="10647" y="20917"/>
                  <a:pt x="10715" y="20874"/>
                </a:cubicBezTo>
                <a:cubicBezTo>
                  <a:pt x="10752" y="20850"/>
                  <a:pt x="10786" y="20856"/>
                  <a:pt x="10856" y="20897"/>
                </a:cubicBezTo>
                <a:lnTo>
                  <a:pt x="10948" y="20951"/>
                </a:lnTo>
                <a:lnTo>
                  <a:pt x="10954" y="21123"/>
                </a:lnTo>
                <a:cubicBezTo>
                  <a:pt x="10957" y="21256"/>
                  <a:pt x="10965" y="21302"/>
                  <a:pt x="10987" y="21312"/>
                </a:cubicBezTo>
                <a:cubicBezTo>
                  <a:pt x="11002" y="21320"/>
                  <a:pt x="11017" y="21327"/>
                  <a:pt x="11018" y="21329"/>
                </a:cubicBezTo>
                <a:cubicBezTo>
                  <a:pt x="11019" y="21331"/>
                  <a:pt x="11021" y="21235"/>
                  <a:pt x="11022" y="21113"/>
                </a:cubicBezTo>
                <a:cubicBezTo>
                  <a:pt x="11024" y="20824"/>
                  <a:pt x="11038" y="20797"/>
                  <a:pt x="11166" y="20840"/>
                </a:cubicBezTo>
                <a:cubicBezTo>
                  <a:pt x="11244" y="20866"/>
                  <a:pt x="11267" y="20867"/>
                  <a:pt x="11282" y="20833"/>
                </a:cubicBezTo>
                <a:cubicBezTo>
                  <a:pt x="11309" y="20772"/>
                  <a:pt x="11372" y="20750"/>
                  <a:pt x="11422" y="20786"/>
                </a:cubicBezTo>
                <a:cubicBezTo>
                  <a:pt x="11454" y="20808"/>
                  <a:pt x="11500" y="20806"/>
                  <a:pt x="11579" y="20779"/>
                </a:cubicBezTo>
                <a:lnTo>
                  <a:pt x="11692" y="20742"/>
                </a:lnTo>
                <a:lnTo>
                  <a:pt x="11769" y="20847"/>
                </a:lnTo>
                <a:cubicBezTo>
                  <a:pt x="11900" y="21021"/>
                  <a:pt x="11979" y="21155"/>
                  <a:pt x="12006" y="21248"/>
                </a:cubicBezTo>
                <a:cubicBezTo>
                  <a:pt x="12027" y="21323"/>
                  <a:pt x="12034" y="21331"/>
                  <a:pt x="12056" y="21299"/>
                </a:cubicBezTo>
                <a:cubicBezTo>
                  <a:pt x="12074" y="21270"/>
                  <a:pt x="12089" y="21270"/>
                  <a:pt x="12111" y="21295"/>
                </a:cubicBezTo>
                <a:cubicBezTo>
                  <a:pt x="12158" y="21349"/>
                  <a:pt x="12183" y="21298"/>
                  <a:pt x="12170" y="21174"/>
                </a:cubicBezTo>
                <a:cubicBezTo>
                  <a:pt x="12163" y="21103"/>
                  <a:pt x="12168" y="21028"/>
                  <a:pt x="12185" y="20961"/>
                </a:cubicBezTo>
                <a:cubicBezTo>
                  <a:pt x="12200" y="20899"/>
                  <a:pt x="12210" y="20760"/>
                  <a:pt x="12211" y="20604"/>
                </a:cubicBezTo>
                <a:cubicBezTo>
                  <a:pt x="12211" y="20462"/>
                  <a:pt x="12221" y="20328"/>
                  <a:pt x="12231" y="20307"/>
                </a:cubicBezTo>
                <a:cubicBezTo>
                  <a:pt x="12243" y="20281"/>
                  <a:pt x="12242" y="20262"/>
                  <a:pt x="12231" y="20249"/>
                </a:cubicBezTo>
                <a:cubicBezTo>
                  <a:pt x="12221" y="20238"/>
                  <a:pt x="12217" y="20117"/>
                  <a:pt x="12222" y="19946"/>
                </a:cubicBezTo>
                <a:cubicBezTo>
                  <a:pt x="12226" y="19790"/>
                  <a:pt x="12233" y="19539"/>
                  <a:pt x="12236" y="19386"/>
                </a:cubicBezTo>
                <a:cubicBezTo>
                  <a:pt x="12240" y="19233"/>
                  <a:pt x="12251" y="19076"/>
                  <a:pt x="12262" y="19038"/>
                </a:cubicBezTo>
                <a:cubicBezTo>
                  <a:pt x="12281" y="18973"/>
                  <a:pt x="12283" y="18974"/>
                  <a:pt x="12314" y="19025"/>
                </a:cubicBezTo>
                <a:cubicBezTo>
                  <a:pt x="12332" y="19054"/>
                  <a:pt x="12347" y="19100"/>
                  <a:pt x="12347" y="19126"/>
                </a:cubicBezTo>
                <a:cubicBezTo>
                  <a:pt x="12347" y="19152"/>
                  <a:pt x="12358" y="19227"/>
                  <a:pt x="12371" y="19295"/>
                </a:cubicBezTo>
                <a:cubicBezTo>
                  <a:pt x="12384" y="19363"/>
                  <a:pt x="12409" y="19532"/>
                  <a:pt x="12425" y="19669"/>
                </a:cubicBezTo>
                <a:cubicBezTo>
                  <a:pt x="12450" y="19888"/>
                  <a:pt x="12458" y="19920"/>
                  <a:pt x="12493" y="19932"/>
                </a:cubicBezTo>
                <a:cubicBezTo>
                  <a:pt x="12531" y="19946"/>
                  <a:pt x="12533" y="19944"/>
                  <a:pt x="12523" y="19807"/>
                </a:cubicBezTo>
                <a:cubicBezTo>
                  <a:pt x="12493" y="19400"/>
                  <a:pt x="12443" y="19024"/>
                  <a:pt x="12414" y="18991"/>
                </a:cubicBezTo>
                <a:cubicBezTo>
                  <a:pt x="12392" y="18967"/>
                  <a:pt x="12393" y="18782"/>
                  <a:pt x="12416" y="18741"/>
                </a:cubicBezTo>
                <a:cubicBezTo>
                  <a:pt x="12428" y="18718"/>
                  <a:pt x="12418" y="18689"/>
                  <a:pt x="12380" y="18640"/>
                </a:cubicBezTo>
                <a:cubicBezTo>
                  <a:pt x="12336" y="18583"/>
                  <a:pt x="12330" y="18555"/>
                  <a:pt x="12340" y="18488"/>
                </a:cubicBezTo>
                <a:cubicBezTo>
                  <a:pt x="12363" y="18326"/>
                  <a:pt x="12361" y="18305"/>
                  <a:pt x="12329" y="18252"/>
                </a:cubicBezTo>
                <a:cubicBezTo>
                  <a:pt x="12305" y="18212"/>
                  <a:pt x="12299" y="18174"/>
                  <a:pt x="12307" y="18110"/>
                </a:cubicBezTo>
                <a:cubicBezTo>
                  <a:pt x="12325" y="17954"/>
                  <a:pt x="12318" y="16813"/>
                  <a:pt x="12297" y="16744"/>
                </a:cubicBezTo>
                <a:cubicBezTo>
                  <a:pt x="12287" y="16709"/>
                  <a:pt x="12282" y="16680"/>
                  <a:pt x="12286" y="16680"/>
                </a:cubicBezTo>
                <a:cubicBezTo>
                  <a:pt x="12304" y="16680"/>
                  <a:pt x="12258" y="16493"/>
                  <a:pt x="12240" y="16491"/>
                </a:cubicBezTo>
                <a:cubicBezTo>
                  <a:pt x="12134" y="16478"/>
                  <a:pt x="12123" y="16443"/>
                  <a:pt x="12120" y="16133"/>
                </a:cubicBezTo>
                <a:cubicBezTo>
                  <a:pt x="12116" y="15717"/>
                  <a:pt x="12092" y="15577"/>
                  <a:pt x="12024" y="15577"/>
                </a:cubicBezTo>
                <a:cubicBezTo>
                  <a:pt x="12005" y="15577"/>
                  <a:pt x="11978" y="15556"/>
                  <a:pt x="11963" y="15533"/>
                </a:cubicBezTo>
                <a:cubicBezTo>
                  <a:pt x="11935" y="15487"/>
                  <a:pt x="11789" y="15468"/>
                  <a:pt x="11249" y="15435"/>
                </a:cubicBezTo>
                <a:cubicBezTo>
                  <a:pt x="10915" y="15415"/>
                  <a:pt x="10866" y="15394"/>
                  <a:pt x="10883" y="15273"/>
                </a:cubicBezTo>
                <a:cubicBezTo>
                  <a:pt x="10888" y="15242"/>
                  <a:pt x="10884" y="15207"/>
                  <a:pt x="10874" y="15195"/>
                </a:cubicBezTo>
                <a:cubicBezTo>
                  <a:pt x="10864" y="15184"/>
                  <a:pt x="10768" y="15168"/>
                  <a:pt x="10662" y="15162"/>
                </a:cubicBezTo>
                <a:cubicBezTo>
                  <a:pt x="10516" y="15154"/>
                  <a:pt x="10458" y="15141"/>
                  <a:pt x="10424" y="15101"/>
                </a:cubicBezTo>
                <a:cubicBezTo>
                  <a:pt x="10399" y="15072"/>
                  <a:pt x="10388" y="15065"/>
                  <a:pt x="10400" y="15087"/>
                </a:cubicBezTo>
                <a:cubicBezTo>
                  <a:pt x="10431" y="15148"/>
                  <a:pt x="10425" y="15265"/>
                  <a:pt x="10389" y="15300"/>
                </a:cubicBezTo>
                <a:cubicBezTo>
                  <a:pt x="10322" y="15366"/>
                  <a:pt x="10308" y="15205"/>
                  <a:pt x="10330" y="14595"/>
                </a:cubicBezTo>
                <a:lnTo>
                  <a:pt x="10341" y="14301"/>
                </a:lnTo>
                <a:lnTo>
                  <a:pt x="10265" y="14190"/>
                </a:lnTo>
                <a:cubicBezTo>
                  <a:pt x="10192" y="14080"/>
                  <a:pt x="10188" y="14069"/>
                  <a:pt x="10178" y="13870"/>
                </a:cubicBezTo>
                <a:cubicBezTo>
                  <a:pt x="10148" y="13244"/>
                  <a:pt x="10147" y="13262"/>
                  <a:pt x="10184" y="13137"/>
                </a:cubicBezTo>
                <a:cubicBezTo>
                  <a:pt x="10203" y="13072"/>
                  <a:pt x="10219" y="12983"/>
                  <a:pt x="10219" y="12938"/>
                </a:cubicBezTo>
                <a:cubicBezTo>
                  <a:pt x="10219" y="12889"/>
                  <a:pt x="10234" y="12841"/>
                  <a:pt x="10256" y="12814"/>
                </a:cubicBezTo>
                <a:cubicBezTo>
                  <a:pt x="10276" y="12789"/>
                  <a:pt x="10301" y="12714"/>
                  <a:pt x="10311" y="12648"/>
                </a:cubicBezTo>
                <a:cubicBezTo>
                  <a:pt x="10325" y="12560"/>
                  <a:pt x="10339" y="12527"/>
                  <a:pt x="10367" y="12520"/>
                </a:cubicBezTo>
                <a:cubicBezTo>
                  <a:pt x="10400" y="12511"/>
                  <a:pt x="10467" y="12342"/>
                  <a:pt x="10450" y="12311"/>
                </a:cubicBezTo>
                <a:cubicBezTo>
                  <a:pt x="10446" y="12304"/>
                  <a:pt x="10407" y="12295"/>
                  <a:pt x="10363" y="12291"/>
                </a:cubicBezTo>
                <a:cubicBezTo>
                  <a:pt x="10259" y="12280"/>
                  <a:pt x="10238" y="12229"/>
                  <a:pt x="10265" y="12048"/>
                </a:cubicBezTo>
                <a:cubicBezTo>
                  <a:pt x="10276" y="11975"/>
                  <a:pt x="10290" y="11891"/>
                  <a:pt x="10296" y="11859"/>
                </a:cubicBezTo>
                <a:cubicBezTo>
                  <a:pt x="10307" y="11809"/>
                  <a:pt x="10302" y="11801"/>
                  <a:pt x="10265" y="11818"/>
                </a:cubicBezTo>
                <a:cubicBezTo>
                  <a:pt x="10237" y="11831"/>
                  <a:pt x="10217" y="11823"/>
                  <a:pt x="10202" y="11791"/>
                </a:cubicBezTo>
                <a:cubicBezTo>
                  <a:pt x="10184" y="11752"/>
                  <a:pt x="10189" y="11730"/>
                  <a:pt x="10237" y="11653"/>
                </a:cubicBezTo>
                <a:cubicBezTo>
                  <a:pt x="10285" y="11576"/>
                  <a:pt x="10288" y="11566"/>
                  <a:pt x="10256" y="11582"/>
                </a:cubicBezTo>
                <a:cubicBezTo>
                  <a:pt x="10207" y="11607"/>
                  <a:pt x="9881" y="11603"/>
                  <a:pt x="9783" y="11579"/>
                </a:cubicBezTo>
                <a:cubicBezTo>
                  <a:pt x="9556" y="11522"/>
                  <a:pt x="9368" y="11502"/>
                  <a:pt x="9017" y="11494"/>
                </a:cubicBezTo>
                <a:cubicBezTo>
                  <a:pt x="8571" y="11485"/>
                  <a:pt x="8561" y="11479"/>
                  <a:pt x="8589" y="11268"/>
                </a:cubicBezTo>
                <a:cubicBezTo>
                  <a:pt x="8604" y="11157"/>
                  <a:pt x="8607" y="11152"/>
                  <a:pt x="8670" y="11150"/>
                </a:cubicBezTo>
                <a:cubicBezTo>
                  <a:pt x="8707" y="11150"/>
                  <a:pt x="8756" y="11159"/>
                  <a:pt x="8779" y="11174"/>
                </a:cubicBezTo>
                <a:cubicBezTo>
                  <a:pt x="8802" y="11189"/>
                  <a:pt x="8902" y="11214"/>
                  <a:pt x="9001" y="11228"/>
                </a:cubicBezTo>
                <a:cubicBezTo>
                  <a:pt x="9100" y="11241"/>
                  <a:pt x="9190" y="11265"/>
                  <a:pt x="9202" y="11282"/>
                </a:cubicBezTo>
                <a:cubicBezTo>
                  <a:pt x="9213" y="11299"/>
                  <a:pt x="9259" y="11312"/>
                  <a:pt x="9305" y="11309"/>
                </a:cubicBezTo>
                <a:cubicBezTo>
                  <a:pt x="9351" y="11306"/>
                  <a:pt x="9476" y="11308"/>
                  <a:pt x="9582" y="11319"/>
                </a:cubicBezTo>
                <a:cubicBezTo>
                  <a:pt x="9688" y="11330"/>
                  <a:pt x="9786" y="11334"/>
                  <a:pt x="9798" y="11326"/>
                </a:cubicBezTo>
                <a:cubicBezTo>
                  <a:pt x="9862" y="11284"/>
                  <a:pt x="9676" y="11209"/>
                  <a:pt x="9440" y="11181"/>
                </a:cubicBezTo>
                <a:cubicBezTo>
                  <a:pt x="9304" y="11164"/>
                  <a:pt x="9090" y="11134"/>
                  <a:pt x="9014" y="11120"/>
                </a:cubicBezTo>
                <a:cubicBezTo>
                  <a:pt x="8991" y="11116"/>
                  <a:pt x="8827" y="11101"/>
                  <a:pt x="8652" y="11090"/>
                </a:cubicBezTo>
                <a:cubicBezTo>
                  <a:pt x="8430" y="11075"/>
                  <a:pt x="8328" y="11056"/>
                  <a:pt x="8312" y="11029"/>
                </a:cubicBezTo>
                <a:cubicBezTo>
                  <a:pt x="8295" y="11000"/>
                  <a:pt x="8272" y="10997"/>
                  <a:pt x="8220" y="11019"/>
                </a:cubicBezTo>
                <a:cubicBezTo>
                  <a:pt x="8182" y="11035"/>
                  <a:pt x="8056" y="11046"/>
                  <a:pt x="7941" y="11042"/>
                </a:cubicBezTo>
                <a:cubicBezTo>
                  <a:pt x="7826" y="11039"/>
                  <a:pt x="7637" y="11037"/>
                  <a:pt x="7522" y="11039"/>
                </a:cubicBezTo>
                <a:lnTo>
                  <a:pt x="7312" y="11046"/>
                </a:lnTo>
                <a:lnTo>
                  <a:pt x="7354" y="11103"/>
                </a:lnTo>
                <a:cubicBezTo>
                  <a:pt x="7393" y="11158"/>
                  <a:pt x="7395" y="11166"/>
                  <a:pt x="7369" y="11214"/>
                </a:cubicBezTo>
                <a:cubicBezTo>
                  <a:pt x="7344" y="11261"/>
                  <a:pt x="7317" y="11262"/>
                  <a:pt x="7111" y="11235"/>
                </a:cubicBezTo>
                <a:cubicBezTo>
                  <a:pt x="6984" y="11218"/>
                  <a:pt x="6868" y="11209"/>
                  <a:pt x="6850" y="11218"/>
                </a:cubicBezTo>
                <a:cubicBezTo>
                  <a:pt x="6804" y="11240"/>
                  <a:pt x="6811" y="11312"/>
                  <a:pt x="6869" y="11400"/>
                </a:cubicBezTo>
                <a:cubicBezTo>
                  <a:pt x="6926" y="11488"/>
                  <a:pt x="6921" y="11535"/>
                  <a:pt x="6854" y="11535"/>
                </a:cubicBezTo>
                <a:cubicBezTo>
                  <a:pt x="6795" y="11535"/>
                  <a:pt x="6751" y="11659"/>
                  <a:pt x="6784" y="11731"/>
                </a:cubicBezTo>
                <a:cubicBezTo>
                  <a:pt x="6795" y="11755"/>
                  <a:pt x="6802" y="11815"/>
                  <a:pt x="6799" y="11862"/>
                </a:cubicBezTo>
                <a:cubicBezTo>
                  <a:pt x="6793" y="11947"/>
                  <a:pt x="6791" y="11947"/>
                  <a:pt x="6677" y="11950"/>
                </a:cubicBezTo>
                <a:cubicBezTo>
                  <a:pt x="6585" y="11952"/>
                  <a:pt x="6555" y="11940"/>
                  <a:pt x="6531" y="11896"/>
                </a:cubicBezTo>
                <a:cubicBezTo>
                  <a:pt x="6494" y="11828"/>
                  <a:pt x="6476" y="11824"/>
                  <a:pt x="6450" y="11882"/>
                </a:cubicBezTo>
                <a:cubicBezTo>
                  <a:pt x="6439" y="11907"/>
                  <a:pt x="6408" y="11936"/>
                  <a:pt x="6381" y="11947"/>
                </a:cubicBezTo>
                <a:cubicBezTo>
                  <a:pt x="6300" y="11979"/>
                  <a:pt x="6317" y="12098"/>
                  <a:pt x="6416" y="12200"/>
                </a:cubicBezTo>
                <a:cubicBezTo>
                  <a:pt x="6458" y="12242"/>
                  <a:pt x="6474" y="12278"/>
                  <a:pt x="6474" y="12331"/>
                </a:cubicBezTo>
                <a:cubicBezTo>
                  <a:pt x="6474" y="12394"/>
                  <a:pt x="6465" y="12408"/>
                  <a:pt x="6413" y="12415"/>
                </a:cubicBezTo>
                <a:cubicBezTo>
                  <a:pt x="6379" y="12421"/>
                  <a:pt x="6287" y="12404"/>
                  <a:pt x="6206" y="12378"/>
                </a:cubicBezTo>
                <a:cubicBezTo>
                  <a:pt x="6125" y="12352"/>
                  <a:pt x="6057" y="12334"/>
                  <a:pt x="6057" y="12338"/>
                </a:cubicBezTo>
                <a:cubicBezTo>
                  <a:pt x="6045" y="12411"/>
                  <a:pt x="6009" y="12469"/>
                  <a:pt x="5970" y="12476"/>
                </a:cubicBezTo>
                <a:cubicBezTo>
                  <a:pt x="5929" y="12484"/>
                  <a:pt x="5898" y="12450"/>
                  <a:pt x="5787" y="12267"/>
                </a:cubicBezTo>
                <a:cubicBezTo>
                  <a:pt x="5714" y="12146"/>
                  <a:pt x="5633" y="11990"/>
                  <a:pt x="5608" y="11923"/>
                </a:cubicBezTo>
                <a:cubicBezTo>
                  <a:pt x="5478" y="11577"/>
                  <a:pt x="5420" y="11194"/>
                  <a:pt x="5462" y="10951"/>
                </a:cubicBezTo>
                <a:cubicBezTo>
                  <a:pt x="5486" y="10817"/>
                  <a:pt x="5487" y="10816"/>
                  <a:pt x="5553" y="10823"/>
                </a:cubicBezTo>
                <a:cubicBezTo>
                  <a:pt x="5589" y="10827"/>
                  <a:pt x="5641" y="10844"/>
                  <a:pt x="5667" y="10864"/>
                </a:cubicBezTo>
                <a:cubicBezTo>
                  <a:pt x="5708" y="10894"/>
                  <a:pt x="5838" y="10888"/>
                  <a:pt x="5981" y="10847"/>
                </a:cubicBezTo>
                <a:cubicBezTo>
                  <a:pt x="5995" y="10843"/>
                  <a:pt x="6073" y="10828"/>
                  <a:pt x="6156" y="10816"/>
                </a:cubicBezTo>
                <a:cubicBezTo>
                  <a:pt x="6239" y="10805"/>
                  <a:pt x="6367" y="10782"/>
                  <a:pt x="6440" y="10766"/>
                </a:cubicBezTo>
                <a:cubicBezTo>
                  <a:pt x="6564" y="10739"/>
                  <a:pt x="7119" y="10636"/>
                  <a:pt x="7365" y="10594"/>
                </a:cubicBezTo>
                <a:cubicBezTo>
                  <a:pt x="7432" y="10582"/>
                  <a:pt x="7488" y="10589"/>
                  <a:pt x="7520" y="10614"/>
                </a:cubicBezTo>
                <a:cubicBezTo>
                  <a:pt x="7548" y="10635"/>
                  <a:pt x="7642" y="10654"/>
                  <a:pt x="7727" y="10654"/>
                </a:cubicBezTo>
                <a:cubicBezTo>
                  <a:pt x="7857" y="10655"/>
                  <a:pt x="7895" y="10665"/>
                  <a:pt x="7958" y="10725"/>
                </a:cubicBezTo>
                <a:cubicBezTo>
                  <a:pt x="8001" y="10766"/>
                  <a:pt x="8061" y="10799"/>
                  <a:pt x="8100" y="10799"/>
                </a:cubicBezTo>
                <a:cubicBezTo>
                  <a:pt x="8147" y="10799"/>
                  <a:pt x="8177" y="10816"/>
                  <a:pt x="8198" y="10860"/>
                </a:cubicBezTo>
                <a:cubicBezTo>
                  <a:pt x="8235" y="10940"/>
                  <a:pt x="8264" y="10909"/>
                  <a:pt x="8251" y="10803"/>
                </a:cubicBezTo>
                <a:cubicBezTo>
                  <a:pt x="8245" y="10750"/>
                  <a:pt x="8253" y="10672"/>
                  <a:pt x="8277" y="10584"/>
                </a:cubicBezTo>
                <a:cubicBezTo>
                  <a:pt x="8363" y="10263"/>
                  <a:pt x="8328" y="9953"/>
                  <a:pt x="8192" y="9828"/>
                </a:cubicBezTo>
                <a:cubicBezTo>
                  <a:pt x="8098" y="9741"/>
                  <a:pt x="8034" y="9740"/>
                  <a:pt x="7949" y="9828"/>
                </a:cubicBezTo>
                <a:cubicBezTo>
                  <a:pt x="7881" y="9897"/>
                  <a:pt x="7826" y="10051"/>
                  <a:pt x="7825" y="10172"/>
                </a:cubicBezTo>
                <a:cubicBezTo>
                  <a:pt x="7824" y="10207"/>
                  <a:pt x="7814" y="10262"/>
                  <a:pt x="7801" y="10293"/>
                </a:cubicBezTo>
                <a:cubicBezTo>
                  <a:pt x="7778" y="10352"/>
                  <a:pt x="7742" y="10347"/>
                  <a:pt x="7555" y="10256"/>
                </a:cubicBezTo>
                <a:cubicBezTo>
                  <a:pt x="7474" y="10217"/>
                  <a:pt x="7430" y="10215"/>
                  <a:pt x="7395" y="10249"/>
                </a:cubicBezTo>
                <a:cubicBezTo>
                  <a:pt x="7357" y="10286"/>
                  <a:pt x="7119" y="10277"/>
                  <a:pt x="6919" y="10233"/>
                </a:cubicBezTo>
                <a:cubicBezTo>
                  <a:pt x="6886" y="10226"/>
                  <a:pt x="6776" y="10212"/>
                  <a:pt x="6675" y="10202"/>
                </a:cubicBezTo>
                <a:cubicBezTo>
                  <a:pt x="6574" y="10193"/>
                  <a:pt x="6404" y="10177"/>
                  <a:pt x="6298" y="10165"/>
                </a:cubicBezTo>
                <a:cubicBezTo>
                  <a:pt x="6192" y="10154"/>
                  <a:pt x="6101" y="10149"/>
                  <a:pt x="6093" y="10152"/>
                </a:cubicBezTo>
                <a:cubicBezTo>
                  <a:pt x="6086" y="10155"/>
                  <a:pt x="6002" y="10137"/>
                  <a:pt x="5905" y="10115"/>
                </a:cubicBezTo>
                <a:cubicBezTo>
                  <a:pt x="5706" y="10067"/>
                  <a:pt x="5662" y="10022"/>
                  <a:pt x="5662" y="9862"/>
                </a:cubicBezTo>
                <a:cubicBezTo>
                  <a:pt x="5662" y="9791"/>
                  <a:pt x="5674" y="9743"/>
                  <a:pt x="5704" y="9700"/>
                </a:cubicBezTo>
                <a:cubicBezTo>
                  <a:pt x="5768" y="9607"/>
                  <a:pt x="5777" y="9457"/>
                  <a:pt x="5722" y="9339"/>
                </a:cubicBezTo>
                <a:cubicBezTo>
                  <a:pt x="5673" y="9231"/>
                  <a:pt x="5668" y="9149"/>
                  <a:pt x="5704" y="9021"/>
                </a:cubicBezTo>
                <a:cubicBezTo>
                  <a:pt x="5744" y="8881"/>
                  <a:pt x="5779" y="8864"/>
                  <a:pt x="6081" y="8822"/>
                </a:cubicBezTo>
                <a:cubicBezTo>
                  <a:pt x="6336" y="8787"/>
                  <a:pt x="7650" y="8775"/>
                  <a:pt x="7873" y="8806"/>
                </a:cubicBezTo>
                <a:cubicBezTo>
                  <a:pt x="8006" y="8824"/>
                  <a:pt x="8259" y="8853"/>
                  <a:pt x="8434" y="8870"/>
                </a:cubicBezTo>
                <a:cubicBezTo>
                  <a:pt x="8609" y="8886"/>
                  <a:pt x="8822" y="8919"/>
                  <a:pt x="8905" y="8944"/>
                </a:cubicBezTo>
                <a:cubicBezTo>
                  <a:pt x="8988" y="8968"/>
                  <a:pt x="9108" y="9002"/>
                  <a:pt x="9172" y="9018"/>
                </a:cubicBezTo>
                <a:cubicBezTo>
                  <a:pt x="9385" y="9073"/>
                  <a:pt x="9671" y="9178"/>
                  <a:pt x="9885" y="9281"/>
                </a:cubicBezTo>
                <a:cubicBezTo>
                  <a:pt x="9936" y="9306"/>
                  <a:pt x="10044" y="9357"/>
                  <a:pt x="10127" y="9393"/>
                </a:cubicBezTo>
                <a:cubicBezTo>
                  <a:pt x="10300" y="9468"/>
                  <a:pt x="10698" y="9704"/>
                  <a:pt x="10907" y="9858"/>
                </a:cubicBezTo>
                <a:cubicBezTo>
                  <a:pt x="10986" y="9916"/>
                  <a:pt x="11077" y="9975"/>
                  <a:pt x="11109" y="9986"/>
                </a:cubicBezTo>
                <a:cubicBezTo>
                  <a:pt x="11161" y="10005"/>
                  <a:pt x="11187" y="10024"/>
                  <a:pt x="11308" y="10125"/>
                </a:cubicBezTo>
                <a:cubicBezTo>
                  <a:pt x="11391" y="10194"/>
                  <a:pt x="11574" y="10405"/>
                  <a:pt x="11683" y="10560"/>
                </a:cubicBezTo>
                <a:cubicBezTo>
                  <a:pt x="11774" y="10690"/>
                  <a:pt x="11805" y="10706"/>
                  <a:pt x="11777" y="10610"/>
                </a:cubicBezTo>
                <a:cubicBezTo>
                  <a:pt x="11765" y="10569"/>
                  <a:pt x="11763" y="10535"/>
                  <a:pt x="11773" y="10516"/>
                </a:cubicBezTo>
                <a:cubicBezTo>
                  <a:pt x="11789" y="10487"/>
                  <a:pt x="11895" y="10689"/>
                  <a:pt x="11895" y="10749"/>
                </a:cubicBezTo>
                <a:cubicBezTo>
                  <a:pt x="11895" y="10776"/>
                  <a:pt x="11926" y="10910"/>
                  <a:pt x="12000" y="11198"/>
                </a:cubicBezTo>
                <a:cubicBezTo>
                  <a:pt x="12103" y="11594"/>
                  <a:pt x="12241" y="11893"/>
                  <a:pt x="12384" y="12027"/>
                </a:cubicBezTo>
                <a:cubicBezTo>
                  <a:pt x="12459" y="12098"/>
                  <a:pt x="12488" y="12098"/>
                  <a:pt x="12515" y="12038"/>
                </a:cubicBezTo>
                <a:cubicBezTo>
                  <a:pt x="12527" y="12012"/>
                  <a:pt x="12561" y="11994"/>
                  <a:pt x="12593" y="11994"/>
                </a:cubicBezTo>
                <a:cubicBezTo>
                  <a:pt x="12642" y="11994"/>
                  <a:pt x="12656" y="11976"/>
                  <a:pt x="12700" y="11849"/>
                </a:cubicBezTo>
                <a:cubicBezTo>
                  <a:pt x="12821" y="11500"/>
                  <a:pt x="12871" y="10945"/>
                  <a:pt x="12871" y="9956"/>
                </a:cubicBezTo>
                <a:cubicBezTo>
                  <a:pt x="12872" y="9126"/>
                  <a:pt x="12850" y="8642"/>
                  <a:pt x="12750" y="7260"/>
                </a:cubicBezTo>
                <a:cubicBezTo>
                  <a:pt x="12698" y="6555"/>
                  <a:pt x="12541" y="4938"/>
                  <a:pt x="12499" y="4690"/>
                </a:cubicBezTo>
                <a:cubicBezTo>
                  <a:pt x="12490" y="4639"/>
                  <a:pt x="12478" y="4549"/>
                  <a:pt x="12473" y="4490"/>
                </a:cubicBezTo>
                <a:cubicBezTo>
                  <a:pt x="12427" y="3987"/>
                  <a:pt x="12205" y="2601"/>
                  <a:pt x="12102" y="2173"/>
                </a:cubicBezTo>
                <a:cubicBezTo>
                  <a:pt x="12089" y="2120"/>
                  <a:pt x="12080" y="2057"/>
                  <a:pt x="12080" y="2034"/>
                </a:cubicBezTo>
                <a:cubicBezTo>
                  <a:pt x="12080" y="2012"/>
                  <a:pt x="12068" y="1959"/>
                  <a:pt x="12056" y="1916"/>
                </a:cubicBezTo>
                <a:cubicBezTo>
                  <a:pt x="12043" y="1873"/>
                  <a:pt x="12029" y="1796"/>
                  <a:pt x="12022" y="1748"/>
                </a:cubicBezTo>
                <a:cubicBezTo>
                  <a:pt x="12000" y="1585"/>
                  <a:pt x="11828" y="926"/>
                  <a:pt x="11777" y="806"/>
                </a:cubicBezTo>
                <a:cubicBezTo>
                  <a:pt x="11761" y="770"/>
                  <a:pt x="11723" y="651"/>
                  <a:pt x="11692" y="543"/>
                </a:cubicBezTo>
                <a:cubicBezTo>
                  <a:pt x="11629" y="325"/>
                  <a:pt x="11501" y="67"/>
                  <a:pt x="11434" y="20"/>
                </a:cubicBezTo>
                <a:cubicBezTo>
                  <a:pt x="11410" y="4"/>
                  <a:pt x="11340" y="-5"/>
                  <a:pt x="11278" y="3"/>
                </a:cubicBezTo>
                <a:close/>
                <a:moveTo>
                  <a:pt x="1547" y="4501"/>
                </a:moveTo>
                <a:cubicBezTo>
                  <a:pt x="1477" y="4451"/>
                  <a:pt x="1282" y="4752"/>
                  <a:pt x="1263" y="4939"/>
                </a:cubicBezTo>
                <a:cubicBezTo>
                  <a:pt x="1255" y="5016"/>
                  <a:pt x="1258" y="5055"/>
                  <a:pt x="1274" y="5074"/>
                </a:cubicBezTo>
                <a:cubicBezTo>
                  <a:pt x="1319" y="5126"/>
                  <a:pt x="1353" y="5103"/>
                  <a:pt x="1453" y="4939"/>
                </a:cubicBezTo>
                <a:cubicBezTo>
                  <a:pt x="1509" y="4848"/>
                  <a:pt x="1563" y="4767"/>
                  <a:pt x="1575" y="4760"/>
                </a:cubicBezTo>
                <a:cubicBezTo>
                  <a:pt x="1603" y="4743"/>
                  <a:pt x="1580" y="4523"/>
                  <a:pt x="1547" y="4501"/>
                </a:cubicBezTo>
                <a:close/>
                <a:moveTo>
                  <a:pt x="286" y="4750"/>
                </a:moveTo>
                <a:cubicBezTo>
                  <a:pt x="280" y="4782"/>
                  <a:pt x="305" y="4858"/>
                  <a:pt x="357" y="5003"/>
                </a:cubicBezTo>
                <a:cubicBezTo>
                  <a:pt x="428" y="5206"/>
                  <a:pt x="476" y="5424"/>
                  <a:pt x="458" y="5476"/>
                </a:cubicBezTo>
                <a:cubicBezTo>
                  <a:pt x="453" y="5490"/>
                  <a:pt x="428" y="5481"/>
                  <a:pt x="401" y="5455"/>
                </a:cubicBezTo>
                <a:cubicBezTo>
                  <a:pt x="310" y="5370"/>
                  <a:pt x="290" y="5389"/>
                  <a:pt x="286" y="5567"/>
                </a:cubicBezTo>
                <a:cubicBezTo>
                  <a:pt x="283" y="5724"/>
                  <a:pt x="257" y="5833"/>
                  <a:pt x="233" y="5786"/>
                </a:cubicBezTo>
                <a:cubicBezTo>
                  <a:pt x="226" y="5773"/>
                  <a:pt x="216" y="5693"/>
                  <a:pt x="211" y="5611"/>
                </a:cubicBezTo>
                <a:cubicBezTo>
                  <a:pt x="201" y="5454"/>
                  <a:pt x="182" y="5389"/>
                  <a:pt x="111" y="5250"/>
                </a:cubicBezTo>
                <a:cubicBezTo>
                  <a:pt x="13" y="5057"/>
                  <a:pt x="-4" y="5166"/>
                  <a:pt x="0" y="6019"/>
                </a:cubicBezTo>
                <a:cubicBezTo>
                  <a:pt x="2" y="6399"/>
                  <a:pt x="10" y="6747"/>
                  <a:pt x="19" y="6791"/>
                </a:cubicBezTo>
                <a:cubicBezTo>
                  <a:pt x="27" y="6836"/>
                  <a:pt x="63" y="6912"/>
                  <a:pt x="98" y="6963"/>
                </a:cubicBezTo>
                <a:cubicBezTo>
                  <a:pt x="133" y="7015"/>
                  <a:pt x="171" y="7102"/>
                  <a:pt x="183" y="7156"/>
                </a:cubicBezTo>
                <a:cubicBezTo>
                  <a:pt x="195" y="7210"/>
                  <a:pt x="226" y="7297"/>
                  <a:pt x="251" y="7348"/>
                </a:cubicBezTo>
                <a:cubicBezTo>
                  <a:pt x="279" y="7402"/>
                  <a:pt x="310" y="7521"/>
                  <a:pt x="327" y="7638"/>
                </a:cubicBezTo>
                <a:cubicBezTo>
                  <a:pt x="356" y="7831"/>
                  <a:pt x="356" y="7836"/>
                  <a:pt x="325" y="7878"/>
                </a:cubicBezTo>
                <a:cubicBezTo>
                  <a:pt x="308" y="7901"/>
                  <a:pt x="283" y="7916"/>
                  <a:pt x="272" y="7908"/>
                </a:cubicBezTo>
                <a:cubicBezTo>
                  <a:pt x="223" y="7874"/>
                  <a:pt x="254" y="8109"/>
                  <a:pt x="314" y="8235"/>
                </a:cubicBezTo>
                <a:cubicBezTo>
                  <a:pt x="343" y="8295"/>
                  <a:pt x="482" y="8310"/>
                  <a:pt x="534" y="8259"/>
                </a:cubicBezTo>
                <a:cubicBezTo>
                  <a:pt x="550" y="8243"/>
                  <a:pt x="577" y="8166"/>
                  <a:pt x="593" y="8090"/>
                </a:cubicBezTo>
                <a:cubicBezTo>
                  <a:pt x="612" y="7998"/>
                  <a:pt x="639" y="7931"/>
                  <a:pt x="678" y="7888"/>
                </a:cubicBezTo>
                <a:cubicBezTo>
                  <a:pt x="730" y="7828"/>
                  <a:pt x="737" y="7812"/>
                  <a:pt x="737" y="7675"/>
                </a:cubicBezTo>
                <a:cubicBezTo>
                  <a:pt x="737" y="7594"/>
                  <a:pt x="744" y="7489"/>
                  <a:pt x="753" y="7443"/>
                </a:cubicBezTo>
                <a:cubicBezTo>
                  <a:pt x="767" y="7379"/>
                  <a:pt x="765" y="7332"/>
                  <a:pt x="746" y="7247"/>
                </a:cubicBezTo>
                <a:cubicBezTo>
                  <a:pt x="724" y="7147"/>
                  <a:pt x="725" y="7123"/>
                  <a:pt x="748" y="7044"/>
                </a:cubicBezTo>
                <a:cubicBezTo>
                  <a:pt x="785" y="6917"/>
                  <a:pt x="778" y="6510"/>
                  <a:pt x="737" y="6312"/>
                </a:cubicBezTo>
                <a:cubicBezTo>
                  <a:pt x="719" y="6228"/>
                  <a:pt x="689" y="6082"/>
                  <a:pt x="668" y="5985"/>
                </a:cubicBezTo>
                <a:cubicBezTo>
                  <a:pt x="626" y="5780"/>
                  <a:pt x="632" y="5702"/>
                  <a:pt x="702" y="5580"/>
                </a:cubicBezTo>
                <a:lnTo>
                  <a:pt x="752" y="5492"/>
                </a:lnTo>
                <a:lnTo>
                  <a:pt x="820" y="5546"/>
                </a:lnTo>
                <a:cubicBezTo>
                  <a:pt x="862" y="5581"/>
                  <a:pt x="908" y="5656"/>
                  <a:pt x="938" y="5735"/>
                </a:cubicBezTo>
                <a:cubicBezTo>
                  <a:pt x="992" y="5880"/>
                  <a:pt x="1071" y="5939"/>
                  <a:pt x="1150" y="5901"/>
                </a:cubicBezTo>
                <a:cubicBezTo>
                  <a:pt x="1221" y="5866"/>
                  <a:pt x="1217" y="5774"/>
                  <a:pt x="1135" y="5546"/>
                </a:cubicBezTo>
                <a:cubicBezTo>
                  <a:pt x="1079" y="5389"/>
                  <a:pt x="1051" y="5341"/>
                  <a:pt x="1004" y="5317"/>
                </a:cubicBezTo>
                <a:cubicBezTo>
                  <a:pt x="906" y="5267"/>
                  <a:pt x="842" y="5282"/>
                  <a:pt x="788" y="5364"/>
                </a:cubicBezTo>
                <a:cubicBezTo>
                  <a:pt x="732" y="5451"/>
                  <a:pt x="667" y="5462"/>
                  <a:pt x="635" y="5391"/>
                </a:cubicBezTo>
                <a:cubicBezTo>
                  <a:pt x="622" y="5362"/>
                  <a:pt x="615" y="5279"/>
                  <a:pt x="617" y="5175"/>
                </a:cubicBezTo>
                <a:cubicBezTo>
                  <a:pt x="622" y="4934"/>
                  <a:pt x="607" y="4830"/>
                  <a:pt x="563" y="4814"/>
                </a:cubicBezTo>
                <a:cubicBezTo>
                  <a:pt x="543" y="4807"/>
                  <a:pt x="471" y="4782"/>
                  <a:pt x="405" y="4757"/>
                </a:cubicBezTo>
                <a:cubicBezTo>
                  <a:pt x="330" y="4730"/>
                  <a:pt x="293" y="4718"/>
                  <a:pt x="286" y="4750"/>
                </a:cubicBezTo>
                <a:close/>
                <a:moveTo>
                  <a:pt x="1758" y="5212"/>
                </a:moveTo>
                <a:cubicBezTo>
                  <a:pt x="1751" y="5245"/>
                  <a:pt x="1724" y="5303"/>
                  <a:pt x="1700" y="5344"/>
                </a:cubicBezTo>
                <a:cubicBezTo>
                  <a:pt x="1642" y="5443"/>
                  <a:pt x="1646" y="5515"/>
                  <a:pt x="1711" y="5587"/>
                </a:cubicBezTo>
                <a:cubicBezTo>
                  <a:pt x="1741" y="5620"/>
                  <a:pt x="1773" y="5636"/>
                  <a:pt x="1780" y="5624"/>
                </a:cubicBezTo>
                <a:cubicBezTo>
                  <a:pt x="1787" y="5612"/>
                  <a:pt x="1788" y="5502"/>
                  <a:pt x="1782" y="5378"/>
                </a:cubicBezTo>
                <a:cubicBezTo>
                  <a:pt x="1774" y="5231"/>
                  <a:pt x="1766" y="5174"/>
                  <a:pt x="1758" y="5212"/>
                </a:cubicBezTo>
                <a:close/>
                <a:moveTo>
                  <a:pt x="2485" y="5533"/>
                </a:moveTo>
                <a:cubicBezTo>
                  <a:pt x="2481" y="5536"/>
                  <a:pt x="2479" y="5557"/>
                  <a:pt x="2479" y="5594"/>
                </a:cubicBezTo>
                <a:cubicBezTo>
                  <a:pt x="2479" y="5628"/>
                  <a:pt x="2485" y="5651"/>
                  <a:pt x="2494" y="5641"/>
                </a:cubicBezTo>
                <a:cubicBezTo>
                  <a:pt x="2503" y="5631"/>
                  <a:pt x="2507" y="5602"/>
                  <a:pt x="2501" y="5577"/>
                </a:cubicBezTo>
                <a:cubicBezTo>
                  <a:pt x="2495" y="5545"/>
                  <a:pt x="2489" y="5530"/>
                  <a:pt x="2485" y="5533"/>
                </a:cubicBezTo>
                <a:close/>
                <a:moveTo>
                  <a:pt x="1390" y="5793"/>
                </a:moveTo>
                <a:cubicBezTo>
                  <a:pt x="1381" y="5803"/>
                  <a:pt x="1372" y="5823"/>
                  <a:pt x="1372" y="5840"/>
                </a:cubicBezTo>
                <a:cubicBezTo>
                  <a:pt x="1372" y="5857"/>
                  <a:pt x="1381" y="5864"/>
                  <a:pt x="1390" y="5853"/>
                </a:cubicBezTo>
                <a:cubicBezTo>
                  <a:pt x="1399" y="5843"/>
                  <a:pt x="1407" y="5820"/>
                  <a:pt x="1407" y="5803"/>
                </a:cubicBezTo>
                <a:cubicBezTo>
                  <a:pt x="1407" y="5786"/>
                  <a:pt x="1399" y="5782"/>
                  <a:pt x="1390" y="5793"/>
                </a:cubicBezTo>
                <a:close/>
                <a:moveTo>
                  <a:pt x="2520" y="5961"/>
                </a:moveTo>
                <a:cubicBezTo>
                  <a:pt x="2494" y="5961"/>
                  <a:pt x="2488" y="5997"/>
                  <a:pt x="2507" y="6032"/>
                </a:cubicBezTo>
                <a:cubicBezTo>
                  <a:pt x="2526" y="6068"/>
                  <a:pt x="2546" y="6053"/>
                  <a:pt x="2546" y="6005"/>
                </a:cubicBezTo>
                <a:cubicBezTo>
                  <a:pt x="2546" y="5980"/>
                  <a:pt x="2534" y="5961"/>
                  <a:pt x="2520" y="5961"/>
                </a:cubicBezTo>
                <a:close/>
                <a:moveTo>
                  <a:pt x="15301" y="6292"/>
                </a:moveTo>
                <a:cubicBezTo>
                  <a:pt x="15254" y="6337"/>
                  <a:pt x="15172" y="6731"/>
                  <a:pt x="15184" y="6845"/>
                </a:cubicBezTo>
                <a:cubicBezTo>
                  <a:pt x="15197" y="6964"/>
                  <a:pt x="15178" y="6989"/>
                  <a:pt x="15024" y="7061"/>
                </a:cubicBezTo>
                <a:cubicBezTo>
                  <a:pt x="14783" y="7174"/>
                  <a:pt x="14676" y="7315"/>
                  <a:pt x="14599" y="7628"/>
                </a:cubicBezTo>
                <a:cubicBezTo>
                  <a:pt x="14579" y="7712"/>
                  <a:pt x="14542" y="7816"/>
                  <a:pt x="14518" y="7857"/>
                </a:cubicBezTo>
                <a:cubicBezTo>
                  <a:pt x="14476" y="7929"/>
                  <a:pt x="14474" y="7944"/>
                  <a:pt x="14485" y="8134"/>
                </a:cubicBezTo>
                <a:lnTo>
                  <a:pt x="14496" y="8333"/>
                </a:lnTo>
                <a:lnTo>
                  <a:pt x="14415" y="8512"/>
                </a:lnTo>
                <a:cubicBezTo>
                  <a:pt x="14366" y="8618"/>
                  <a:pt x="14299" y="8718"/>
                  <a:pt x="14248" y="8765"/>
                </a:cubicBezTo>
                <a:cubicBezTo>
                  <a:pt x="14135" y="8871"/>
                  <a:pt x="14077" y="8932"/>
                  <a:pt x="13988" y="9038"/>
                </a:cubicBezTo>
                <a:cubicBezTo>
                  <a:pt x="13881" y="9166"/>
                  <a:pt x="13852" y="9200"/>
                  <a:pt x="13811" y="9234"/>
                </a:cubicBezTo>
                <a:cubicBezTo>
                  <a:pt x="13752" y="9283"/>
                  <a:pt x="13748" y="9375"/>
                  <a:pt x="13796" y="9568"/>
                </a:cubicBezTo>
                <a:cubicBezTo>
                  <a:pt x="13868" y="9856"/>
                  <a:pt x="13883" y="9893"/>
                  <a:pt x="13959" y="9966"/>
                </a:cubicBezTo>
                <a:cubicBezTo>
                  <a:pt x="13998" y="10005"/>
                  <a:pt x="14050" y="10071"/>
                  <a:pt x="14075" y="10115"/>
                </a:cubicBezTo>
                <a:cubicBezTo>
                  <a:pt x="14135" y="10219"/>
                  <a:pt x="14257" y="10261"/>
                  <a:pt x="14357" y="10212"/>
                </a:cubicBezTo>
                <a:cubicBezTo>
                  <a:pt x="14399" y="10192"/>
                  <a:pt x="14442" y="10164"/>
                  <a:pt x="14453" y="10148"/>
                </a:cubicBezTo>
                <a:cubicBezTo>
                  <a:pt x="14464" y="10133"/>
                  <a:pt x="14482" y="10130"/>
                  <a:pt x="14492" y="10142"/>
                </a:cubicBezTo>
                <a:cubicBezTo>
                  <a:pt x="14502" y="10153"/>
                  <a:pt x="14520" y="10144"/>
                  <a:pt x="14533" y="10125"/>
                </a:cubicBezTo>
                <a:cubicBezTo>
                  <a:pt x="14551" y="10097"/>
                  <a:pt x="14566" y="10103"/>
                  <a:pt x="14603" y="10152"/>
                </a:cubicBezTo>
                <a:cubicBezTo>
                  <a:pt x="14655" y="10220"/>
                  <a:pt x="14770" y="10275"/>
                  <a:pt x="14909" y="10297"/>
                </a:cubicBezTo>
                <a:cubicBezTo>
                  <a:pt x="15017" y="10313"/>
                  <a:pt x="15032" y="10328"/>
                  <a:pt x="15020" y="10398"/>
                </a:cubicBezTo>
                <a:cubicBezTo>
                  <a:pt x="15014" y="10431"/>
                  <a:pt x="15027" y="10478"/>
                  <a:pt x="15053" y="10523"/>
                </a:cubicBezTo>
                <a:cubicBezTo>
                  <a:pt x="15076" y="10562"/>
                  <a:pt x="15096" y="10626"/>
                  <a:pt x="15096" y="10661"/>
                </a:cubicBezTo>
                <a:cubicBezTo>
                  <a:pt x="15096" y="10780"/>
                  <a:pt x="15182" y="10964"/>
                  <a:pt x="15271" y="11032"/>
                </a:cubicBezTo>
                <a:cubicBezTo>
                  <a:pt x="15344" y="11088"/>
                  <a:pt x="15397" y="11087"/>
                  <a:pt x="15443" y="11029"/>
                </a:cubicBezTo>
                <a:cubicBezTo>
                  <a:pt x="15476" y="10986"/>
                  <a:pt x="15480" y="10987"/>
                  <a:pt x="15496" y="11042"/>
                </a:cubicBezTo>
                <a:cubicBezTo>
                  <a:pt x="15514" y="11104"/>
                  <a:pt x="15489" y="11292"/>
                  <a:pt x="15437" y="11478"/>
                </a:cubicBezTo>
                <a:cubicBezTo>
                  <a:pt x="15424" y="11523"/>
                  <a:pt x="15413" y="11593"/>
                  <a:pt x="15413" y="11633"/>
                </a:cubicBezTo>
                <a:cubicBezTo>
                  <a:pt x="15413" y="11672"/>
                  <a:pt x="15405" y="11722"/>
                  <a:pt x="15395" y="11741"/>
                </a:cubicBezTo>
                <a:cubicBezTo>
                  <a:pt x="15375" y="11776"/>
                  <a:pt x="15370" y="12002"/>
                  <a:pt x="15387" y="12054"/>
                </a:cubicBezTo>
                <a:cubicBezTo>
                  <a:pt x="15393" y="12071"/>
                  <a:pt x="15401" y="12228"/>
                  <a:pt x="15404" y="12405"/>
                </a:cubicBezTo>
                <a:cubicBezTo>
                  <a:pt x="15407" y="12584"/>
                  <a:pt x="15417" y="12747"/>
                  <a:pt x="15428" y="12770"/>
                </a:cubicBezTo>
                <a:cubicBezTo>
                  <a:pt x="15438" y="12793"/>
                  <a:pt x="15443" y="12817"/>
                  <a:pt x="15437" y="12827"/>
                </a:cubicBezTo>
                <a:cubicBezTo>
                  <a:pt x="15414" y="12870"/>
                  <a:pt x="15397" y="13947"/>
                  <a:pt x="15417" y="14123"/>
                </a:cubicBezTo>
                <a:cubicBezTo>
                  <a:pt x="15424" y="14190"/>
                  <a:pt x="15437" y="14312"/>
                  <a:pt x="15445" y="14396"/>
                </a:cubicBezTo>
                <a:cubicBezTo>
                  <a:pt x="15452" y="14480"/>
                  <a:pt x="15466" y="14578"/>
                  <a:pt x="15476" y="14612"/>
                </a:cubicBezTo>
                <a:cubicBezTo>
                  <a:pt x="15511" y="14734"/>
                  <a:pt x="15548" y="14905"/>
                  <a:pt x="15548" y="14949"/>
                </a:cubicBezTo>
                <a:cubicBezTo>
                  <a:pt x="15548" y="15017"/>
                  <a:pt x="15645" y="15397"/>
                  <a:pt x="15681" y="15469"/>
                </a:cubicBezTo>
                <a:cubicBezTo>
                  <a:pt x="15698" y="15503"/>
                  <a:pt x="15716" y="15565"/>
                  <a:pt x="15723" y="15607"/>
                </a:cubicBezTo>
                <a:cubicBezTo>
                  <a:pt x="15730" y="15649"/>
                  <a:pt x="15748" y="15717"/>
                  <a:pt x="15764" y="15759"/>
                </a:cubicBezTo>
                <a:cubicBezTo>
                  <a:pt x="15813" y="15889"/>
                  <a:pt x="15851" y="16131"/>
                  <a:pt x="15860" y="16386"/>
                </a:cubicBezTo>
                <a:cubicBezTo>
                  <a:pt x="15865" y="16521"/>
                  <a:pt x="15874" y="16660"/>
                  <a:pt x="15882" y="16693"/>
                </a:cubicBezTo>
                <a:cubicBezTo>
                  <a:pt x="15890" y="16727"/>
                  <a:pt x="15900" y="16803"/>
                  <a:pt x="15904" y="16862"/>
                </a:cubicBezTo>
                <a:cubicBezTo>
                  <a:pt x="15917" y="17038"/>
                  <a:pt x="15958" y="17327"/>
                  <a:pt x="15991" y="17483"/>
                </a:cubicBezTo>
                <a:cubicBezTo>
                  <a:pt x="16015" y="17599"/>
                  <a:pt x="16017" y="17645"/>
                  <a:pt x="16002" y="17706"/>
                </a:cubicBezTo>
                <a:cubicBezTo>
                  <a:pt x="15980" y="17793"/>
                  <a:pt x="15937" y="17803"/>
                  <a:pt x="15921" y="17726"/>
                </a:cubicBezTo>
                <a:cubicBezTo>
                  <a:pt x="15915" y="17696"/>
                  <a:pt x="15901" y="17662"/>
                  <a:pt x="15889" y="17645"/>
                </a:cubicBezTo>
                <a:cubicBezTo>
                  <a:pt x="15878" y="17628"/>
                  <a:pt x="15865" y="17582"/>
                  <a:pt x="15862" y="17544"/>
                </a:cubicBezTo>
                <a:cubicBezTo>
                  <a:pt x="15856" y="17464"/>
                  <a:pt x="15823" y="17450"/>
                  <a:pt x="15823" y="17527"/>
                </a:cubicBezTo>
                <a:cubicBezTo>
                  <a:pt x="15823" y="17555"/>
                  <a:pt x="15815" y="17581"/>
                  <a:pt x="15804" y="17587"/>
                </a:cubicBezTo>
                <a:cubicBezTo>
                  <a:pt x="15791" y="17596"/>
                  <a:pt x="15792" y="17629"/>
                  <a:pt x="15806" y="17706"/>
                </a:cubicBezTo>
                <a:cubicBezTo>
                  <a:pt x="15834" y="17850"/>
                  <a:pt x="15841" y="17857"/>
                  <a:pt x="15937" y="17857"/>
                </a:cubicBezTo>
                <a:lnTo>
                  <a:pt x="16022" y="17857"/>
                </a:lnTo>
                <a:lnTo>
                  <a:pt x="16028" y="18009"/>
                </a:lnTo>
                <a:cubicBezTo>
                  <a:pt x="16031" y="18093"/>
                  <a:pt x="16038" y="18227"/>
                  <a:pt x="16044" y="18303"/>
                </a:cubicBezTo>
                <a:cubicBezTo>
                  <a:pt x="16050" y="18379"/>
                  <a:pt x="16056" y="18523"/>
                  <a:pt x="16057" y="18623"/>
                </a:cubicBezTo>
                <a:cubicBezTo>
                  <a:pt x="16059" y="18779"/>
                  <a:pt x="16053" y="18817"/>
                  <a:pt x="16015" y="18896"/>
                </a:cubicBezTo>
                <a:cubicBezTo>
                  <a:pt x="15991" y="18948"/>
                  <a:pt x="15967" y="19012"/>
                  <a:pt x="15961" y="19038"/>
                </a:cubicBezTo>
                <a:cubicBezTo>
                  <a:pt x="15948" y="19108"/>
                  <a:pt x="16001" y="19104"/>
                  <a:pt x="16044" y="19031"/>
                </a:cubicBezTo>
                <a:cubicBezTo>
                  <a:pt x="16088" y="18959"/>
                  <a:pt x="16096" y="18980"/>
                  <a:pt x="16107" y="19187"/>
                </a:cubicBezTo>
                <a:cubicBezTo>
                  <a:pt x="16114" y="19305"/>
                  <a:pt x="16109" y="19350"/>
                  <a:pt x="16092" y="19362"/>
                </a:cubicBezTo>
                <a:cubicBezTo>
                  <a:pt x="16080" y="19371"/>
                  <a:pt x="16066" y="19404"/>
                  <a:pt x="16061" y="19436"/>
                </a:cubicBezTo>
                <a:cubicBezTo>
                  <a:pt x="16051" y="19510"/>
                  <a:pt x="16002" y="19515"/>
                  <a:pt x="15989" y="19443"/>
                </a:cubicBezTo>
                <a:cubicBezTo>
                  <a:pt x="15984" y="19414"/>
                  <a:pt x="15975" y="19367"/>
                  <a:pt x="15971" y="19342"/>
                </a:cubicBezTo>
                <a:cubicBezTo>
                  <a:pt x="15965" y="19313"/>
                  <a:pt x="15954" y="19339"/>
                  <a:pt x="15939" y="19413"/>
                </a:cubicBezTo>
                <a:cubicBezTo>
                  <a:pt x="15919" y="19516"/>
                  <a:pt x="15920" y="19534"/>
                  <a:pt x="15947" y="19581"/>
                </a:cubicBezTo>
                <a:cubicBezTo>
                  <a:pt x="16017" y="19706"/>
                  <a:pt x="16031" y="19719"/>
                  <a:pt x="16057" y="19679"/>
                </a:cubicBezTo>
                <a:cubicBezTo>
                  <a:pt x="16088" y="19633"/>
                  <a:pt x="16100" y="19679"/>
                  <a:pt x="16094" y="19818"/>
                </a:cubicBezTo>
                <a:cubicBezTo>
                  <a:pt x="16090" y="19923"/>
                  <a:pt x="15982" y="20322"/>
                  <a:pt x="15941" y="20384"/>
                </a:cubicBezTo>
                <a:cubicBezTo>
                  <a:pt x="15905" y="20439"/>
                  <a:pt x="15862" y="20593"/>
                  <a:pt x="15878" y="20610"/>
                </a:cubicBezTo>
                <a:cubicBezTo>
                  <a:pt x="15906" y="20641"/>
                  <a:pt x="16011" y="20529"/>
                  <a:pt x="16039" y="20442"/>
                </a:cubicBezTo>
                <a:cubicBezTo>
                  <a:pt x="16061" y="20374"/>
                  <a:pt x="16075" y="20358"/>
                  <a:pt x="16091" y="20381"/>
                </a:cubicBezTo>
                <a:cubicBezTo>
                  <a:pt x="16106" y="20404"/>
                  <a:pt x="16122" y="20395"/>
                  <a:pt x="16148" y="20351"/>
                </a:cubicBezTo>
                <a:cubicBezTo>
                  <a:pt x="16182" y="20292"/>
                  <a:pt x="16182" y="20286"/>
                  <a:pt x="16157" y="20216"/>
                </a:cubicBezTo>
                <a:cubicBezTo>
                  <a:pt x="16133" y="20149"/>
                  <a:pt x="16132" y="20137"/>
                  <a:pt x="16155" y="20121"/>
                </a:cubicBezTo>
                <a:cubicBezTo>
                  <a:pt x="16169" y="20111"/>
                  <a:pt x="16197" y="20119"/>
                  <a:pt x="16216" y="20138"/>
                </a:cubicBezTo>
                <a:cubicBezTo>
                  <a:pt x="16235" y="20157"/>
                  <a:pt x="16259" y="20165"/>
                  <a:pt x="16268" y="20155"/>
                </a:cubicBezTo>
                <a:cubicBezTo>
                  <a:pt x="16292" y="20127"/>
                  <a:pt x="16288" y="20047"/>
                  <a:pt x="16262" y="20047"/>
                </a:cubicBezTo>
                <a:cubicBezTo>
                  <a:pt x="16228" y="20047"/>
                  <a:pt x="16178" y="19935"/>
                  <a:pt x="16201" y="19909"/>
                </a:cubicBezTo>
                <a:cubicBezTo>
                  <a:pt x="16212" y="19897"/>
                  <a:pt x="16215" y="19868"/>
                  <a:pt x="16211" y="19845"/>
                </a:cubicBezTo>
                <a:cubicBezTo>
                  <a:pt x="16206" y="19822"/>
                  <a:pt x="16208" y="19796"/>
                  <a:pt x="16216" y="19787"/>
                </a:cubicBezTo>
                <a:cubicBezTo>
                  <a:pt x="16224" y="19778"/>
                  <a:pt x="16238" y="19730"/>
                  <a:pt x="16248" y="19679"/>
                </a:cubicBezTo>
                <a:cubicBezTo>
                  <a:pt x="16262" y="19605"/>
                  <a:pt x="16261" y="19580"/>
                  <a:pt x="16238" y="19538"/>
                </a:cubicBezTo>
                <a:cubicBezTo>
                  <a:pt x="16202" y="19472"/>
                  <a:pt x="16194" y="19254"/>
                  <a:pt x="16227" y="19230"/>
                </a:cubicBezTo>
                <a:cubicBezTo>
                  <a:pt x="16263" y="19206"/>
                  <a:pt x="16256" y="19104"/>
                  <a:pt x="16216" y="19065"/>
                </a:cubicBezTo>
                <a:cubicBezTo>
                  <a:pt x="16184" y="19034"/>
                  <a:pt x="16184" y="19028"/>
                  <a:pt x="16209" y="18977"/>
                </a:cubicBezTo>
                <a:cubicBezTo>
                  <a:pt x="16224" y="18948"/>
                  <a:pt x="16232" y="18903"/>
                  <a:pt x="16227" y="18880"/>
                </a:cubicBezTo>
                <a:cubicBezTo>
                  <a:pt x="16223" y="18856"/>
                  <a:pt x="16236" y="18801"/>
                  <a:pt x="16257" y="18755"/>
                </a:cubicBezTo>
                <a:cubicBezTo>
                  <a:pt x="16292" y="18676"/>
                  <a:pt x="16296" y="18673"/>
                  <a:pt x="16331" y="18718"/>
                </a:cubicBezTo>
                <a:cubicBezTo>
                  <a:pt x="16355" y="18749"/>
                  <a:pt x="16367" y="18796"/>
                  <a:pt x="16367" y="18856"/>
                </a:cubicBezTo>
                <a:cubicBezTo>
                  <a:pt x="16367" y="18906"/>
                  <a:pt x="16379" y="18989"/>
                  <a:pt x="16393" y="19038"/>
                </a:cubicBezTo>
                <a:cubicBezTo>
                  <a:pt x="16407" y="19088"/>
                  <a:pt x="16419" y="19134"/>
                  <a:pt x="16419" y="19143"/>
                </a:cubicBezTo>
                <a:cubicBezTo>
                  <a:pt x="16419" y="19151"/>
                  <a:pt x="16419" y="19172"/>
                  <a:pt x="16419" y="19187"/>
                </a:cubicBezTo>
                <a:cubicBezTo>
                  <a:pt x="16419" y="19234"/>
                  <a:pt x="16501" y="19244"/>
                  <a:pt x="16521" y="19200"/>
                </a:cubicBezTo>
                <a:cubicBezTo>
                  <a:pt x="16531" y="19177"/>
                  <a:pt x="16532" y="19160"/>
                  <a:pt x="16524" y="19160"/>
                </a:cubicBezTo>
                <a:cubicBezTo>
                  <a:pt x="16516" y="19159"/>
                  <a:pt x="16523" y="19140"/>
                  <a:pt x="16537" y="19119"/>
                </a:cubicBezTo>
                <a:cubicBezTo>
                  <a:pt x="16552" y="19099"/>
                  <a:pt x="16568" y="19058"/>
                  <a:pt x="16574" y="19028"/>
                </a:cubicBezTo>
                <a:cubicBezTo>
                  <a:pt x="16584" y="18983"/>
                  <a:pt x="16591" y="18979"/>
                  <a:pt x="16620" y="19008"/>
                </a:cubicBezTo>
                <a:cubicBezTo>
                  <a:pt x="16671" y="19058"/>
                  <a:pt x="16679" y="19020"/>
                  <a:pt x="16646" y="18893"/>
                </a:cubicBezTo>
                <a:cubicBezTo>
                  <a:pt x="16627" y="18818"/>
                  <a:pt x="16624" y="18772"/>
                  <a:pt x="16635" y="18751"/>
                </a:cubicBezTo>
                <a:cubicBezTo>
                  <a:pt x="16646" y="18732"/>
                  <a:pt x="16645" y="18700"/>
                  <a:pt x="16635" y="18667"/>
                </a:cubicBezTo>
                <a:cubicBezTo>
                  <a:pt x="16626" y="18635"/>
                  <a:pt x="16627" y="18578"/>
                  <a:pt x="16637" y="18515"/>
                </a:cubicBezTo>
                <a:cubicBezTo>
                  <a:pt x="16646" y="18459"/>
                  <a:pt x="16651" y="18361"/>
                  <a:pt x="16650" y="18299"/>
                </a:cubicBezTo>
                <a:cubicBezTo>
                  <a:pt x="16649" y="18238"/>
                  <a:pt x="16653" y="18170"/>
                  <a:pt x="16661" y="18148"/>
                </a:cubicBezTo>
                <a:cubicBezTo>
                  <a:pt x="16669" y="18122"/>
                  <a:pt x="16668" y="18115"/>
                  <a:pt x="16657" y="18127"/>
                </a:cubicBezTo>
                <a:cubicBezTo>
                  <a:pt x="16648" y="18138"/>
                  <a:pt x="16631" y="18127"/>
                  <a:pt x="16620" y="18104"/>
                </a:cubicBezTo>
                <a:cubicBezTo>
                  <a:pt x="16607" y="18074"/>
                  <a:pt x="16606" y="18057"/>
                  <a:pt x="16619" y="18043"/>
                </a:cubicBezTo>
                <a:cubicBezTo>
                  <a:pt x="16628" y="18032"/>
                  <a:pt x="16632" y="18009"/>
                  <a:pt x="16626" y="17992"/>
                </a:cubicBezTo>
                <a:cubicBezTo>
                  <a:pt x="16607" y="17938"/>
                  <a:pt x="16604" y="17621"/>
                  <a:pt x="16620" y="17564"/>
                </a:cubicBezTo>
                <a:cubicBezTo>
                  <a:pt x="16631" y="17527"/>
                  <a:pt x="16631" y="17503"/>
                  <a:pt x="16619" y="17490"/>
                </a:cubicBezTo>
                <a:cubicBezTo>
                  <a:pt x="16606" y="17475"/>
                  <a:pt x="16605" y="17458"/>
                  <a:pt x="16617" y="17436"/>
                </a:cubicBezTo>
                <a:cubicBezTo>
                  <a:pt x="16629" y="17414"/>
                  <a:pt x="16629" y="17385"/>
                  <a:pt x="16617" y="17345"/>
                </a:cubicBezTo>
                <a:cubicBezTo>
                  <a:pt x="16607" y="17312"/>
                  <a:pt x="16604" y="17277"/>
                  <a:pt x="16609" y="17267"/>
                </a:cubicBezTo>
                <a:cubicBezTo>
                  <a:pt x="16615" y="17257"/>
                  <a:pt x="16608" y="17226"/>
                  <a:pt x="16593" y="17196"/>
                </a:cubicBezTo>
                <a:cubicBezTo>
                  <a:pt x="16559" y="17128"/>
                  <a:pt x="16573" y="17048"/>
                  <a:pt x="16619" y="17048"/>
                </a:cubicBezTo>
                <a:cubicBezTo>
                  <a:pt x="16661" y="17048"/>
                  <a:pt x="16664" y="16980"/>
                  <a:pt x="16622" y="16933"/>
                </a:cubicBezTo>
                <a:cubicBezTo>
                  <a:pt x="16605" y="16913"/>
                  <a:pt x="16586" y="16864"/>
                  <a:pt x="16582" y="16822"/>
                </a:cubicBezTo>
                <a:cubicBezTo>
                  <a:pt x="16573" y="16738"/>
                  <a:pt x="16608" y="16555"/>
                  <a:pt x="16633" y="16555"/>
                </a:cubicBezTo>
                <a:cubicBezTo>
                  <a:pt x="16642" y="16555"/>
                  <a:pt x="16654" y="16526"/>
                  <a:pt x="16659" y="16488"/>
                </a:cubicBezTo>
                <a:cubicBezTo>
                  <a:pt x="16664" y="16449"/>
                  <a:pt x="16698" y="16376"/>
                  <a:pt x="16735" y="16326"/>
                </a:cubicBezTo>
                <a:cubicBezTo>
                  <a:pt x="16771" y="16276"/>
                  <a:pt x="16817" y="16184"/>
                  <a:pt x="16836" y="16123"/>
                </a:cubicBezTo>
                <a:cubicBezTo>
                  <a:pt x="16875" y="15998"/>
                  <a:pt x="16929" y="15953"/>
                  <a:pt x="16953" y="16029"/>
                </a:cubicBezTo>
                <a:cubicBezTo>
                  <a:pt x="16965" y="16071"/>
                  <a:pt x="16972" y="16071"/>
                  <a:pt x="16995" y="16036"/>
                </a:cubicBezTo>
                <a:cubicBezTo>
                  <a:pt x="17029" y="15984"/>
                  <a:pt x="17101" y="15802"/>
                  <a:pt x="17076" y="15830"/>
                </a:cubicBezTo>
                <a:cubicBezTo>
                  <a:pt x="17066" y="15841"/>
                  <a:pt x="17049" y="15832"/>
                  <a:pt x="17038" y="15806"/>
                </a:cubicBezTo>
                <a:cubicBezTo>
                  <a:pt x="17020" y="15767"/>
                  <a:pt x="17029" y="15738"/>
                  <a:pt x="17091" y="15627"/>
                </a:cubicBezTo>
                <a:cubicBezTo>
                  <a:pt x="17176" y="15475"/>
                  <a:pt x="17200" y="15454"/>
                  <a:pt x="17252" y="15489"/>
                </a:cubicBezTo>
                <a:cubicBezTo>
                  <a:pt x="17272" y="15503"/>
                  <a:pt x="17293" y="15500"/>
                  <a:pt x="17298" y="15486"/>
                </a:cubicBezTo>
                <a:cubicBezTo>
                  <a:pt x="17313" y="15442"/>
                  <a:pt x="17390" y="15490"/>
                  <a:pt x="17409" y="15553"/>
                </a:cubicBezTo>
                <a:cubicBezTo>
                  <a:pt x="17422" y="15600"/>
                  <a:pt x="17419" y="15626"/>
                  <a:pt x="17396" y="15675"/>
                </a:cubicBezTo>
                <a:cubicBezTo>
                  <a:pt x="17366" y="15736"/>
                  <a:pt x="17365" y="15735"/>
                  <a:pt x="17401" y="15715"/>
                </a:cubicBezTo>
                <a:cubicBezTo>
                  <a:pt x="17429" y="15699"/>
                  <a:pt x="17446" y="15715"/>
                  <a:pt x="17468" y="15776"/>
                </a:cubicBezTo>
                <a:cubicBezTo>
                  <a:pt x="17483" y="15820"/>
                  <a:pt x="17517" y="15876"/>
                  <a:pt x="17543" y="15901"/>
                </a:cubicBezTo>
                <a:cubicBezTo>
                  <a:pt x="17569" y="15925"/>
                  <a:pt x="17590" y="15956"/>
                  <a:pt x="17589" y="15968"/>
                </a:cubicBezTo>
                <a:cubicBezTo>
                  <a:pt x="17584" y="16038"/>
                  <a:pt x="17595" y="16041"/>
                  <a:pt x="17613" y="15975"/>
                </a:cubicBezTo>
                <a:cubicBezTo>
                  <a:pt x="17625" y="15933"/>
                  <a:pt x="17646" y="15897"/>
                  <a:pt x="17660" y="15897"/>
                </a:cubicBezTo>
                <a:cubicBezTo>
                  <a:pt x="17673" y="15897"/>
                  <a:pt x="17693" y="15859"/>
                  <a:pt x="17704" y="15813"/>
                </a:cubicBezTo>
                <a:cubicBezTo>
                  <a:pt x="17726" y="15721"/>
                  <a:pt x="17749" y="15705"/>
                  <a:pt x="17770" y="15769"/>
                </a:cubicBezTo>
                <a:cubicBezTo>
                  <a:pt x="17792" y="15834"/>
                  <a:pt x="17839" y="15851"/>
                  <a:pt x="17861" y="15803"/>
                </a:cubicBezTo>
                <a:cubicBezTo>
                  <a:pt x="17872" y="15778"/>
                  <a:pt x="17891" y="15759"/>
                  <a:pt x="17903" y="15759"/>
                </a:cubicBezTo>
                <a:cubicBezTo>
                  <a:pt x="17916" y="15759"/>
                  <a:pt x="17924" y="15745"/>
                  <a:pt x="17922" y="15725"/>
                </a:cubicBezTo>
                <a:cubicBezTo>
                  <a:pt x="17919" y="15705"/>
                  <a:pt x="17933" y="15673"/>
                  <a:pt x="17951" y="15654"/>
                </a:cubicBezTo>
                <a:cubicBezTo>
                  <a:pt x="17970" y="15636"/>
                  <a:pt x="17985" y="15589"/>
                  <a:pt x="17986" y="15546"/>
                </a:cubicBezTo>
                <a:cubicBezTo>
                  <a:pt x="17990" y="15390"/>
                  <a:pt x="18011" y="15283"/>
                  <a:pt x="18047" y="15229"/>
                </a:cubicBezTo>
                <a:cubicBezTo>
                  <a:pt x="18093" y="15161"/>
                  <a:pt x="18158" y="15184"/>
                  <a:pt x="18199" y="15280"/>
                </a:cubicBezTo>
                <a:cubicBezTo>
                  <a:pt x="18226" y="15344"/>
                  <a:pt x="18225" y="15350"/>
                  <a:pt x="18186" y="15425"/>
                </a:cubicBezTo>
                <a:cubicBezTo>
                  <a:pt x="18142" y="15507"/>
                  <a:pt x="18132" y="15577"/>
                  <a:pt x="18163" y="15577"/>
                </a:cubicBezTo>
                <a:cubicBezTo>
                  <a:pt x="18174" y="15577"/>
                  <a:pt x="18178" y="15556"/>
                  <a:pt x="18173" y="15533"/>
                </a:cubicBezTo>
                <a:cubicBezTo>
                  <a:pt x="18153" y="15439"/>
                  <a:pt x="18198" y="15425"/>
                  <a:pt x="18256" y="15506"/>
                </a:cubicBezTo>
                <a:cubicBezTo>
                  <a:pt x="18310" y="15581"/>
                  <a:pt x="18316" y="15583"/>
                  <a:pt x="18343" y="15533"/>
                </a:cubicBezTo>
                <a:cubicBezTo>
                  <a:pt x="18369" y="15483"/>
                  <a:pt x="18368" y="15480"/>
                  <a:pt x="18320" y="15489"/>
                </a:cubicBezTo>
                <a:cubicBezTo>
                  <a:pt x="18272" y="15498"/>
                  <a:pt x="18270" y="15493"/>
                  <a:pt x="18274" y="15391"/>
                </a:cubicBezTo>
                <a:cubicBezTo>
                  <a:pt x="18281" y="15250"/>
                  <a:pt x="18293" y="15236"/>
                  <a:pt x="18357" y="15287"/>
                </a:cubicBezTo>
                <a:cubicBezTo>
                  <a:pt x="18394" y="15315"/>
                  <a:pt x="18413" y="15347"/>
                  <a:pt x="18413" y="15391"/>
                </a:cubicBezTo>
                <a:cubicBezTo>
                  <a:pt x="18413" y="15427"/>
                  <a:pt x="18419" y="15448"/>
                  <a:pt x="18427" y="15438"/>
                </a:cubicBezTo>
                <a:cubicBezTo>
                  <a:pt x="18436" y="15429"/>
                  <a:pt x="18448" y="15435"/>
                  <a:pt x="18453" y="15452"/>
                </a:cubicBezTo>
                <a:cubicBezTo>
                  <a:pt x="18459" y="15469"/>
                  <a:pt x="18483" y="15486"/>
                  <a:pt x="18507" y="15486"/>
                </a:cubicBezTo>
                <a:cubicBezTo>
                  <a:pt x="18549" y="15486"/>
                  <a:pt x="18550" y="15483"/>
                  <a:pt x="18522" y="15405"/>
                </a:cubicBezTo>
                <a:cubicBezTo>
                  <a:pt x="18501" y="15346"/>
                  <a:pt x="18497" y="15315"/>
                  <a:pt x="18511" y="15290"/>
                </a:cubicBezTo>
                <a:cubicBezTo>
                  <a:pt x="18524" y="15265"/>
                  <a:pt x="18547" y="15287"/>
                  <a:pt x="18592" y="15371"/>
                </a:cubicBezTo>
                <a:cubicBezTo>
                  <a:pt x="18639" y="15460"/>
                  <a:pt x="18652" y="15510"/>
                  <a:pt x="18651" y="15590"/>
                </a:cubicBezTo>
                <a:cubicBezTo>
                  <a:pt x="18650" y="15652"/>
                  <a:pt x="18662" y="15725"/>
                  <a:pt x="18682" y="15772"/>
                </a:cubicBezTo>
                <a:cubicBezTo>
                  <a:pt x="18704" y="15823"/>
                  <a:pt x="18713" y="15874"/>
                  <a:pt x="18706" y="15914"/>
                </a:cubicBezTo>
                <a:cubicBezTo>
                  <a:pt x="18698" y="15960"/>
                  <a:pt x="18709" y="15999"/>
                  <a:pt x="18749" y="16066"/>
                </a:cubicBezTo>
                <a:cubicBezTo>
                  <a:pt x="18791" y="16138"/>
                  <a:pt x="18797" y="16168"/>
                  <a:pt x="18782" y="16201"/>
                </a:cubicBezTo>
                <a:cubicBezTo>
                  <a:pt x="18767" y="16233"/>
                  <a:pt x="18770" y="16248"/>
                  <a:pt x="18789" y="16262"/>
                </a:cubicBezTo>
                <a:cubicBezTo>
                  <a:pt x="18825" y="16286"/>
                  <a:pt x="18822" y="16351"/>
                  <a:pt x="18782" y="16417"/>
                </a:cubicBezTo>
                <a:cubicBezTo>
                  <a:pt x="18756" y="16459"/>
                  <a:pt x="18753" y="16483"/>
                  <a:pt x="18767" y="16515"/>
                </a:cubicBezTo>
                <a:cubicBezTo>
                  <a:pt x="18783" y="16549"/>
                  <a:pt x="18788" y="16548"/>
                  <a:pt x="18804" y="16508"/>
                </a:cubicBezTo>
                <a:cubicBezTo>
                  <a:pt x="18821" y="16465"/>
                  <a:pt x="18829" y="16469"/>
                  <a:pt x="18870" y="16538"/>
                </a:cubicBezTo>
                <a:cubicBezTo>
                  <a:pt x="18926" y="16633"/>
                  <a:pt x="18924" y="16634"/>
                  <a:pt x="18928" y="16555"/>
                </a:cubicBezTo>
                <a:cubicBezTo>
                  <a:pt x="18932" y="16455"/>
                  <a:pt x="18964" y="16403"/>
                  <a:pt x="19009" y="16424"/>
                </a:cubicBezTo>
                <a:cubicBezTo>
                  <a:pt x="19038" y="16437"/>
                  <a:pt x="19050" y="16429"/>
                  <a:pt x="19050" y="16393"/>
                </a:cubicBezTo>
                <a:cubicBezTo>
                  <a:pt x="19050" y="16318"/>
                  <a:pt x="19107" y="16273"/>
                  <a:pt x="19133" y="16329"/>
                </a:cubicBezTo>
                <a:cubicBezTo>
                  <a:pt x="19151" y="16370"/>
                  <a:pt x="19158" y="16369"/>
                  <a:pt x="19182" y="16329"/>
                </a:cubicBezTo>
                <a:cubicBezTo>
                  <a:pt x="19200" y="16300"/>
                  <a:pt x="19217" y="16295"/>
                  <a:pt x="19232" y="16312"/>
                </a:cubicBezTo>
                <a:cubicBezTo>
                  <a:pt x="19245" y="16327"/>
                  <a:pt x="19263" y="16331"/>
                  <a:pt x="19271" y="16322"/>
                </a:cubicBezTo>
                <a:cubicBezTo>
                  <a:pt x="19298" y="16292"/>
                  <a:pt x="19334" y="16380"/>
                  <a:pt x="19326" y="16457"/>
                </a:cubicBezTo>
                <a:cubicBezTo>
                  <a:pt x="19322" y="16499"/>
                  <a:pt x="19315" y="16539"/>
                  <a:pt x="19310" y="16548"/>
                </a:cubicBezTo>
                <a:cubicBezTo>
                  <a:pt x="19305" y="16558"/>
                  <a:pt x="19313" y="16592"/>
                  <a:pt x="19328" y="16623"/>
                </a:cubicBezTo>
                <a:cubicBezTo>
                  <a:pt x="19348" y="16662"/>
                  <a:pt x="19351" y="16699"/>
                  <a:pt x="19341" y="16761"/>
                </a:cubicBezTo>
                <a:cubicBezTo>
                  <a:pt x="19334" y="16808"/>
                  <a:pt x="19328" y="16892"/>
                  <a:pt x="19326" y="16946"/>
                </a:cubicBezTo>
                <a:cubicBezTo>
                  <a:pt x="19324" y="17029"/>
                  <a:pt x="19331" y="17054"/>
                  <a:pt x="19373" y="17092"/>
                </a:cubicBezTo>
                <a:cubicBezTo>
                  <a:pt x="19400" y="17116"/>
                  <a:pt x="19429" y="17128"/>
                  <a:pt x="19437" y="17119"/>
                </a:cubicBezTo>
                <a:cubicBezTo>
                  <a:pt x="19445" y="17109"/>
                  <a:pt x="19456" y="17126"/>
                  <a:pt x="19461" y="17152"/>
                </a:cubicBezTo>
                <a:cubicBezTo>
                  <a:pt x="19469" y="17189"/>
                  <a:pt x="19478" y="17191"/>
                  <a:pt x="19504" y="17166"/>
                </a:cubicBezTo>
                <a:cubicBezTo>
                  <a:pt x="19527" y="17143"/>
                  <a:pt x="19544" y="17143"/>
                  <a:pt x="19561" y="17169"/>
                </a:cubicBezTo>
                <a:cubicBezTo>
                  <a:pt x="19580" y="17198"/>
                  <a:pt x="19596" y="17188"/>
                  <a:pt x="19646" y="17108"/>
                </a:cubicBezTo>
                <a:cubicBezTo>
                  <a:pt x="19704" y="17015"/>
                  <a:pt x="19710" y="17012"/>
                  <a:pt x="19731" y="17065"/>
                </a:cubicBezTo>
                <a:cubicBezTo>
                  <a:pt x="19743" y="17095"/>
                  <a:pt x="19753" y="17133"/>
                  <a:pt x="19753" y="17149"/>
                </a:cubicBezTo>
                <a:cubicBezTo>
                  <a:pt x="19753" y="17182"/>
                  <a:pt x="19831" y="17320"/>
                  <a:pt x="19849" y="17318"/>
                </a:cubicBezTo>
                <a:cubicBezTo>
                  <a:pt x="19855" y="17317"/>
                  <a:pt x="19866" y="17341"/>
                  <a:pt x="19873" y="17372"/>
                </a:cubicBezTo>
                <a:cubicBezTo>
                  <a:pt x="19879" y="17402"/>
                  <a:pt x="19885" y="17418"/>
                  <a:pt x="19886" y="17405"/>
                </a:cubicBezTo>
                <a:cubicBezTo>
                  <a:pt x="19888" y="17361"/>
                  <a:pt x="19978" y="17489"/>
                  <a:pt x="20079" y="17679"/>
                </a:cubicBezTo>
                <a:cubicBezTo>
                  <a:pt x="20135" y="17782"/>
                  <a:pt x="20195" y="17880"/>
                  <a:pt x="20214" y="17898"/>
                </a:cubicBezTo>
                <a:cubicBezTo>
                  <a:pt x="20234" y="17916"/>
                  <a:pt x="20273" y="18019"/>
                  <a:pt x="20301" y="18127"/>
                </a:cubicBezTo>
                <a:cubicBezTo>
                  <a:pt x="20338" y="18271"/>
                  <a:pt x="20382" y="18370"/>
                  <a:pt x="20462" y="18498"/>
                </a:cubicBezTo>
                <a:cubicBezTo>
                  <a:pt x="20526" y="18602"/>
                  <a:pt x="20612" y="18788"/>
                  <a:pt x="20672" y="18954"/>
                </a:cubicBezTo>
                <a:cubicBezTo>
                  <a:pt x="20728" y="19108"/>
                  <a:pt x="20785" y="19258"/>
                  <a:pt x="20799" y="19284"/>
                </a:cubicBezTo>
                <a:cubicBezTo>
                  <a:pt x="20814" y="19311"/>
                  <a:pt x="20825" y="19347"/>
                  <a:pt x="20825" y="19362"/>
                </a:cubicBezTo>
                <a:cubicBezTo>
                  <a:pt x="20825" y="19378"/>
                  <a:pt x="20854" y="19444"/>
                  <a:pt x="20888" y="19511"/>
                </a:cubicBezTo>
                <a:cubicBezTo>
                  <a:pt x="20987" y="19700"/>
                  <a:pt x="21126" y="20160"/>
                  <a:pt x="21126" y="20297"/>
                </a:cubicBezTo>
                <a:cubicBezTo>
                  <a:pt x="21126" y="20370"/>
                  <a:pt x="21152" y="20461"/>
                  <a:pt x="21194" y="20540"/>
                </a:cubicBezTo>
                <a:cubicBezTo>
                  <a:pt x="21212" y="20572"/>
                  <a:pt x="21228" y="20618"/>
                  <a:pt x="21228" y="20644"/>
                </a:cubicBezTo>
                <a:cubicBezTo>
                  <a:pt x="21228" y="20670"/>
                  <a:pt x="21239" y="20722"/>
                  <a:pt x="21252" y="20759"/>
                </a:cubicBezTo>
                <a:cubicBezTo>
                  <a:pt x="21265" y="20796"/>
                  <a:pt x="21279" y="20870"/>
                  <a:pt x="21283" y="20921"/>
                </a:cubicBezTo>
                <a:cubicBezTo>
                  <a:pt x="21291" y="21009"/>
                  <a:pt x="21298" y="21055"/>
                  <a:pt x="21322" y="21174"/>
                </a:cubicBezTo>
                <a:cubicBezTo>
                  <a:pt x="21337" y="21250"/>
                  <a:pt x="21343" y="21279"/>
                  <a:pt x="21349" y="21339"/>
                </a:cubicBezTo>
                <a:cubicBezTo>
                  <a:pt x="21353" y="21368"/>
                  <a:pt x="21360" y="21402"/>
                  <a:pt x="21366" y="21413"/>
                </a:cubicBezTo>
                <a:cubicBezTo>
                  <a:pt x="21372" y="21425"/>
                  <a:pt x="21377" y="21465"/>
                  <a:pt x="21377" y="21501"/>
                </a:cubicBezTo>
                <a:cubicBezTo>
                  <a:pt x="21377" y="21538"/>
                  <a:pt x="21383" y="21576"/>
                  <a:pt x="21388" y="21585"/>
                </a:cubicBezTo>
                <a:cubicBezTo>
                  <a:pt x="21393" y="21595"/>
                  <a:pt x="21417" y="21585"/>
                  <a:pt x="21442" y="21562"/>
                </a:cubicBezTo>
                <a:cubicBezTo>
                  <a:pt x="21466" y="21538"/>
                  <a:pt x="21503" y="21518"/>
                  <a:pt x="21521" y="21518"/>
                </a:cubicBezTo>
                <a:cubicBezTo>
                  <a:pt x="21590" y="21517"/>
                  <a:pt x="21596" y="21484"/>
                  <a:pt x="21575" y="21221"/>
                </a:cubicBezTo>
                <a:cubicBezTo>
                  <a:pt x="21572" y="21185"/>
                  <a:pt x="21559" y="21133"/>
                  <a:pt x="21547" y="21106"/>
                </a:cubicBezTo>
                <a:cubicBezTo>
                  <a:pt x="21535" y="21080"/>
                  <a:pt x="21530" y="21059"/>
                  <a:pt x="21538" y="21059"/>
                </a:cubicBezTo>
                <a:cubicBezTo>
                  <a:pt x="21545" y="21059"/>
                  <a:pt x="21525" y="21024"/>
                  <a:pt x="21493" y="20981"/>
                </a:cubicBezTo>
                <a:cubicBezTo>
                  <a:pt x="21462" y="20939"/>
                  <a:pt x="21435" y="20892"/>
                  <a:pt x="21434" y="20880"/>
                </a:cubicBezTo>
                <a:cubicBezTo>
                  <a:pt x="21434" y="20868"/>
                  <a:pt x="21425" y="20818"/>
                  <a:pt x="21414" y="20769"/>
                </a:cubicBezTo>
                <a:cubicBezTo>
                  <a:pt x="21403" y="20720"/>
                  <a:pt x="21396" y="20660"/>
                  <a:pt x="21401" y="20637"/>
                </a:cubicBezTo>
                <a:cubicBezTo>
                  <a:pt x="21406" y="20615"/>
                  <a:pt x="21393" y="20547"/>
                  <a:pt x="21370" y="20486"/>
                </a:cubicBezTo>
                <a:cubicBezTo>
                  <a:pt x="21347" y="20424"/>
                  <a:pt x="21327" y="20354"/>
                  <a:pt x="21327" y="20330"/>
                </a:cubicBezTo>
                <a:cubicBezTo>
                  <a:pt x="21327" y="20306"/>
                  <a:pt x="21321" y="20297"/>
                  <a:pt x="21313" y="20307"/>
                </a:cubicBezTo>
                <a:cubicBezTo>
                  <a:pt x="21293" y="20328"/>
                  <a:pt x="21255" y="20213"/>
                  <a:pt x="21265" y="20162"/>
                </a:cubicBezTo>
                <a:cubicBezTo>
                  <a:pt x="21268" y="20142"/>
                  <a:pt x="21262" y="20111"/>
                  <a:pt x="21250" y="20094"/>
                </a:cubicBezTo>
                <a:cubicBezTo>
                  <a:pt x="21238" y="20077"/>
                  <a:pt x="21227" y="20042"/>
                  <a:pt x="21224" y="20017"/>
                </a:cubicBezTo>
                <a:cubicBezTo>
                  <a:pt x="21221" y="19991"/>
                  <a:pt x="21206" y="19952"/>
                  <a:pt x="21189" y="19929"/>
                </a:cubicBezTo>
                <a:cubicBezTo>
                  <a:pt x="21172" y="19906"/>
                  <a:pt x="21162" y="19870"/>
                  <a:pt x="21167" y="19848"/>
                </a:cubicBezTo>
                <a:cubicBezTo>
                  <a:pt x="21171" y="19826"/>
                  <a:pt x="21161" y="19802"/>
                  <a:pt x="21143" y="19794"/>
                </a:cubicBezTo>
                <a:cubicBezTo>
                  <a:pt x="21122" y="19784"/>
                  <a:pt x="21113" y="19759"/>
                  <a:pt x="21119" y="19730"/>
                </a:cubicBezTo>
                <a:cubicBezTo>
                  <a:pt x="21124" y="19704"/>
                  <a:pt x="21120" y="19655"/>
                  <a:pt x="21109" y="19618"/>
                </a:cubicBezTo>
                <a:cubicBezTo>
                  <a:pt x="21086" y="19539"/>
                  <a:pt x="21099" y="19451"/>
                  <a:pt x="21130" y="19487"/>
                </a:cubicBezTo>
                <a:cubicBezTo>
                  <a:pt x="21145" y="19505"/>
                  <a:pt x="21228" y="19528"/>
                  <a:pt x="21228" y="19514"/>
                </a:cubicBezTo>
                <a:cubicBezTo>
                  <a:pt x="21228" y="19513"/>
                  <a:pt x="21220" y="19463"/>
                  <a:pt x="21211" y="19406"/>
                </a:cubicBezTo>
                <a:cubicBezTo>
                  <a:pt x="21201" y="19344"/>
                  <a:pt x="21200" y="19285"/>
                  <a:pt x="21209" y="19254"/>
                </a:cubicBezTo>
                <a:cubicBezTo>
                  <a:pt x="21220" y="19217"/>
                  <a:pt x="21213" y="19177"/>
                  <a:pt x="21185" y="19112"/>
                </a:cubicBezTo>
                <a:cubicBezTo>
                  <a:pt x="21156" y="19045"/>
                  <a:pt x="21150" y="19006"/>
                  <a:pt x="21161" y="18954"/>
                </a:cubicBezTo>
                <a:cubicBezTo>
                  <a:pt x="21169" y="18916"/>
                  <a:pt x="21169" y="18879"/>
                  <a:pt x="21161" y="18870"/>
                </a:cubicBezTo>
                <a:cubicBezTo>
                  <a:pt x="21142" y="18848"/>
                  <a:pt x="21146" y="18798"/>
                  <a:pt x="21181" y="18677"/>
                </a:cubicBezTo>
                <a:cubicBezTo>
                  <a:pt x="21197" y="18623"/>
                  <a:pt x="21212" y="18569"/>
                  <a:pt x="21213" y="18556"/>
                </a:cubicBezTo>
                <a:cubicBezTo>
                  <a:pt x="21216" y="18492"/>
                  <a:pt x="21250" y="18420"/>
                  <a:pt x="21270" y="18434"/>
                </a:cubicBezTo>
                <a:cubicBezTo>
                  <a:pt x="21288" y="18447"/>
                  <a:pt x="21290" y="18418"/>
                  <a:pt x="21285" y="18306"/>
                </a:cubicBezTo>
                <a:cubicBezTo>
                  <a:pt x="21276" y="18120"/>
                  <a:pt x="21265" y="17979"/>
                  <a:pt x="21261" y="17979"/>
                </a:cubicBezTo>
                <a:cubicBezTo>
                  <a:pt x="21259" y="17979"/>
                  <a:pt x="21255" y="17947"/>
                  <a:pt x="21252" y="17905"/>
                </a:cubicBezTo>
                <a:cubicBezTo>
                  <a:pt x="21240" y="17744"/>
                  <a:pt x="21189" y="17539"/>
                  <a:pt x="21150" y="17496"/>
                </a:cubicBezTo>
                <a:cubicBezTo>
                  <a:pt x="21138" y="17483"/>
                  <a:pt x="21132" y="17451"/>
                  <a:pt x="21137" y="17426"/>
                </a:cubicBezTo>
                <a:cubicBezTo>
                  <a:pt x="21143" y="17399"/>
                  <a:pt x="21134" y="17361"/>
                  <a:pt x="21117" y="17338"/>
                </a:cubicBezTo>
                <a:cubicBezTo>
                  <a:pt x="21092" y="17304"/>
                  <a:pt x="21089" y="17285"/>
                  <a:pt x="21104" y="17226"/>
                </a:cubicBezTo>
                <a:cubicBezTo>
                  <a:pt x="21132" y="17112"/>
                  <a:pt x="21120" y="16859"/>
                  <a:pt x="21084" y="16811"/>
                </a:cubicBezTo>
                <a:cubicBezTo>
                  <a:pt x="21062" y="16782"/>
                  <a:pt x="21052" y="16723"/>
                  <a:pt x="21049" y="16596"/>
                </a:cubicBezTo>
                <a:cubicBezTo>
                  <a:pt x="21046" y="16499"/>
                  <a:pt x="21042" y="16348"/>
                  <a:pt x="21039" y="16262"/>
                </a:cubicBezTo>
                <a:cubicBezTo>
                  <a:pt x="21035" y="16106"/>
                  <a:pt x="20988" y="15955"/>
                  <a:pt x="20956" y="15992"/>
                </a:cubicBezTo>
                <a:cubicBezTo>
                  <a:pt x="20933" y="16018"/>
                  <a:pt x="20904" y="15847"/>
                  <a:pt x="20925" y="15809"/>
                </a:cubicBezTo>
                <a:cubicBezTo>
                  <a:pt x="20950" y="15764"/>
                  <a:pt x="20946" y="15628"/>
                  <a:pt x="20918" y="15529"/>
                </a:cubicBezTo>
                <a:cubicBezTo>
                  <a:pt x="20900" y="15467"/>
                  <a:pt x="20898" y="15431"/>
                  <a:pt x="20912" y="15391"/>
                </a:cubicBezTo>
                <a:cubicBezTo>
                  <a:pt x="20929" y="15340"/>
                  <a:pt x="20927" y="15307"/>
                  <a:pt x="20894" y="15209"/>
                </a:cubicBezTo>
                <a:cubicBezTo>
                  <a:pt x="20885" y="15184"/>
                  <a:pt x="20865" y="15108"/>
                  <a:pt x="20849" y="15040"/>
                </a:cubicBezTo>
                <a:cubicBezTo>
                  <a:pt x="20833" y="14973"/>
                  <a:pt x="20806" y="14861"/>
                  <a:pt x="20788" y="14794"/>
                </a:cubicBezTo>
                <a:cubicBezTo>
                  <a:pt x="20771" y="14727"/>
                  <a:pt x="20751" y="14605"/>
                  <a:pt x="20746" y="14521"/>
                </a:cubicBezTo>
                <a:cubicBezTo>
                  <a:pt x="20740" y="14436"/>
                  <a:pt x="20725" y="14327"/>
                  <a:pt x="20713" y="14281"/>
                </a:cubicBezTo>
                <a:cubicBezTo>
                  <a:pt x="20700" y="14235"/>
                  <a:pt x="20695" y="14197"/>
                  <a:pt x="20700" y="14197"/>
                </a:cubicBezTo>
                <a:cubicBezTo>
                  <a:pt x="20705" y="14197"/>
                  <a:pt x="20692" y="14145"/>
                  <a:pt x="20674" y="14082"/>
                </a:cubicBezTo>
                <a:cubicBezTo>
                  <a:pt x="20655" y="14019"/>
                  <a:pt x="20641" y="13936"/>
                  <a:pt x="20641" y="13897"/>
                </a:cubicBezTo>
                <a:cubicBezTo>
                  <a:pt x="20641" y="13857"/>
                  <a:pt x="20624" y="13782"/>
                  <a:pt x="20604" y="13731"/>
                </a:cubicBezTo>
                <a:cubicBezTo>
                  <a:pt x="20584" y="13679"/>
                  <a:pt x="20566" y="13574"/>
                  <a:pt x="20561" y="13492"/>
                </a:cubicBezTo>
                <a:cubicBezTo>
                  <a:pt x="20554" y="13360"/>
                  <a:pt x="20549" y="13341"/>
                  <a:pt x="20510" y="13333"/>
                </a:cubicBezTo>
                <a:cubicBezTo>
                  <a:pt x="20476" y="13326"/>
                  <a:pt x="20464" y="13307"/>
                  <a:pt x="20460" y="13242"/>
                </a:cubicBezTo>
                <a:cubicBezTo>
                  <a:pt x="20457" y="13196"/>
                  <a:pt x="20441" y="13143"/>
                  <a:pt x="20425" y="13127"/>
                </a:cubicBezTo>
                <a:cubicBezTo>
                  <a:pt x="20382" y="13085"/>
                  <a:pt x="20305" y="12875"/>
                  <a:pt x="20305" y="12797"/>
                </a:cubicBezTo>
                <a:cubicBezTo>
                  <a:pt x="20305" y="12758"/>
                  <a:pt x="20295" y="12729"/>
                  <a:pt x="20281" y="12729"/>
                </a:cubicBezTo>
                <a:cubicBezTo>
                  <a:pt x="20267" y="12729"/>
                  <a:pt x="20250" y="12708"/>
                  <a:pt x="20242" y="12682"/>
                </a:cubicBezTo>
                <a:cubicBezTo>
                  <a:pt x="20232" y="12649"/>
                  <a:pt x="20195" y="12633"/>
                  <a:pt x="20113" y="12625"/>
                </a:cubicBezTo>
                <a:cubicBezTo>
                  <a:pt x="19995" y="12613"/>
                  <a:pt x="19915" y="12571"/>
                  <a:pt x="19869" y="12500"/>
                </a:cubicBezTo>
                <a:cubicBezTo>
                  <a:pt x="19839" y="12453"/>
                  <a:pt x="19660" y="12361"/>
                  <a:pt x="19600" y="12361"/>
                </a:cubicBezTo>
                <a:cubicBezTo>
                  <a:pt x="19576" y="12361"/>
                  <a:pt x="19524" y="12315"/>
                  <a:pt x="19485" y="12260"/>
                </a:cubicBezTo>
                <a:cubicBezTo>
                  <a:pt x="19406" y="12150"/>
                  <a:pt x="19311" y="12042"/>
                  <a:pt x="19256" y="11997"/>
                </a:cubicBezTo>
                <a:cubicBezTo>
                  <a:pt x="19236" y="11981"/>
                  <a:pt x="19217" y="11952"/>
                  <a:pt x="19214" y="11933"/>
                </a:cubicBezTo>
                <a:cubicBezTo>
                  <a:pt x="19210" y="11914"/>
                  <a:pt x="19142" y="11865"/>
                  <a:pt x="19061" y="11825"/>
                </a:cubicBezTo>
                <a:cubicBezTo>
                  <a:pt x="18979" y="11785"/>
                  <a:pt x="18899" y="11735"/>
                  <a:pt x="18883" y="11710"/>
                </a:cubicBezTo>
                <a:cubicBezTo>
                  <a:pt x="18868" y="11686"/>
                  <a:pt x="18822" y="11630"/>
                  <a:pt x="18780" y="11586"/>
                </a:cubicBezTo>
                <a:cubicBezTo>
                  <a:pt x="18722" y="11524"/>
                  <a:pt x="18699" y="11511"/>
                  <a:pt x="18684" y="11538"/>
                </a:cubicBezTo>
                <a:cubicBezTo>
                  <a:pt x="18669" y="11566"/>
                  <a:pt x="18656" y="11562"/>
                  <a:pt x="18627" y="11515"/>
                </a:cubicBezTo>
                <a:cubicBezTo>
                  <a:pt x="18570" y="11422"/>
                  <a:pt x="18461" y="11311"/>
                  <a:pt x="18450" y="11332"/>
                </a:cubicBezTo>
                <a:cubicBezTo>
                  <a:pt x="18444" y="11343"/>
                  <a:pt x="18428" y="11330"/>
                  <a:pt x="18413" y="11305"/>
                </a:cubicBezTo>
                <a:cubicBezTo>
                  <a:pt x="18398" y="11281"/>
                  <a:pt x="18359" y="11256"/>
                  <a:pt x="18328" y="11252"/>
                </a:cubicBezTo>
                <a:cubicBezTo>
                  <a:pt x="18277" y="11244"/>
                  <a:pt x="18271" y="11251"/>
                  <a:pt x="18269" y="11319"/>
                </a:cubicBezTo>
                <a:cubicBezTo>
                  <a:pt x="18267" y="11361"/>
                  <a:pt x="18272" y="11417"/>
                  <a:pt x="18280" y="11444"/>
                </a:cubicBezTo>
                <a:cubicBezTo>
                  <a:pt x="18288" y="11471"/>
                  <a:pt x="18288" y="11506"/>
                  <a:pt x="18282" y="11518"/>
                </a:cubicBezTo>
                <a:cubicBezTo>
                  <a:pt x="18275" y="11530"/>
                  <a:pt x="18268" y="11550"/>
                  <a:pt x="18267" y="11565"/>
                </a:cubicBezTo>
                <a:cubicBezTo>
                  <a:pt x="18266" y="11581"/>
                  <a:pt x="18264" y="11601"/>
                  <a:pt x="18261" y="11609"/>
                </a:cubicBezTo>
                <a:cubicBezTo>
                  <a:pt x="18259" y="11618"/>
                  <a:pt x="18257" y="11642"/>
                  <a:pt x="18256" y="11663"/>
                </a:cubicBezTo>
                <a:cubicBezTo>
                  <a:pt x="18254" y="11699"/>
                  <a:pt x="18229" y="11703"/>
                  <a:pt x="18154" y="11680"/>
                </a:cubicBezTo>
                <a:cubicBezTo>
                  <a:pt x="18131" y="11673"/>
                  <a:pt x="18118" y="11699"/>
                  <a:pt x="18104" y="11771"/>
                </a:cubicBezTo>
                <a:cubicBezTo>
                  <a:pt x="18077" y="11916"/>
                  <a:pt x="17930" y="12051"/>
                  <a:pt x="17900" y="11960"/>
                </a:cubicBezTo>
                <a:cubicBezTo>
                  <a:pt x="17893" y="11942"/>
                  <a:pt x="17897" y="11911"/>
                  <a:pt x="17907" y="11893"/>
                </a:cubicBezTo>
                <a:cubicBezTo>
                  <a:pt x="17932" y="11846"/>
                  <a:pt x="17931" y="11808"/>
                  <a:pt x="17903" y="11808"/>
                </a:cubicBezTo>
                <a:cubicBezTo>
                  <a:pt x="17863" y="11808"/>
                  <a:pt x="17843" y="11735"/>
                  <a:pt x="17857" y="11639"/>
                </a:cubicBezTo>
                <a:cubicBezTo>
                  <a:pt x="17875" y="11518"/>
                  <a:pt x="17864" y="11440"/>
                  <a:pt x="17828" y="11440"/>
                </a:cubicBezTo>
                <a:cubicBezTo>
                  <a:pt x="17811" y="11440"/>
                  <a:pt x="17788" y="11422"/>
                  <a:pt x="17776" y="11397"/>
                </a:cubicBezTo>
                <a:cubicBezTo>
                  <a:pt x="17758" y="11358"/>
                  <a:pt x="17761" y="11336"/>
                  <a:pt x="17791" y="11279"/>
                </a:cubicBezTo>
                <a:cubicBezTo>
                  <a:pt x="17810" y="11240"/>
                  <a:pt x="17826" y="11195"/>
                  <a:pt x="17826" y="11177"/>
                </a:cubicBezTo>
                <a:cubicBezTo>
                  <a:pt x="17826" y="11129"/>
                  <a:pt x="17885" y="11040"/>
                  <a:pt x="17900" y="11066"/>
                </a:cubicBezTo>
                <a:cubicBezTo>
                  <a:pt x="17907" y="11079"/>
                  <a:pt x="17910" y="11063"/>
                  <a:pt x="17907" y="11029"/>
                </a:cubicBezTo>
                <a:cubicBezTo>
                  <a:pt x="17903" y="10995"/>
                  <a:pt x="17887" y="10968"/>
                  <a:pt x="17872" y="10968"/>
                </a:cubicBezTo>
                <a:cubicBezTo>
                  <a:pt x="17856" y="10968"/>
                  <a:pt x="17835" y="10948"/>
                  <a:pt x="17824" y="10928"/>
                </a:cubicBezTo>
                <a:cubicBezTo>
                  <a:pt x="17812" y="10907"/>
                  <a:pt x="17793" y="10891"/>
                  <a:pt x="17781" y="10891"/>
                </a:cubicBezTo>
                <a:cubicBezTo>
                  <a:pt x="17748" y="10891"/>
                  <a:pt x="17660" y="10737"/>
                  <a:pt x="17669" y="10695"/>
                </a:cubicBezTo>
                <a:cubicBezTo>
                  <a:pt x="17673" y="10674"/>
                  <a:pt x="17662" y="10633"/>
                  <a:pt x="17645" y="10604"/>
                </a:cubicBezTo>
                <a:cubicBezTo>
                  <a:pt x="17616" y="10556"/>
                  <a:pt x="17612" y="10555"/>
                  <a:pt x="17602" y="10600"/>
                </a:cubicBezTo>
                <a:cubicBezTo>
                  <a:pt x="17593" y="10644"/>
                  <a:pt x="17585" y="10642"/>
                  <a:pt x="17540" y="10584"/>
                </a:cubicBezTo>
                <a:cubicBezTo>
                  <a:pt x="17493" y="10523"/>
                  <a:pt x="17481" y="10438"/>
                  <a:pt x="17519" y="10452"/>
                </a:cubicBezTo>
                <a:cubicBezTo>
                  <a:pt x="17549" y="10463"/>
                  <a:pt x="17539" y="10340"/>
                  <a:pt x="17508" y="10310"/>
                </a:cubicBezTo>
                <a:cubicBezTo>
                  <a:pt x="17483" y="10286"/>
                  <a:pt x="17470" y="10297"/>
                  <a:pt x="17442" y="10364"/>
                </a:cubicBezTo>
                <a:cubicBezTo>
                  <a:pt x="17408" y="10446"/>
                  <a:pt x="17407" y="10445"/>
                  <a:pt x="17383" y="10388"/>
                </a:cubicBezTo>
                <a:cubicBezTo>
                  <a:pt x="17364" y="10344"/>
                  <a:pt x="17362" y="10320"/>
                  <a:pt x="17375" y="10290"/>
                </a:cubicBezTo>
                <a:cubicBezTo>
                  <a:pt x="17389" y="10259"/>
                  <a:pt x="17388" y="10246"/>
                  <a:pt x="17368" y="10246"/>
                </a:cubicBezTo>
                <a:cubicBezTo>
                  <a:pt x="17335" y="10246"/>
                  <a:pt x="17299" y="10135"/>
                  <a:pt x="17324" y="10108"/>
                </a:cubicBezTo>
                <a:cubicBezTo>
                  <a:pt x="17333" y="10097"/>
                  <a:pt x="17336" y="10078"/>
                  <a:pt x="17331" y="10064"/>
                </a:cubicBezTo>
                <a:cubicBezTo>
                  <a:pt x="17314" y="10013"/>
                  <a:pt x="17356" y="10002"/>
                  <a:pt x="17394" y="10047"/>
                </a:cubicBezTo>
                <a:cubicBezTo>
                  <a:pt x="17443" y="10106"/>
                  <a:pt x="17485" y="10066"/>
                  <a:pt x="17462" y="9983"/>
                </a:cubicBezTo>
                <a:cubicBezTo>
                  <a:pt x="17453" y="9951"/>
                  <a:pt x="17449" y="9910"/>
                  <a:pt x="17453" y="9889"/>
                </a:cubicBezTo>
                <a:cubicBezTo>
                  <a:pt x="17462" y="9841"/>
                  <a:pt x="17437" y="9839"/>
                  <a:pt x="17412" y="9885"/>
                </a:cubicBezTo>
                <a:cubicBezTo>
                  <a:pt x="17398" y="9910"/>
                  <a:pt x="17378" y="9897"/>
                  <a:pt x="17337" y="9841"/>
                </a:cubicBezTo>
                <a:cubicBezTo>
                  <a:pt x="17240" y="9709"/>
                  <a:pt x="17147" y="9649"/>
                  <a:pt x="17058" y="9662"/>
                </a:cubicBezTo>
                <a:cubicBezTo>
                  <a:pt x="17045" y="9664"/>
                  <a:pt x="17040" y="9684"/>
                  <a:pt x="17045" y="9710"/>
                </a:cubicBezTo>
                <a:cubicBezTo>
                  <a:pt x="17050" y="9734"/>
                  <a:pt x="17046" y="9764"/>
                  <a:pt x="17038" y="9774"/>
                </a:cubicBezTo>
                <a:cubicBezTo>
                  <a:pt x="17029" y="9784"/>
                  <a:pt x="17025" y="9805"/>
                  <a:pt x="17030" y="9821"/>
                </a:cubicBezTo>
                <a:cubicBezTo>
                  <a:pt x="17035" y="9837"/>
                  <a:pt x="17021" y="9865"/>
                  <a:pt x="16997" y="9882"/>
                </a:cubicBezTo>
                <a:cubicBezTo>
                  <a:pt x="16958" y="9909"/>
                  <a:pt x="16953" y="9922"/>
                  <a:pt x="16964" y="10010"/>
                </a:cubicBezTo>
                <a:cubicBezTo>
                  <a:pt x="16970" y="10065"/>
                  <a:pt x="16983" y="10125"/>
                  <a:pt x="16991" y="10145"/>
                </a:cubicBezTo>
                <a:cubicBezTo>
                  <a:pt x="17001" y="10166"/>
                  <a:pt x="17001" y="10188"/>
                  <a:pt x="16991" y="10199"/>
                </a:cubicBezTo>
                <a:cubicBezTo>
                  <a:pt x="16971" y="10222"/>
                  <a:pt x="16987" y="10372"/>
                  <a:pt x="17017" y="10435"/>
                </a:cubicBezTo>
                <a:cubicBezTo>
                  <a:pt x="17034" y="10471"/>
                  <a:pt x="17036" y="10491"/>
                  <a:pt x="17023" y="10506"/>
                </a:cubicBezTo>
                <a:cubicBezTo>
                  <a:pt x="17010" y="10521"/>
                  <a:pt x="17009" y="10540"/>
                  <a:pt x="17021" y="10567"/>
                </a:cubicBezTo>
                <a:cubicBezTo>
                  <a:pt x="17030" y="10588"/>
                  <a:pt x="17034" y="10613"/>
                  <a:pt x="17028" y="10624"/>
                </a:cubicBezTo>
                <a:cubicBezTo>
                  <a:pt x="17022" y="10635"/>
                  <a:pt x="17026" y="10663"/>
                  <a:pt x="17038" y="10688"/>
                </a:cubicBezTo>
                <a:cubicBezTo>
                  <a:pt x="17069" y="10757"/>
                  <a:pt x="17045" y="10801"/>
                  <a:pt x="16995" y="10766"/>
                </a:cubicBezTo>
                <a:cubicBezTo>
                  <a:pt x="16941" y="10728"/>
                  <a:pt x="16909" y="10760"/>
                  <a:pt x="16949" y="10813"/>
                </a:cubicBezTo>
                <a:cubicBezTo>
                  <a:pt x="16973" y="10845"/>
                  <a:pt x="16975" y="10862"/>
                  <a:pt x="16958" y="10901"/>
                </a:cubicBezTo>
                <a:cubicBezTo>
                  <a:pt x="16943" y="10933"/>
                  <a:pt x="16942" y="10954"/>
                  <a:pt x="16954" y="10968"/>
                </a:cubicBezTo>
                <a:cubicBezTo>
                  <a:pt x="16966" y="10981"/>
                  <a:pt x="16958" y="11013"/>
                  <a:pt x="16934" y="11059"/>
                </a:cubicBezTo>
                <a:cubicBezTo>
                  <a:pt x="16906" y="11113"/>
                  <a:pt x="16891" y="11125"/>
                  <a:pt x="16875" y="11100"/>
                </a:cubicBezTo>
                <a:cubicBezTo>
                  <a:pt x="16863" y="11081"/>
                  <a:pt x="16856" y="11040"/>
                  <a:pt x="16858" y="11012"/>
                </a:cubicBezTo>
                <a:cubicBezTo>
                  <a:pt x="16861" y="10983"/>
                  <a:pt x="16853" y="10939"/>
                  <a:pt x="16840" y="10911"/>
                </a:cubicBezTo>
                <a:cubicBezTo>
                  <a:pt x="16818" y="10863"/>
                  <a:pt x="16815" y="10862"/>
                  <a:pt x="16796" y="10911"/>
                </a:cubicBezTo>
                <a:cubicBezTo>
                  <a:pt x="16778" y="10954"/>
                  <a:pt x="16769" y="10957"/>
                  <a:pt x="16748" y="10924"/>
                </a:cubicBezTo>
                <a:cubicBezTo>
                  <a:pt x="16723" y="10887"/>
                  <a:pt x="16723" y="10866"/>
                  <a:pt x="16748" y="10745"/>
                </a:cubicBezTo>
                <a:cubicBezTo>
                  <a:pt x="16769" y="10640"/>
                  <a:pt x="16768" y="10610"/>
                  <a:pt x="16735" y="10550"/>
                </a:cubicBezTo>
                <a:cubicBezTo>
                  <a:pt x="16710" y="10505"/>
                  <a:pt x="16705" y="10477"/>
                  <a:pt x="16718" y="10449"/>
                </a:cubicBezTo>
                <a:cubicBezTo>
                  <a:pt x="16728" y="10427"/>
                  <a:pt x="16731" y="10401"/>
                  <a:pt x="16726" y="10391"/>
                </a:cubicBezTo>
                <a:cubicBezTo>
                  <a:pt x="16713" y="10369"/>
                  <a:pt x="16776" y="10178"/>
                  <a:pt x="16833" y="10067"/>
                </a:cubicBezTo>
                <a:cubicBezTo>
                  <a:pt x="16874" y="9986"/>
                  <a:pt x="16875" y="9982"/>
                  <a:pt x="16849" y="9720"/>
                </a:cubicBezTo>
                <a:cubicBezTo>
                  <a:pt x="16846" y="9691"/>
                  <a:pt x="16832" y="9643"/>
                  <a:pt x="16816" y="9612"/>
                </a:cubicBezTo>
                <a:cubicBezTo>
                  <a:pt x="16780" y="9540"/>
                  <a:pt x="16805" y="9468"/>
                  <a:pt x="16879" y="9436"/>
                </a:cubicBezTo>
                <a:cubicBezTo>
                  <a:pt x="16948" y="9407"/>
                  <a:pt x="16971" y="9366"/>
                  <a:pt x="16971" y="9268"/>
                </a:cubicBezTo>
                <a:cubicBezTo>
                  <a:pt x="16971" y="9222"/>
                  <a:pt x="16987" y="9148"/>
                  <a:pt x="17006" y="9102"/>
                </a:cubicBezTo>
                <a:cubicBezTo>
                  <a:pt x="17038" y="9029"/>
                  <a:pt x="17040" y="9010"/>
                  <a:pt x="17021" y="8944"/>
                </a:cubicBezTo>
                <a:cubicBezTo>
                  <a:pt x="17009" y="8902"/>
                  <a:pt x="17000" y="8795"/>
                  <a:pt x="17001" y="8708"/>
                </a:cubicBezTo>
                <a:cubicBezTo>
                  <a:pt x="17002" y="8580"/>
                  <a:pt x="16994" y="8531"/>
                  <a:pt x="16960" y="8458"/>
                </a:cubicBezTo>
                <a:cubicBezTo>
                  <a:pt x="16937" y="8408"/>
                  <a:pt x="16900" y="8352"/>
                  <a:pt x="16881" y="8333"/>
                </a:cubicBezTo>
                <a:cubicBezTo>
                  <a:pt x="16860" y="8314"/>
                  <a:pt x="16848" y="8277"/>
                  <a:pt x="16851" y="8245"/>
                </a:cubicBezTo>
                <a:cubicBezTo>
                  <a:pt x="16854" y="8216"/>
                  <a:pt x="16846" y="8171"/>
                  <a:pt x="16834" y="8144"/>
                </a:cubicBezTo>
                <a:cubicBezTo>
                  <a:pt x="16823" y="8118"/>
                  <a:pt x="16815" y="8064"/>
                  <a:pt x="16818" y="8026"/>
                </a:cubicBezTo>
                <a:cubicBezTo>
                  <a:pt x="16821" y="7978"/>
                  <a:pt x="16811" y="7949"/>
                  <a:pt x="16786" y="7935"/>
                </a:cubicBezTo>
                <a:cubicBezTo>
                  <a:pt x="16740" y="7908"/>
                  <a:pt x="16707" y="7963"/>
                  <a:pt x="16694" y="8087"/>
                </a:cubicBezTo>
                <a:cubicBezTo>
                  <a:pt x="16683" y="8199"/>
                  <a:pt x="16583" y="8399"/>
                  <a:pt x="16554" y="8367"/>
                </a:cubicBezTo>
                <a:cubicBezTo>
                  <a:pt x="16544" y="8356"/>
                  <a:pt x="16535" y="8287"/>
                  <a:pt x="16535" y="8215"/>
                </a:cubicBezTo>
                <a:cubicBezTo>
                  <a:pt x="16535" y="8107"/>
                  <a:pt x="16543" y="8073"/>
                  <a:pt x="16583" y="8019"/>
                </a:cubicBezTo>
                <a:cubicBezTo>
                  <a:pt x="16612" y="7980"/>
                  <a:pt x="16636" y="7915"/>
                  <a:pt x="16643" y="7854"/>
                </a:cubicBezTo>
                <a:cubicBezTo>
                  <a:pt x="16648" y="7798"/>
                  <a:pt x="16682" y="7684"/>
                  <a:pt x="16716" y="7601"/>
                </a:cubicBezTo>
                <a:cubicBezTo>
                  <a:pt x="16793" y="7416"/>
                  <a:pt x="16794" y="7418"/>
                  <a:pt x="16836" y="7240"/>
                </a:cubicBezTo>
                <a:cubicBezTo>
                  <a:pt x="16856" y="7160"/>
                  <a:pt x="16877" y="7092"/>
                  <a:pt x="16884" y="7092"/>
                </a:cubicBezTo>
                <a:cubicBezTo>
                  <a:pt x="16892" y="7092"/>
                  <a:pt x="16906" y="7049"/>
                  <a:pt x="16916" y="6994"/>
                </a:cubicBezTo>
                <a:cubicBezTo>
                  <a:pt x="16988" y="6592"/>
                  <a:pt x="16986" y="6529"/>
                  <a:pt x="16908" y="6562"/>
                </a:cubicBezTo>
                <a:cubicBezTo>
                  <a:pt x="16843" y="6590"/>
                  <a:pt x="16750" y="6667"/>
                  <a:pt x="16711" y="6727"/>
                </a:cubicBezTo>
                <a:cubicBezTo>
                  <a:pt x="16673" y="6785"/>
                  <a:pt x="16498" y="6909"/>
                  <a:pt x="16454" y="6909"/>
                </a:cubicBezTo>
                <a:cubicBezTo>
                  <a:pt x="16438" y="6909"/>
                  <a:pt x="16415" y="6926"/>
                  <a:pt x="16404" y="6947"/>
                </a:cubicBezTo>
                <a:cubicBezTo>
                  <a:pt x="16393" y="6967"/>
                  <a:pt x="16348" y="7000"/>
                  <a:pt x="16305" y="7021"/>
                </a:cubicBezTo>
                <a:cubicBezTo>
                  <a:pt x="16219" y="7062"/>
                  <a:pt x="16221" y="7065"/>
                  <a:pt x="15967" y="6822"/>
                </a:cubicBezTo>
                <a:cubicBezTo>
                  <a:pt x="15925" y="6782"/>
                  <a:pt x="15872" y="6731"/>
                  <a:pt x="15849" y="6710"/>
                </a:cubicBezTo>
                <a:cubicBezTo>
                  <a:pt x="15826" y="6690"/>
                  <a:pt x="15744" y="6671"/>
                  <a:pt x="15668" y="6670"/>
                </a:cubicBezTo>
                <a:cubicBezTo>
                  <a:pt x="15589" y="6669"/>
                  <a:pt x="15519" y="6656"/>
                  <a:pt x="15505" y="6636"/>
                </a:cubicBezTo>
                <a:cubicBezTo>
                  <a:pt x="15493" y="6617"/>
                  <a:pt x="15469" y="6539"/>
                  <a:pt x="15452" y="6464"/>
                </a:cubicBezTo>
                <a:cubicBezTo>
                  <a:pt x="15417" y="6311"/>
                  <a:pt x="15355" y="6239"/>
                  <a:pt x="15301" y="6292"/>
                </a:cubicBezTo>
                <a:close/>
                <a:moveTo>
                  <a:pt x="13128" y="6572"/>
                </a:moveTo>
                <a:cubicBezTo>
                  <a:pt x="13095" y="6572"/>
                  <a:pt x="13079" y="6624"/>
                  <a:pt x="13091" y="6683"/>
                </a:cubicBezTo>
                <a:cubicBezTo>
                  <a:pt x="13105" y="6748"/>
                  <a:pt x="13142" y="6720"/>
                  <a:pt x="13148" y="6640"/>
                </a:cubicBezTo>
                <a:cubicBezTo>
                  <a:pt x="13152" y="6596"/>
                  <a:pt x="13144" y="6572"/>
                  <a:pt x="13128" y="6572"/>
                </a:cubicBezTo>
                <a:close/>
                <a:moveTo>
                  <a:pt x="20443" y="7517"/>
                </a:moveTo>
                <a:cubicBezTo>
                  <a:pt x="20422" y="7502"/>
                  <a:pt x="20386" y="7508"/>
                  <a:pt x="20351" y="7537"/>
                </a:cubicBezTo>
                <a:cubicBezTo>
                  <a:pt x="20323" y="7560"/>
                  <a:pt x="20323" y="7565"/>
                  <a:pt x="20358" y="7601"/>
                </a:cubicBezTo>
                <a:cubicBezTo>
                  <a:pt x="20409" y="7653"/>
                  <a:pt x="20433" y="7652"/>
                  <a:pt x="20454" y="7604"/>
                </a:cubicBezTo>
                <a:cubicBezTo>
                  <a:pt x="20473" y="7564"/>
                  <a:pt x="20465" y="7531"/>
                  <a:pt x="20443" y="7517"/>
                </a:cubicBezTo>
                <a:close/>
                <a:moveTo>
                  <a:pt x="16936" y="10432"/>
                </a:moveTo>
                <a:cubicBezTo>
                  <a:pt x="16927" y="10432"/>
                  <a:pt x="16921" y="10460"/>
                  <a:pt x="16921" y="10496"/>
                </a:cubicBezTo>
                <a:cubicBezTo>
                  <a:pt x="16921" y="10550"/>
                  <a:pt x="16924" y="10554"/>
                  <a:pt x="16945" y="10523"/>
                </a:cubicBezTo>
                <a:cubicBezTo>
                  <a:pt x="16970" y="10485"/>
                  <a:pt x="16965" y="10432"/>
                  <a:pt x="16936" y="10432"/>
                </a:cubicBezTo>
                <a:close/>
                <a:moveTo>
                  <a:pt x="18666" y="10462"/>
                </a:moveTo>
                <a:cubicBezTo>
                  <a:pt x="18656" y="10462"/>
                  <a:pt x="18644" y="10476"/>
                  <a:pt x="18638" y="10492"/>
                </a:cubicBezTo>
                <a:cubicBezTo>
                  <a:pt x="18632" y="10509"/>
                  <a:pt x="18636" y="10523"/>
                  <a:pt x="18645" y="10523"/>
                </a:cubicBezTo>
                <a:cubicBezTo>
                  <a:pt x="18654" y="10523"/>
                  <a:pt x="18665" y="10509"/>
                  <a:pt x="18671" y="10492"/>
                </a:cubicBezTo>
                <a:cubicBezTo>
                  <a:pt x="18677" y="10476"/>
                  <a:pt x="18675" y="10462"/>
                  <a:pt x="18666" y="10462"/>
                </a:cubicBezTo>
                <a:close/>
                <a:moveTo>
                  <a:pt x="18437" y="10465"/>
                </a:moveTo>
                <a:cubicBezTo>
                  <a:pt x="18408" y="10464"/>
                  <a:pt x="18377" y="10482"/>
                  <a:pt x="18343" y="10526"/>
                </a:cubicBezTo>
                <a:cubicBezTo>
                  <a:pt x="18296" y="10587"/>
                  <a:pt x="18283" y="10593"/>
                  <a:pt x="18186" y="10560"/>
                </a:cubicBezTo>
                <a:cubicBezTo>
                  <a:pt x="18128" y="10540"/>
                  <a:pt x="18056" y="10523"/>
                  <a:pt x="18025" y="10523"/>
                </a:cubicBezTo>
                <a:lnTo>
                  <a:pt x="17970" y="10523"/>
                </a:lnTo>
                <a:lnTo>
                  <a:pt x="18010" y="10577"/>
                </a:lnTo>
                <a:cubicBezTo>
                  <a:pt x="18041" y="10616"/>
                  <a:pt x="18086" y="10630"/>
                  <a:pt x="18182" y="10631"/>
                </a:cubicBezTo>
                <a:cubicBezTo>
                  <a:pt x="18293" y="10632"/>
                  <a:pt x="18318" y="10644"/>
                  <a:pt x="18350" y="10702"/>
                </a:cubicBezTo>
                <a:cubicBezTo>
                  <a:pt x="18382" y="10760"/>
                  <a:pt x="18397" y="10766"/>
                  <a:pt x="18470" y="10749"/>
                </a:cubicBezTo>
                <a:cubicBezTo>
                  <a:pt x="18566" y="10727"/>
                  <a:pt x="18597" y="10694"/>
                  <a:pt x="18597" y="10610"/>
                </a:cubicBezTo>
                <a:cubicBezTo>
                  <a:pt x="18597" y="10562"/>
                  <a:pt x="18590" y="10558"/>
                  <a:pt x="18564" y="10584"/>
                </a:cubicBezTo>
                <a:cubicBezTo>
                  <a:pt x="18538" y="10609"/>
                  <a:pt x="18527" y="10598"/>
                  <a:pt x="18505" y="10536"/>
                </a:cubicBezTo>
                <a:cubicBezTo>
                  <a:pt x="18488" y="10489"/>
                  <a:pt x="18465" y="10467"/>
                  <a:pt x="18437" y="10465"/>
                </a:cubicBezTo>
                <a:close/>
                <a:moveTo>
                  <a:pt x="19127" y="10597"/>
                </a:moveTo>
                <a:cubicBezTo>
                  <a:pt x="19122" y="10594"/>
                  <a:pt x="19124" y="10610"/>
                  <a:pt x="19129" y="10644"/>
                </a:cubicBezTo>
                <a:cubicBezTo>
                  <a:pt x="19134" y="10685"/>
                  <a:pt x="19157" y="10749"/>
                  <a:pt x="19181" y="10786"/>
                </a:cubicBezTo>
                <a:cubicBezTo>
                  <a:pt x="19219" y="10847"/>
                  <a:pt x="19225" y="10848"/>
                  <a:pt x="19243" y="10803"/>
                </a:cubicBezTo>
                <a:cubicBezTo>
                  <a:pt x="19267" y="10744"/>
                  <a:pt x="19255" y="10688"/>
                  <a:pt x="19229" y="10735"/>
                </a:cubicBezTo>
                <a:cubicBezTo>
                  <a:pt x="19216" y="10759"/>
                  <a:pt x="19197" y="10739"/>
                  <a:pt x="19164" y="10668"/>
                </a:cubicBezTo>
                <a:cubicBezTo>
                  <a:pt x="19143" y="10622"/>
                  <a:pt x="19132" y="10600"/>
                  <a:pt x="19127" y="10597"/>
                </a:cubicBezTo>
                <a:close/>
                <a:moveTo>
                  <a:pt x="16851" y="10604"/>
                </a:moveTo>
                <a:cubicBezTo>
                  <a:pt x="16835" y="10622"/>
                  <a:pt x="16841" y="10632"/>
                  <a:pt x="16871" y="10648"/>
                </a:cubicBezTo>
                <a:cubicBezTo>
                  <a:pt x="16894" y="10659"/>
                  <a:pt x="16917" y="10673"/>
                  <a:pt x="16921" y="10675"/>
                </a:cubicBezTo>
                <a:cubicBezTo>
                  <a:pt x="16926" y="10676"/>
                  <a:pt x="16916" y="10655"/>
                  <a:pt x="16901" y="10627"/>
                </a:cubicBezTo>
                <a:cubicBezTo>
                  <a:pt x="16884" y="10597"/>
                  <a:pt x="16865" y="10588"/>
                  <a:pt x="16851" y="10604"/>
                </a:cubicBezTo>
                <a:close/>
                <a:moveTo>
                  <a:pt x="2782" y="15155"/>
                </a:moveTo>
                <a:cubicBezTo>
                  <a:pt x="2745" y="15164"/>
                  <a:pt x="2702" y="15195"/>
                  <a:pt x="2640" y="15253"/>
                </a:cubicBezTo>
                <a:cubicBezTo>
                  <a:pt x="2576" y="15311"/>
                  <a:pt x="2498" y="15371"/>
                  <a:pt x="2468" y="15381"/>
                </a:cubicBezTo>
                <a:cubicBezTo>
                  <a:pt x="2438" y="15391"/>
                  <a:pt x="2394" y="15437"/>
                  <a:pt x="2369" y="15486"/>
                </a:cubicBezTo>
                <a:cubicBezTo>
                  <a:pt x="2343" y="15535"/>
                  <a:pt x="2309" y="15577"/>
                  <a:pt x="2293" y="15577"/>
                </a:cubicBezTo>
                <a:cubicBezTo>
                  <a:pt x="2277" y="15577"/>
                  <a:pt x="2258" y="15589"/>
                  <a:pt x="2252" y="15607"/>
                </a:cubicBezTo>
                <a:cubicBezTo>
                  <a:pt x="2246" y="15625"/>
                  <a:pt x="2223" y="15652"/>
                  <a:pt x="2201" y="15668"/>
                </a:cubicBezTo>
                <a:cubicBezTo>
                  <a:pt x="2148" y="15704"/>
                  <a:pt x="2129" y="15789"/>
                  <a:pt x="2165" y="15826"/>
                </a:cubicBezTo>
                <a:cubicBezTo>
                  <a:pt x="2181" y="15842"/>
                  <a:pt x="2193" y="15879"/>
                  <a:pt x="2193" y="15907"/>
                </a:cubicBezTo>
                <a:cubicBezTo>
                  <a:pt x="2193" y="15936"/>
                  <a:pt x="2220" y="15992"/>
                  <a:pt x="2252" y="16032"/>
                </a:cubicBezTo>
                <a:cubicBezTo>
                  <a:pt x="2284" y="16072"/>
                  <a:pt x="2311" y="16115"/>
                  <a:pt x="2311" y="16130"/>
                </a:cubicBezTo>
                <a:cubicBezTo>
                  <a:pt x="2311" y="16145"/>
                  <a:pt x="2324" y="16157"/>
                  <a:pt x="2341" y="16157"/>
                </a:cubicBezTo>
                <a:cubicBezTo>
                  <a:pt x="2393" y="16157"/>
                  <a:pt x="2415" y="16222"/>
                  <a:pt x="2383" y="16285"/>
                </a:cubicBezTo>
                <a:cubicBezTo>
                  <a:pt x="2368" y="16316"/>
                  <a:pt x="2344" y="16343"/>
                  <a:pt x="2330" y="16343"/>
                </a:cubicBezTo>
                <a:cubicBezTo>
                  <a:pt x="2310" y="16343"/>
                  <a:pt x="2310" y="16350"/>
                  <a:pt x="2324" y="16376"/>
                </a:cubicBezTo>
                <a:cubicBezTo>
                  <a:pt x="2335" y="16396"/>
                  <a:pt x="2368" y="16412"/>
                  <a:pt x="2398" y="16410"/>
                </a:cubicBezTo>
                <a:cubicBezTo>
                  <a:pt x="2456" y="16407"/>
                  <a:pt x="2553" y="16536"/>
                  <a:pt x="2535" y="16592"/>
                </a:cubicBezTo>
                <a:cubicBezTo>
                  <a:pt x="2529" y="16608"/>
                  <a:pt x="2543" y="16656"/>
                  <a:pt x="2564" y="16697"/>
                </a:cubicBezTo>
                <a:cubicBezTo>
                  <a:pt x="2585" y="16738"/>
                  <a:pt x="2596" y="16771"/>
                  <a:pt x="2588" y="16771"/>
                </a:cubicBezTo>
                <a:cubicBezTo>
                  <a:pt x="2581" y="16771"/>
                  <a:pt x="2587" y="16796"/>
                  <a:pt x="2601" y="16825"/>
                </a:cubicBezTo>
                <a:cubicBezTo>
                  <a:pt x="2616" y="16854"/>
                  <a:pt x="2629" y="16898"/>
                  <a:pt x="2632" y="16923"/>
                </a:cubicBezTo>
                <a:cubicBezTo>
                  <a:pt x="2636" y="16948"/>
                  <a:pt x="2652" y="16990"/>
                  <a:pt x="2669" y="17017"/>
                </a:cubicBezTo>
                <a:cubicBezTo>
                  <a:pt x="2702" y="17069"/>
                  <a:pt x="2694" y="17139"/>
                  <a:pt x="2655" y="17139"/>
                </a:cubicBezTo>
                <a:cubicBezTo>
                  <a:pt x="2642" y="17139"/>
                  <a:pt x="2624" y="17158"/>
                  <a:pt x="2612" y="17183"/>
                </a:cubicBezTo>
                <a:cubicBezTo>
                  <a:pt x="2595" y="17220"/>
                  <a:pt x="2598" y="17234"/>
                  <a:pt x="2631" y="17257"/>
                </a:cubicBezTo>
                <a:cubicBezTo>
                  <a:pt x="2655" y="17274"/>
                  <a:pt x="2678" y="17273"/>
                  <a:pt x="2692" y="17253"/>
                </a:cubicBezTo>
                <a:cubicBezTo>
                  <a:pt x="2703" y="17236"/>
                  <a:pt x="2714" y="17234"/>
                  <a:pt x="2714" y="17247"/>
                </a:cubicBezTo>
                <a:cubicBezTo>
                  <a:pt x="2714" y="17259"/>
                  <a:pt x="2724" y="17250"/>
                  <a:pt x="2738" y="17230"/>
                </a:cubicBezTo>
                <a:cubicBezTo>
                  <a:pt x="2751" y="17209"/>
                  <a:pt x="2770" y="17203"/>
                  <a:pt x="2778" y="17213"/>
                </a:cubicBezTo>
                <a:cubicBezTo>
                  <a:pt x="2796" y="17233"/>
                  <a:pt x="2834" y="17160"/>
                  <a:pt x="2828" y="17119"/>
                </a:cubicBezTo>
                <a:cubicBezTo>
                  <a:pt x="2826" y="17104"/>
                  <a:pt x="2835" y="17053"/>
                  <a:pt x="2848" y="17004"/>
                </a:cubicBezTo>
                <a:cubicBezTo>
                  <a:pt x="2868" y="16929"/>
                  <a:pt x="2867" y="16911"/>
                  <a:pt x="2848" y="16899"/>
                </a:cubicBezTo>
                <a:cubicBezTo>
                  <a:pt x="2811" y="16877"/>
                  <a:pt x="2657" y="16635"/>
                  <a:pt x="2658" y="16602"/>
                </a:cubicBezTo>
                <a:cubicBezTo>
                  <a:pt x="2659" y="16586"/>
                  <a:pt x="2652" y="16548"/>
                  <a:pt x="2644" y="16518"/>
                </a:cubicBezTo>
                <a:cubicBezTo>
                  <a:pt x="2632" y="16480"/>
                  <a:pt x="2636" y="16423"/>
                  <a:pt x="2658" y="16332"/>
                </a:cubicBezTo>
                <a:cubicBezTo>
                  <a:pt x="2676" y="16261"/>
                  <a:pt x="2696" y="16165"/>
                  <a:pt x="2703" y="16120"/>
                </a:cubicBezTo>
                <a:cubicBezTo>
                  <a:pt x="2715" y="16029"/>
                  <a:pt x="2857" y="15837"/>
                  <a:pt x="2948" y="15789"/>
                </a:cubicBezTo>
                <a:cubicBezTo>
                  <a:pt x="2993" y="15766"/>
                  <a:pt x="3015" y="15777"/>
                  <a:pt x="3088" y="15853"/>
                </a:cubicBezTo>
                <a:cubicBezTo>
                  <a:pt x="3183" y="15951"/>
                  <a:pt x="3272" y="15970"/>
                  <a:pt x="3288" y="15897"/>
                </a:cubicBezTo>
                <a:cubicBezTo>
                  <a:pt x="3301" y="15832"/>
                  <a:pt x="3237" y="15759"/>
                  <a:pt x="3183" y="15779"/>
                </a:cubicBezTo>
                <a:cubicBezTo>
                  <a:pt x="3148" y="15792"/>
                  <a:pt x="3122" y="15774"/>
                  <a:pt x="3075" y="15698"/>
                </a:cubicBezTo>
                <a:cubicBezTo>
                  <a:pt x="3007" y="15589"/>
                  <a:pt x="3002" y="15528"/>
                  <a:pt x="3040" y="15330"/>
                </a:cubicBezTo>
                <a:lnTo>
                  <a:pt x="3064" y="15199"/>
                </a:lnTo>
                <a:lnTo>
                  <a:pt x="2994" y="15219"/>
                </a:lnTo>
                <a:cubicBezTo>
                  <a:pt x="2948" y="15230"/>
                  <a:pt x="2907" y="15220"/>
                  <a:pt x="2880" y="15192"/>
                </a:cubicBezTo>
                <a:cubicBezTo>
                  <a:pt x="2847" y="15159"/>
                  <a:pt x="2819" y="15146"/>
                  <a:pt x="2782" y="15155"/>
                </a:cubicBezTo>
                <a:close/>
                <a:moveTo>
                  <a:pt x="4093" y="15786"/>
                </a:moveTo>
                <a:cubicBezTo>
                  <a:pt x="4086" y="15774"/>
                  <a:pt x="4064" y="15784"/>
                  <a:pt x="4033" y="15823"/>
                </a:cubicBezTo>
                <a:cubicBezTo>
                  <a:pt x="3996" y="15872"/>
                  <a:pt x="3989" y="15895"/>
                  <a:pt x="4006" y="15914"/>
                </a:cubicBezTo>
                <a:cubicBezTo>
                  <a:pt x="4020" y="15930"/>
                  <a:pt x="4041" y="15918"/>
                  <a:pt x="4065" y="15877"/>
                </a:cubicBezTo>
                <a:cubicBezTo>
                  <a:pt x="4091" y="15831"/>
                  <a:pt x="4099" y="15797"/>
                  <a:pt x="4093" y="15786"/>
                </a:cubicBezTo>
                <a:close/>
                <a:moveTo>
                  <a:pt x="3906" y="15806"/>
                </a:moveTo>
                <a:cubicBezTo>
                  <a:pt x="3913" y="15819"/>
                  <a:pt x="3911" y="15848"/>
                  <a:pt x="3901" y="15870"/>
                </a:cubicBezTo>
                <a:cubicBezTo>
                  <a:pt x="3887" y="15901"/>
                  <a:pt x="3887" y="15914"/>
                  <a:pt x="3904" y="15914"/>
                </a:cubicBezTo>
                <a:cubicBezTo>
                  <a:pt x="3955" y="15913"/>
                  <a:pt x="3970" y="15865"/>
                  <a:pt x="3932" y="15823"/>
                </a:cubicBezTo>
                <a:cubicBezTo>
                  <a:pt x="3912" y="15800"/>
                  <a:pt x="3899" y="15793"/>
                  <a:pt x="3906" y="15806"/>
                </a:cubicBezTo>
                <a:close/>
                <a:moveTo>
                  <a:pt x="17394" y="15998"/>
                </a:moveTo>
                <a:cubicBezTo>
                  <a:pt x="17383" y="15979"/>
                  <a:pt x="17376" y="15991"/>
                  <a:pt x="17370" y="16032"/>
                </a:cubicBezTo>
                <a:cubicBezTo>
                  <a:pt x="17365" y="16067"/>
                  <a:pt x="17366" y="16096"/>
                  <a:pt x="17373" y="16096"/>
                </a:cubicBezTo>
                <a:cubicBezTo>
                  <a:pt x="17397" y="16096"/>
                  <a:pt x="17411" y="16030"/>
                  <a:pt x="17394" y="15998"/>
                </a:cubicBezTo>
                <a:close/>
                <a:moveTo>
                  <a:pt x="3419" y="16781"/>
                </a:moveTo>
                <a:cubicBezTo>
                  <a:pt x="3400" y="16773"/>
                  <a:pt x="3383" y="16780"/>
                  <a:pt x="3351" y="16798"/>
                </a:cubicBezTo>
                <a:cubicBezTo>
                  <a:pt x="3272" y="16841"/>
                  <a:pt x="3270" y="16860"/>
                  <a:pt x="3321" y="16994"/>
                </a:cubicBezTo>
                <a:cubicBezTo>
                  <a:pt x="3368" y="17116"/>
                  <a:pt x="3380" y="17134"/>
                  <a:pt x="3435" y="17156"/>
                </a:cubicBezTo>
                <a:cubicBezTo>
                  <a:pt x="3460" y="17165"/>
                  <a:pt x="3497" y="17214"/>
                  <a:pt x="3517" y="17264"/>
                </a:cubicBezTo>
                <a:cubicBezTo>
                  <a:pt x="3544" y="17332"/>
                  <a:pt x="3558" y="17346"/>
                  <a:pt x="3579" y="17324"/>
                </a:cubicBezTo>
                <a:cubicBezTo>
                  <a:pt x="3597" y="17307"/>
                  <a:pt x="3623" y="17308"/>
                  <a:pt x="3650" y="17328"/>
                </a:cubicBezTo>
                <a:cubicBezTo>
                  <a:pt x="3673" y="17345"/>
                  <a:pt x="3738" y="17363"/>
                  <a:pt x="3792" y="17368"/>
                </a:cubicBezTo>
                <a:cubicBezTo>
                  <a:pt x="3845" y="17374"/>
                  <a:pt x="3897" y="17392"/>
                  <a:pt x="3908" y="17409"/>
                </a:cubicBezTo>
                <a:cubicBezTo>
                  <a:pt x="3919" y="17425"/>
                  <a:pt x="3958" y="17444"/>
                  <a:pt x="3995" y="17449"/>
                </a:cubicBezTo>
                <a:cubicBezTo>
                  <a:pt x="4079" y="17462"/>
                  <a:pt x="4099" y="17416"/>
                  <a:pt x="4045" y="17334"/>
                </a:cubicBezTo>
                <a:cubicBezTo>
                  <a:pt x="3984" y="17244"/>
                  <a:pt x="3967" y="17112"/>
                  <a:pt x="4004" y="17014"/>
                </a:cubicBezTo>
                <a:cubicBezTo>
                  <a:pt x="4033" y="16938"/>
                  <a:pt x="4033" y="16934"/>
                  <a:pt x="4000" y="16896"/>
                </a:cubicBezTo>
                <a:cubicBezTo>
                  <a:pt x="3981" y="16874"/>
                  <a:pt x="3972" y="16874"/>
                  <a:pt x="3978" y="16892"/>
                </a:cubicBezTo>
                <a:cubicBezTo>
                  <a:pt x="3984" y="16911"/>
                  <a:pt x="3976" y="16933"/>
                  <a:pt x="3961" y="16943"/>
                </a:cubicBezTo>
                <a:cubicBezTo>
                  <a:pt x="3947" y="16953"/>
                  <a:pt x="3940" y="16973"/>
                  <a:pt x="3945" y="16987"/>
                </a:cubicBezTo>
                <a:cubicBezTo>
                  <a:pt x="3950" y="17001"/>
                  <a:pt x="3946" y="17020"/>
                  <a:pt x="3936" y="17031"/>
                </a:cubicBezTo>
                <a:cubicBezTo>
                  <a:pt x="3912" y="17058"/>
                  <a:pt x="3850" y="16955"/>
                  <a:pt x="3860" y="16906"/>
                </a:cubicBezTo>
                <a:cubicBezTo>
                  <a:pt x="3866" y="16877"/>
                  <a:pt x="3843" y="16869"/>
                  <a:pt x="3764" y="16882"/>
                </a:cubicBezTo>
                <a:cubicBezTo>
                  <a:pt x="3707" y="16892"/>
                  <a:pt x="3649" y="16903"/>
                  <a:pt x="3635" y="16903"/>
                </a:cubicBezTo>
                <a:cubicBezTo>
                  <a:pt x="3621" y="16903"/>
                  <a:pt x="3601" y="16914"/>
                  <a:pt x="3590" y="16930"/>
                </a:cubicBezTo>
                <a:cubicBezTo>
                  <a:pt x="3578" y="16948"/>
                  <a:pt x="3544" y="16923"/>
                  <a:pt x="3494" y="16859"/>
                </a:cubicBezTo>
                <a:cubicBezTo>
                  <a:pt x="3458" y="16812"/>
                  <a:pt x="3438" y="16789"/>
                  <a:pt x="3419" y="16781"/>
                </a:cubicBezTo>
                <a:close/>
                <a:moveTo>
                  <a:pt x="18631" y="16785"/>
                </a:moveTo>
                <a:cubicBezTo>
                  <a:pt x="18621" y="16795"/>
                  <a:pt x="18617" y="16835"/>
                  <a:pt x="18621" y="16872"/>
                </a:cubicBezTo>
                <a:cubicBezTo>
                  <a:pt x="18625" y="16909"/>
                  <a:pt x="18628" y="16964"/>
                  <a:pt x="18629" y="16994"/>
                </a:cubicBezTo>
                <a:cubicBezTo>
                  <a:pt x="18629" y="17023"/>
                  <a:pt x="18639" y="17048"/>
                  <a:pt x="18649" y="17048"/>
                </a:cubicBezTo>
                <a:cubicBezTo>
                  <a:pt x="18659" y="17048"/>
                  <a:pt x="18662" y="17024"/>
                  <a:pt x="18656" y="16997"/>
                </a:cubicBezTo>
                <a:cubicBezTo>
                  <a:pt x="18651" y="16970"/>
                  <a:pt x="18647" y="16909"/>
                  <a:pt x="18647" y="16859"/>
                </a:cubicBezTo>
                <a:cubicBezTo>
                  <a:pt x="18647" y="16807"/>
                  <a:pt x="18640" y="16774"/>
                  <a:pt x="18631" y="16785"/>
                </a:cubicBezTo>
                <a:close/>
                <a:moveTo>
                  <a:pt x="15216" y="16936"/>
                </a:moveTo>
                <a:cubicBezTo>
                  <a:pt x="15205" y="16933"/>
                  <a:pt x="15198" y="16946"/>
                  <a:pt x="15186" y="16973"/>
                </a:cubicBezTo>
                <a:cubicBezTo>
                  <a:pt x="15151" y="17054"/>
                  <a:pt x="15127" y="17170"/>
                  <a:pt x="15138" y="17203"/>
                </a:cubicBezTo>
                <a:cubicBezTo>
                  <a:pt x="15143" y="17218"/>
                  <a:pt x="15164" y="17230"/>
                  <a:pt x="15186" y="17230"/>
                </a:cubicBezTo>
                <a:cubicBezTo>
                  <a:pt x="15208" y="17230"/>
                  <a:pt x="15232" y="17243"/>
                  <a:pt x="15238" y="17260"/>
                </a:cubicBezTo>
                <a:cubicBezTo>
                  <a:pt x="15244" y="17277"/>
                  <a:pt x="15253" y="17285"/>
                  <a:pt x="15260" y="17277"/>
                </a:cubicBezTo>
                <a:cubicBezTo>
                  <a:pt x="15267" y="17269"/>
                  <a:pt x="15282" y="17276"/>
                  <a:pt x="15295" y="17291"/>
                </a:cubicBezTo>
                <a:cubicBezTo>
                  <a:pt x="15356" y="17360"/>
                  <a:pt x="15466" y="17264"/>
                  <a:pt x="15426" y="17176"/>
                </a:cubicBezTo>
                <a:cubicBezTo>
                  <a:pt x="15416" y="17154"/>
                  <a:pt x="15398" y="17143"/>
                  <a:pt x="15385" y="17152"/>
                </a:cubicBezTo>
                <a:cubicBezTo>
                  <a:pt x="15372" y="17162"/>
                  <a:pt x="15356" y="17138"/>
                  <a:pt x="15347" y="17098"/>
                </a:cubicBezTo>
                <a:cubicBezTo>
                  <a:pt x="15338" y="17061"/>
                  <a:pt x="15331" y="17043"/>
                  <a:pt x="15330" y="17058"/>
                </a:cubicBezTo>
                <a:cubicBezTo>
                  <a:pt x="15330" y="17072"/>
                  <a:pt x="15302" y="17046"/>
                  <a:pt x="15269" y="17000"/>
                </a:cubicBezTo>
                <a:cubicBezTo>
                  <a:pt x="15240" y="16960"/>
                  <a:pt x="15227" y="16940"/>
                  <a:pt x="15216" y="16936"/>
                </a:cubicBezTo>
                <a:close/>
                <a:moveTo>
                  <a:pt x="14660" y="17156"/>
                </a:moveTo>
                <a:cubicBezTo>
                  <a:pt x="14640" y="17119"/>
                  <a:pt x="14604" y="17190"/>
                  <a:pt x="14619" y="17237"/>
                </a:cubicBezTo>
                <a:cubicBezTo>
                  <a:pt x="14624" y="17251"/>
                  <a:pt x="14639" y="17247"/>
                  <a:pt x="14653" y="17226"/>
                </a:cubicBezTo>
                <a:cubicBezTo>
                  <a:pt x="14670" y="17200"/>
                  <a:pt x="14673" y="17179"/>
                  <a:pt x="14660" y="17156"/>
                </a:cubicBezTo>
                <a:close/>
                <a:moveTo>
                  <a:pt x="18686" y="17159"/>
                </a:moveTo>
                <a:cubicBezTo>
                  <a:pt x="18646" y="17154"/>
                  <a:pt x="18634" y="17171"/>
                  <a:pt x="18610" y="17257"/>
                </a:cubicBezTo>
                <a:cubicBezTo>
                  <a:pt x="18594" y="17314"/>
                  <a:pt x="18571" y="17383"/>
                  <a:pt x="18557" y="17409"/>
                </a:cubicBezTo>
                <a:cubicBezTo>
                  <a:pt x="18534" y="17450"/>
                  <a:pt x="18529" y="17448"/>
                  <a:pt x="18518" y="17395"/>
                </a:cubicBezTo>
                <a:cubicBezTo>
                  <a:pt x="18497" y="17295"/>
                  <a:pt x="18444" y="17233"/>
                  <a:pt x="18411" y="17270"/>
                </a:cubicBezTo>
                <a:cubicBezTo>
                  <a:pt x="18388" y="17296"/>
                  <a:pt x="18368" y="17282"/>
                  <a:pt x="18319" y="17213"/>
                </a:cubicBezTo>
                <a:cubicBezTo>
                  <a:pt x="18284" y="17165"/>
                  <a:pt x="18260" y="17144"/>
                  <a:pt x="18267" y="17162"/>
                </a:cubicBezTo>
                <a:cubicBezTo>
                  <a:pt x="18273" y="17181"/>
                  <a:pt x="18266" y="17210"/>
                  <a:pt x="18250" y="17226"/>
                </a:cubicBezTo>
                <a:cubicBezTo>
                  <a:pt x="18227" y="17251"/>
                  <a:pt x="18226" y="17263"/>
                  <a:pt x="18243" y="17301"/>
                </a:cubicBezTo>
                <a:cubicBezTo>
                  <a:pt x="18272" y="17364"/>
                  <a:pt x="18238" y="17397"/>
                  <a:pt x="18195" y="17348"/>
                </a:cubicBezTo>
                <a:cubicBezTo>
                  <a:pt x="18166" y="17315"/>
                  <a:pt x="18158" y="17317"/>
                  <a:pt x="18138" y="17368"/>
                </a:cubicBezTo>
                <a:cubicBezTo>
                  <a:pt x="18116" y="17422"/>
                  <a:pt x="18110" y="17423"/>
                  <a:pt x="18071" y="17385"/>
                </a:cubicBezTo>
                <a:cubicBezTo>
                  <a:pt x="18047" y="17362"/>
                  <a:pt x="18022" y="17351"/>
                  <a:pt x="18016" y="17361"/>
                </a:cubicBezTo>
                <a:cubicBezTo>
                  <a:pt x="17997" y="17396"/>
                  <a:pt x="17940" y="17320"/>
                  <a:pt x="17949" y="17274"/>
                </a:cubicBezTo>
                <a:cubicBezTo>
                  <a:pt x="17960" y="17225"/>
                  <a:pt x="17904" y="17232"/>
                  <a:pt x="17848" y="17287"/>
                </a:cubicBezTo>
                <a:cubicBezTo>
                  <a:pt x="17828" y="17306"/>
                  <a:pt x="17806" y="17305"/>
                  <a:pt x="17789" y="17287"/>
                </a:cubicBezTo>
                <a:cubicBezTo>
                  <a:pt x="17772" y="17270"/>
                  <a:pt x="17758" y="17271"/>
                  <a:pt x="17752" y="17287"/>
                </a:cubicBezTo>
                <a:cubicBezTo>
                  <a:pt x="17738" y="17328"/>
                  <a:pt x="17824" y="17773"/>
                  <a:pt x="17872" y="17911"/>
                </a:cubicBezTo>
                <a:cubicBezTo>
                  <a:pt x="17921" y="18053"/>
                  <a:pt x="18043" y="18279"/>
                  <a:pt x="18152" y="18424"/>
                </a:cubicBezTo>
                <a:cubicBezTo>
                  <a:pt x="18247" y="18550"/>
                  <a:pt x="18322" y="18754"/>
                  <a:pt x="18337" y="18934"/>
                </a:cubicBezTo>
                <a:cubicBezTo>
                  <a:pt x="18346" y="19046"/>
                  <a:pt x="18341" y="19076"/>
                  <a:pt x="18300" y="19156"/>
                </a:cubicBezTo>
                <a:cubicBezTo>
                  <a:pt x="18235" y="19284"/>
                  <a:pt x="18066" y="19445"/>
                  <a:pt x="18049" y="19396"/>
                </a:cubicBezTo>
                <a:cubicBezTo>
                  <a:pt x="18042" y="19375"/>
                  <a:pt x="18036" y="19348"/>
                  <a:pt x="18036" y="19335"/>
                </a:cubicBezTo>
                <a:cubicBezTo>
                  <a:pt x="18036" y="19298"/>
                  <a:pt x="17923" y="19184"/>
                  <a:pt x="17874" y="19170"/>
                </a:cubicBezTo>
                <a:cubicBezTo>
                  <a:pt x="17843" y="19161"/>
                  <a:pt x="17818" y="19178"/>
                  <a:pt x="17796" y="19220"/>
                </a:cubicBezTo>
                <a:cubicBezTo>
                  <a:pt x="17764" y="19284"/>
                  <a:pt x="17615" y="19327"/>
                  <a:pt x="17599" y="19278"/>
                </a:cubicBezTo>
                <a:cubicBezTo>
                  <a:pt x="17579" y="19220"/>
                  <a:pt x="17617" y="19088"/>
                  <a:pt x="17663" y="19052"/>
                </a:cubicBezTo>
                <a:lnTo>
                  <a:pt x="17713" y="19015"/>
                </a:lnTo>
                <a:lnTo>
                  <a:pt x="17669" y="18994"/>
                </a:lnTo>
                <a:cubicBezTo>
                  <a:pt x="17644" y="18983"/>
                  <a:pt x="17609" y="18987"/>
                  <a:pt x="17591" y="19004"/>
                </a:cubicBezTo>
                <a:cubicBezTo>
                  <a:pt x="17558" y="19037"/>
                  <a:pt x="17522" y="19034"/>
                  <a:pt x="17468" y="18991"/>
                </a:cubicBezTo>
                <a:cubicBezTo>
                  <a:pt x="17446" y="18974"/>
                  <a:pt x="17433" y="18982"/>
                  <a:pt x="17421" y="19018"/>
                </a:cubicBezTo>
                <a:cubicBezTo>
                  <a:pt x="17397" y="19097"/>
                  <a:pt x="17370" y="19041"/>
                  <a:pt x="17383" y="18937"/>
                </a:cubicBezTo>
                <a:cubicBezTo>
                  <a:pt x="17390" y="18876"/>
                  <a:pt x="17389" y="18853"/>
                  <a:pt x="17377" y="18866"/>
                </a:cubicBezTo>
                <a:cubicBezTo>
                  <a:pt x="17368" y="18877"/>
                  <a:pt x="17348" y="18854"/>
                  <a:pt x="17335" y="18819"/>
                </a:cubicBezTo>
                <a:cubicBezTo>
                  <a:pt x="17311" y="18758"/>
                  <a:pt x="17307" y="18760"/>
                  <a:pt x="17259" y="18805"/>
                </a:cubicBezTo>
                <a:cubicBezTo>
                  <a:pt x="17227" y="18836"/>
                  <a:pt x="17205" y="18841"/>
                  <a:pt x="17198" y="18822"/>
                </a:cubicBezTo>
                <a:cubicBezTo>
                  <a:pt x="17192" y="18805"/>
                  <a:pt x="17180" y="18792"/>
                  <a:pt x="17170" y="18792"/>
                </a:cubicBezTo>
                <a:cubicBezTo>
                  <a:pt x="17161" y="18792"/>
                  <a:pt x="17160" y="18809"/>
                  <a:pt x="17167" y="18829"/>
                </a:cubicBezTo>
                <a:cubicBezTo>
                  <a:pt x="17189" y="18895"/>
                  <a:pt x="17182" y="19014"/>
                  <a:pt x="17156" y="19031"/>
                </a:cubicBezTo>
                <a:cubicBezTo>
                  <a:pt x="17128" y="19050"/>
                  <a:pt x="17097" y="19122"/>
                  <a:pt x="17097" y="19173"/>
                </a:cubicBezTo>
                <a:cubicBezTo>
                  <a:pt x="17096" y="19235"/>
                  <a:pt x="17046" y="19202"/>
                  <a:pt x="17041" y="19136"/>
                </a:cubicBezTo>
                <a:cubicBezTo>
                  <a:pt x="17035" y="19056"/>
                  <a:pt x="17017" y="19048"/>
                  <a:pt x="16988" y="19112"/>
                </a:cubicBezTo>
                <a:cubicBezTo>
                  <a:pt x="16976" y="19137"/>
                  <a:pt x="16963" y="19153"/>
                  <a:pt x="16956" y="19146"/>
                </a:cubicBezTo>
                <a:cubicBezTo>
                  <a:pt x="16950" y="19139"/>
                  <a:pt x="16934" y="19145"/>
                  <a:pt x="16921" y="19160"/>
                </a:cubicBezTo>
                <a:cubicBezTo>
                  <a:pt x="16903" y="19180"/>
                  <a:pt x="16908" y="19194"/>
                  <a:pt x="16945" y="19220"/>
                </a:cubicBezTo>
                <a:cubicBezTo>
                  <a:pt x="16981" y="19245"/>
                  <a:pt x="16989" y="19262"/>
                  <a:pt x="16975" y="19288"/>
                </a:cubicBezTo>
                <a:cubicBezTo>
                  <a:pt x="16961" y="19312"/>
                  <a:pt x="16961" y="19335"/>
                  <a:pt x="16973" y="19362"/>
                </a:cubicBezTo>
                <a:cubicBezTo>
                  <a:pt x="16999" y="19420"/>
                  <a:pt x="16929" y="19484"/>
                  <a:pt x="16895" y="19433"/>
                </a:cubicBezTo>
                <a:cubicBezTo>
                  <a:pt x="16875" y="19403"/>
                  <a:pt x="16872" y="19404"/>
                  <a:pt x="16881" y="19443"/>
                </a:cubicBezTo>
                <a:cubicBezTo>
                  <a:pt x="16893" y="19502"/>
                  <a:pt x="16934" y="19534"/>
                  <a:pt x="16960" y="19504"/>
                </a:cubicBezTo>
                <a:cubicBezTo>
                  <a:pt x="16971" y="19491"/>
                  <a:pt x="16986" y="19479"/>
                  <a:pt x="16993" y="19477"/>
                </a:cubicBezTo>
                <a:cubicBezTo>
                  <a:pt x="17000" y="19474"/>
                  <a:pt x="17008" y="19470"/>
                  <a:pt x="17010" y="19467"/>
                </a:cubicBezTo>
                <a:cubicBezTo>
                  <a:pt x="17012" y="19463"/>
                  <a:pt x="17039" y="19454"/>
                  <a:pt x="17069" y="19446"/>
                </a:cubicBezTo>
                <a:cubicBezTo>
                  <a:pt x="17108" y="19437"/>
                  <a:pt x="17127" y="19447"/>
                  <a:pt x="17134" y="19480"/>
                </a:cubicBezTo>
                <a:cubicBezTo>
                  <a:pt x="17140" y="19513"/>
                  <a:pt x="17148" y="19520"/>
                  <a:pt x="17163" y="19497"/>
                </a:cubicBezTo>
                <a:cubicBezTo>
                  <a:pt x="17188" y="19459"/>
                  <a:pt x="17340" y="19569"/>
                  <a:pt x="17340" y="19625"/>
                </a:cubicBezTo>
                <a:cubicBezTo>
                  <a:pt x="17340" y="19645"/>
                  <a:pt x="17349" y="19638"/>
                  <a:pt x="17361" y="19608"/>
                </a:cubicBezTo>
                <a:cubicBezTo>
                  <a:pt x="17377" y="19566"/>
                  <a:pt x="17393" y="19559"/>
                  <a:pt x="17425" y="19581"/>
                </a:cubicBezTo>
                <a:cubicBezTo>
                  <a:pt x="17448" y="19597"/>
                  <a:pt x="17469" y="19609"/>
                  <a:pt x="17473" y="19608"/>
                </a:cubicBezTo>
                <a:cubicBezTo>
                  <a:pt x="17478" y="19608"/>
                  <a:pt x="17501" y="19624"/>
                  <a:pt x="17523" y="19645"/>
                </a:cubicBezTo>
                <a:cubicBezTo>
                  <a:pt x="17556" y="19677"/>
                  <a:pt x="17565" y="19679"/>
                  <a:pt x="17577" y="19645"/>
                </a:cubicBezTo>
                <a:cubicBezTo>
                  <a:pt x="17598" y="19581"/>
                  <a:pt x="17726" y="19587"/>
                  <a:pt x="17780" y="19656"/>
                </a:cubicBezTo>
                <a:cubicBezTo>
                  <a:pt x="17830" y="19719"/>
                  <a:pt x="17826" y="19787"/>
                  <a:pt x="17774" y="19757"/>
                </a:cubicBezTo>
                <a:cubicBezTo>
                  <a:pt x="17728" y="19730"/>
                  <a:pt x="17735" y="19786"/>
                  <a:pt x="17783" y="19845"/>
                </a:cubicBezTo>
                <a:cubicBezTo>
                  <a:pt x="17809" y="19875"/>
                  <a:pt x="17828" y="19881"/>
                  <a:pt x="17835" y="19861"/>
                </a:cubicBezTo>
                <a:cubicBezTo>
                  <a:pt x="17841" y="19844"/>
                  <a:pt x="17852" y="19839"/>
                  <a:pt x="17861" y="19848"/>
                </a:cubicBezTo>
                <a:cubicBezTo>
                  <a:pt x="17869" y="19857"/>
                  <a:pt x="17891" y="19846"/>
                  <a:pt x="17912" y="19824"/>
                </a:cubicBezTo>
                <a:cubicBezTo>
                  <a:pt x="17958" y="19776"/>
                  <a:pt x="18014" y="19775"/>
                  <a:pt x="18045" y="19821"/>
                </a:cubicBezTo>
                <a:cubicBezTo>
                  <a:pt x="18058" y="19839"/>
                  <a:pt x="18097" y="19871"/>
                  <a:pt x="18132" y="19892"/>
                </a:cubicBezTo>
                <a:cubicBezTo>
                  <a:pt x="18186" y="19923"/>
                  <a:pt x="18222" y="19986"/>
                  <a:pt x="18224" y="20047"/>
                </a:cubicBezTo>
                <a:cubicBezTo>
                  <a:pt x="18225" y="20076"/>
                  <a:pt x="18248" y="20187"/>
                  <a:pt x="18261" y="20233"/>
                </a:cubicBezTo>
                <a:cubicBezTo>
                  <a:pt x="18269" y="20258"/>
                  <a:pt x="18293" y="20279"/>
                  <a:pt x="18317" y="20280"/>
                </a:cubicBezTo>
                <a:cubicBezTo>
                  <a:pt x="18341" y="20281"/>
                  <a:pt x="18366" y="20288"/>
                  <a:pt x="18372" y="20300"/>
                </a:cubicBezTo>
                <a:cubicBezTo>
                  <a:pt x="18397" y="20346"/>
                  <a:pt x="18413" y="20319"/>
                  <a:pt x="18396" y="20259"/>
                </a:cubicBezTo>
                <a:cubicBezTo>
                  <a:pt x="18372" y="20176"/>
                  <a:pt x="18390" y="20129"/>
                  <a:pt x="18439" y="20152"/>
                </a:cubicBezTo>
                <a:cubicBezTo>
                  <a:pt x="18461" y="20162"/>
                  <a:pt x="18479" y="20158"/>
                  <a:pt x="18479" y="20141"/>
                </a:cubicBezTo>
                <a:cubicBezTo>
                  <a:pt x="18479" y="20125"/>
                  <a:pt x="18506" y="20060"/>
                  <a:pt x="18538" y="19996"/>
                </a:cubicBezTo>
                <a:cubicBezTo>
                  <a:pt x="18570" y="19932"/>
                  <a:pt x="18597" y="19867"/>
                  <a:pt x="18597" y="19851"/>
                </a:cubicBezTo>
                <a:cubicBezTo>
                  <a:pt x="18597" y="19836"/>
                  <a:pt x="18615" y="19778"/>
                  <a:pt x="18638" y="19723"/>
                </a:cubicBezTo>
                <a:cubicBezTo>
                  <a:pt x="18661" y="19668"/>
                  <a:pt x="18680" y="19613"/>
                  <a:pt x="18680" y="19602"/>
                </a:cubicBezTo>
                <a:cubicBezTo>
                  <a:pt x="18680" y="19590"/>
                  <a:pt x="18697" y="19548"/>
                  <a:pt x="18717" y="19511"/>
                </a:cubicBezTo>
                <a:cubicBezTo>
                  <a:pt x="18738" y="19473"/>
                  <a:pt x="18772" y="19404"/>
                  <a:pt x="18793" y="19355"/>
                </a:cubicBezTo>
                <a:cubicBezTo>
                  <a:pt x="18960" y="18959"/>
                  <a:pt x="18967" y="18908"/>
                  <a:pt x="18896" y="18576"/>
                </a:cubicBezTo>
                <a:cubicBezTo>
                  <a:pt x="18866" y="18434"/>
                  <a:pt x="18829" y="18289"/>
                  <a:pt x="18813" y="18255"/>
                </a:cubicBezTo>
                <a:cubicBezTo>
                  <a:pt x="18771" y="18166"/>
                  <a:pt x="18746" y="17976"/>
                  <a:pt x="18765" y="17884"/>
                </a:cubicBezTo>
                <a:cubicBezTo>
                  <a:pt x="18774" y="17843"/>
                  <a:pt x="18780" y="17768"/>
                  <a:pt x="18780" y="17722"/>
                </a:cubicBezTo>
                <a:cubicBezTo>
                  <a:pt x="18780" y="17676"/>
                  <a:pt x="18791" y="17622"/>
                  <a:pt x="18802" y="17601"/>
                </a:cubicBezTo>
                <a:cubicBezTo>
                  <a:pt x="18814" y="17580"/>
                  <a:pt x="18822" y="17542"/>
                  <a:pt x="18822" y="17513"/>
                </a:cubicBezTo>
                <a:cubicBezTo>
                  <a:pt x="18823" y="17484"/>
                  <a:pt x="18832" y="17462"/>
                  <a:pt x="18843" y="17466"/>
                </a:cubicBezTo>
                <a:cubicBezTo>
                  <a:pt x="18883" y="17481"/>
                  <a:pt x="18897" y="17369"/>
                  <a:pt x="18865" y="17291"/>
                </a:cubicBezTo>
                <a:cubicBezTo>
                  <a:pt x="18840" y="17229"/>
                  <a:pt x="18830" y="17225"/>
                  <a:pt x="18810" y="17257"/>
                </a:cubicBezTo>
                <a:cubicBezTo>
                  <a:pt x="18789" y="17288"/>
                  <a:pt x="18780" y="17283"/>
                  <a:pt x="18760" y="17230"/>
                </a:cubicBezTo>
                <a:cubicBezTo>
                  <a:pt x="18746" y="17194"/>
                  <a:pt x="18713" y="17163"/>
                  <a:pt x="18686" y="17159"/>
                </a:cubicBezTo>
                <a:close/>
                <a:moveTo>
                  <a:pt x="3075" y="17203"/>
                </a:moveTo>
                <a:cubicBezTo>
                  <a:pt x="3072" y="17205"/>
                  <a:pt x="3071" y="17224"/>
                  <a:pt x="3070" y="17260"/>
                </a:cubicBezTo>
                <a:cubicBezTo>
                  <a:pt x="3069" y="17294"/>
                  <a:pt x="3052" y="17361"/>
                  <a:pt x="3033" y="17409"/>
                </a:cubicBezTo>
                <a:cubicBezTo>
                  <a:pt x="3014" y="17457"/>
                  <a:pt x="3003" y="17506"/>
                  <a:pt x="3009" y="17517"/>
                </a:cubicBezTo>
                <a:cubicBezTo>
                  <a:pt x="3015" y="17527"/>
                  <a:pt x="3027" y="17537"/>
                  <a:pt x="3035" y="17537"/>
                </a:cubicBezTo>
                <a:cubicBezTo>
                  <a:pt x="3048" y="17537"/>
                  <a:pt x="3050" y="17522"/>
                  <a:pt x="3055" y="17426"/>
                </a:cubicBezTo>
                <a:cubicBezTo>
                  <a:pt x="3056" y="17407"/>
                  <a:pt x="3070" y="17368"/>
                  <a:pt x="3087" y="17338"/>
                </a:cubicBezTo>
                <a:cubicBezTo>
                  <a:pt x="3110" y="17296"/>
                  <a:pt x="3113" y="17276"/>
                  <a:pt x="3098" y="17243"/>
                </a:cubicBezTo>
                <a:cubicBezTo>
                  <a:pt x="3085" y="17216"/>
                  <a:pt x="3079" y="17201"/>
                  <a:pt x="3075" y="17203"/>
                </a:cubicBezTo>
                <a:close/>
                <a:moveTo>
                  <a:pt x="14370" y="17368"/>
                </a:moveTo>
                <a:cubicBezTo>
                  <a:pt x="14365" y="17357"/>
                  <a:pt x="14346" y="17362"/>
                  <a:pt x="14319" y="17385"/>
                </a:cubicBezTo>
                <a:cubicBezTo>
                  <a:pt x="14295" y="17405"/>
                  <a:pt x="14273" y="17455"/>
                  <a:pt x="14269" y="17496"/>
                </a:cubicBezTo>
                <a:cubicBezTo>
                  <a:pt x="14262" y="17558"/>
                  <a:pt x="14267" y="17568"/>
                  <a:pt x="14296" y="17560"/>
                </a:cubicBezTo>
                <a:cubicBezTo>
                  <a:pt x="14316" y="17555"/>
                  <a:pt x="14329" y="17541"/>
                  <a:pt x="14324" y="17530"/>
                </a:cubicBezTo>
                <a:cubicBezTo>
                  <a:pt x="14320" y="17519"/>
                  <a:pt x="14331" y="17481"/>
                  <a:pt x="14348" y="17446"/>
                </a:cubicBezTo>
                <a:cubicBezTo>
                  <a:pt x="14368" y="17405"/>
                  <a:pt x="14375" y="17379"/>
                  <a:pt x="14370" y="17368"/>
                </a:cubicBezTo>
                <a:close/>
                <a:moveTo>
                  <a:pt x="14863" y="17378"/>
                </a:moveTo>
                <a:cubicBezTo>
                  <a:pt x="14823" y="17392"/>
                  <a:pt x="14822" y="17394"/>
                  <a:pt x="14852" y="17415"/>
                </a:cubicBezTo>
                <a:cubicBezTo>
                  <a:pt x="14870" y="17428"/>
                  <a:pt x="14886" y="17441"/>
                  <a:pt x="14887" y="17442"/>
                </a:cubicBezTo>
                <a:cubicBezTo>
                  <a:pt x="14888" y="17444"/>
                  <a:pt x="14893" y="17425"/>
                  <a:pt x="14898" y="17402"/>
                </a:cubicBezTo>
                <a:cubicBezTo>
                  <a:pt x="14905" y="17372"/>
                  <a:pt x="14895" y="17367"/>
                  <a:pt x="14863" y="17378"/>
                </a:cubicBezTo>
                <a:close/>
                <a:moveTo>
                  <a:pt x="2815" y="17399"/>
                </a:moveTo>
                <a:cubicBezTo>
                  <a:pt x="2805" y="17408"/>
                  <a:pt x="2799" y="17426"/>
                  <a:pt x="2806" y="17446"/>
                </a:cubicBezTo>
                <a:cubicBezTo>
                  <a:pt x="2811" y="17461"/>
                  <a:pt x="2827" y="17462"/>
                  <a:pt x="2841" y="17453"/>
                </a:cubicBezTo>
                <a:cubicBezTo>
                  <a:pt x="2858" y="17441"/>
                  <a:pt x="2861" y="17425"/>
                  <a:pt x="2850" y="17405"/>
                </a:cubicBezTo>
                <a:cubicBezTo>
                  <a:pt x="2841" y="17388"/>
                  <a:pt x="2826" y="17389"/>
                  <a:pt x="2815" y="17399"/>
                </a:cubicBezTo>
                <a:close/>
                <a:moveTo>
                  <a:pt x="14117" y="17405"/>
                </a:moveTo>
                <a:cubicBezTo>
                  <a:pt x="14094" y="17389"/>
                  <a:pt x="14088" y="17484"/>
                  <a:pt x="14110" y="17523"/>
                </a:cubicBezTo>
                <a:cubicBezTo>
                  <a:pt x="14116" y="17534"/>
                  <a:pt x="14109" y="17575"/>
                  <a:pt x="14095" y="17614"/>
                </a:cubicBezTo>
                <a:cubicBezTo>
                  <a:pt x="14071" y="17683"/>
                  <a:pt x="14071" y="17686"/>
                  <a:pt x="14112" y="17679"/>
                </a:cubicBezTo>
                <a:cubicBezTo>
                  <a:pt x="14154" y="17670"/>
                  <a:pt x="14206" y="17608"/>
                  <a:pt x="14206" y="17567"/>
                </a:cubicBezTo>
                <a:cubicBezTo>
                  <a:pt x="14206" y="17555"/>
                  <a:pt x="14190" y="17549"/>
                  <a:pt x="14169" y="17550"/>
                </a:cubicBezTo>
                <a:cubicBezTo>
                  <a:pt x="14140" y="17552"/>
                  <a:pt x="14132" y="17537"/>
                  <a:pt x="14136" y="17486"/>
                </a:cubicBezTo>
                <a:cubicBezTo>
                  <a:pt x="14139" y="17450"/>
                  <a:pt x="14130" y="17414"/>
                  <a:pt x="14117" y="17405"/>
                </a:cubicBezTo>
                <a:close/>
                <a:moveTo>
                  <a:pt x="13789" y="17459"/>
                </a:moveTo>
                <a:cubicBezTo>
                  <a:pt x="13775" y="17463"/>
                  <a:pt x="13758" y="17474"/>
                  <a:pt x="13733" y="17500"/>
                </a:cubicBezTo>
                <a:cubicBezTo>
                  <a:pt x="13695" y="17539"/>
                  <a:pt x="13651" y="17560"/>
                  <a:pt x="13610" y="17554"/>
                </a:cubicBezTo>
                <a:cubicBezTo>
                  <a:pt x="13556" y="17546"/>
                  <a:pt x="13537" y="17557"/>
                  <a:pt x="13493" y="17638"/>
                </a:cubicBezTo>
                <a:cubicBezTo>
                  <a:pt x="13451" y="17718"/>
                  <a:pt x="13443" y="17755"/>
                  <a:pt x="13449" y="17847"/>
                </a:cubicBezTo>
                <a:cubicBezTo>
                  <a:pt x="13455" y="17931"/>
                  <a:pt x="13449" y="17973"/>
                  <a:pt x="13423" y="18013"/>
                </a:cubicBezTo>
                <a:cubicBezTo>
                  <a:pt x="13405" y="18041"/>
                  <a:pt x="13364" y="18105"/>
                  <a:pt x="13333" y="18158"/>
                </a:cubicBezTo>
                <a:cubicBezTo>
                  <a:pt x="13302" y="18210"/>
                  <a:pt x="13272" y="18252"/>
                  <a:pt x="13265" y="18249"/>
                </a:cubicBezTo>
                <a:cubicBezTo>
                  <a:pt x="13249" y="18240"/>
                  <a:pt x="13248" y="18306"/>
                  <a:pt x="13265" y="18350"/>
                </a:cubicBezTo>
                <a:cubicBezTo>
                  <a:pt x="13271" y="18368"/>
                  <a:pt x="13294" y="18401"/>
                  <a:pt x="13314" y="18421"/>
                </a:cubicBezTo>
                <a:cubicBezTo>
                  <a:pt x="13335" y="18441"/>
                  <a:pt x="13353" y="18477"/>
                  <a:pt x="13353" y="18502"/>
                </a:cubicBezTo>
                <a:cubicBezTo>
                  <a:pt x="13353" y="18526"/>
                  <a:pt x="13363" y="18546"/>
                  <a:pt x="13375" y="18546"/>
                </a:cubicBezTo>
                <a:cubicBezTo>
                  <a:pt x="13388" y="18546"/>
                  <a:pt x="13406" y="18565"/>
                  <a:pt x="13416" y="18586"/>
                </a:cubicBezTo>
                <a:cubicBezTo>
                  <a:pt x="13440" y="18639"/>
                  <a:pt x="13557" y="18648"/>
                  <a:pt x="13593" y="18600"/>
                </a:cubicBezTo>
                <a:cubicBezTo>
                  <a:pt x="13609" y="18578"/>
                  <a:pt x="13624" y="18532"/>
                  <a:pt x="13626" y="18498"/>
                </a:cubicBezTo>
                <a:cubicBezTo>
                  <a:pt x="13629" y="18462"/>
                  <a:pt x="13645" y="18441"/>
                  <a:pt x="13665" y="18441"/>
                </a:cubicBezTo>
                <a:cubicBezTo>
                  <a:pt x="13683" y="18441"/>
                  <a:pt x="13710" y="18422"/>
                  <a:pt x="13724" y="18401"/>
                </a:cubicBezTo>
                <a:cubicBezTo>
                  <a:pt x="13755" y="18355"/>
                  <a:pt x="13780" y="18398"/>
                  <a:pt x="13765" y="18471"/>
                </a:cubicBezTo>
                <a:cubicBezTo>
                  <a:pt x="13760" y="18496"/>
                  <a:pt x="13763" y="18515"/>
                  <a:pt x="13772" y="18515"/>
                </a:cubicBezTo>
                <a:cubicBezTo>
                  <a:pt x="13781" y="18515"/>
                  <a:pt x="13789" y="18496"/>
                  <a:pt x="13789" y="18471"/>
                </a:cubicBezTo>
                <a:cubicBezTo>
                  <a:pt x="13789" y="18429"/>
                  <a:pt x="13842" y="18353"/>
                  <a:pt x="13879" y="18343"/>
                </a:cubicBezTo>
                <a:cubicBezTo>
                  <a:pt x="13888" y="18341"/>
                  <a:pt x="13901" y="18336"/>
                  <a:pt x="13905" y="18333"/>
                </a:cubicBezTo>
                <a:cubicBezTo>
                  <a:pt x="13920" y="18322"/>
                  <a:pt x="13995" y="18301"/>
                  <a:pt x="14047" y="18293"/>
                </a:cubicBezTo>
                <a:cubicBezTo>
                  <a:pt x="14098" y="18284"/>
                  <a:pt x="14159" y="18202"/>
                  <a:pt x="14178" y="18110"/>
                </a:cubicBezTo>
                <a:cubicBezTo>
                  <a:pt x="14191" y="18051"/>
                  <a:pt x="14256" y="18065"/>
                  <a:pt x="14284" y="18134"/>
                </a:cubicBezTo>
                <a:cubicBezTo>
                  <a:pt x="14294" y="18159"/>
                  <a:pt x="14311" y="18178"/>
                  <a:pt x="14320" y="18178"/>
                </a:cubicBezTo>
                <a:cubicBezTo>
                  <a:pt x="14330" y="18178"/>
                  <a:pt x="14345" y="18199"/>
                  <a:pt x="14356" y="18222"/>
                </a:cubicBezTo>
                <a:cubicBezTo>
                  <a:pt x="14370" y="18253"/>
                  <a:pt x="14369" y="18270"/>
                  <a:pt x="14352" y="18296"/>
                </a:cubicBezTo>
                <a:cubicBezTo>
                  <a:pt x="14339" y="18315"/>
                  <a:pt x="14325" y="18325"/>
                  <a:pt x="14320" y="18316"/>
                </a:cubicBezTo>
                <a:cubicBezTo>
                  <a:pt x="14316" y="18308"/>
                  <a:pt x="14288" y="18320"/>
                  <a:pt x="14258" y="18343"/>
                </a:cubicBezTo>
                <a:cubicBezTo>
                  <a:pt x="14210" y="18380"/>
                  <a:pt x="14206" y="18388"/>
                  <a:pt x="14234" y="18404"/>
                </a:cubicBezTo>
                <a:cubicBezTo>
                  <a:pt x="14267" y="18423"/>
                  <a:pt x="14330" y="18410"/>
                  <a:pt x="14359" y="18377"/>
                </a:cubicBezTo>
                <a:cubicBezTo>
                  <a:pt x="14369" y="18366"/>
                  <a:pt x="14387" y="18374"/>
                  <a:pt x="14400" y="18394"/>
                </a:cubicBezTo>
                <a:cubicBezTo>
                  <a:pt x="14419" y="18424"/>
                  <a:pt x="14427" y="18417"/>
                  <a:pt x="14440" y="18350"/>
                </a:cubicBezTo>
                <a:cubicBezTo>
                  <a:pt x="14462" y="18246"/>
                  <a:pt x="14465" y="18262"/>
                  <a:pt x="14422" y="18097"/>
                </a:cubicBezTo>
                <a:lnTo>
                  <a:pt x="14385" y="17955"/>
                </a:lnTo>
                <a:lnTo>
                  <a:pt x="14426" y="17891"/>
                </a:lnTo>
                <a:cubicBezTo>
                  <a:pt x="14471" y="17820"/>
                  <a:pt x="14478" y="17724"/>
                  <a:pt x="14444" y="17648"/>
                </a:cubicBezTo>
                <a:cubicBezTo>
                  <a:pt x="14432" y="17621"/>
                  <a:pt x="14427" y="17585"/>
                  <a:pt x="14433" y="17567"/>
                </a:cubicBezTo>
                <a:cubicBezTo>
                  <a:pt x="14439" y="17550"/>
                  <a:pt x="14436" y="17537"/>
                  <a:pt x="14427" y="17537"/>
                </a:cubicBezTo>
                <a:cubicBezTo>
                  <a:pt x="14419" y="17537"/>
                  <a:pt x="14413" y="17593"/>
                  <a:pt x="14413" y="17662"/>
                </a:cubicBezTo>
                <a:cubicBezTo>
                  <a:pt x="14413" y="17828"/>
                  <a:pt x="14382" y="17882"/>
                  <a:pt x="14341" y="17790"/>
                </a:cubicBezTo>
                <a:cubicBezTo>
                  <a:pt x="14314" y="17731"/>
                  <a:pt x="14309" y="17727"/>
                  <a:pt x="14291" y="17766"/>
                </a:cubicBezTo>
                <a:cubicBezTo>
                  <a:pt x="14280" y="17791"/>
                  <a:pt x="14274" y="17810"/>
                  <a:pt x="14280" y="17810"/>
                </a:cubicBezTo>
                <a:cubicBezTo>
                  <a:pt x="14285" y="17810"/>
                  <a:pt x="14275" y="17868"/>
                  <a:pt x="14256" y="17935"/>
                </a:cubicBezTo>
                <a:cubicBezTo>
                  <a:pt x="14219" y="18064"/>
                  <a:pt x="14189" y="18071"/>
                  <a:pt x="14189" y="17952"/>
                </a:cubicBezTo>
                <a:cubicBezTo>
                  <a:pt x="14189" y="17870"/>
                  <a:pt x="14136" y="17827"/>
                  <a:pt x="14088" y="17874"/>
                </a:cubicBezTo>
                <a:cubicBezTo>
                  <a:pt x="14065" y="17897"/>
                  <a:pt x="14047" y="17888"/>
                  <a:pt x="14020" y="17837"/>
                </a:cubicBezTo>
                <a:cubicBezTo>
                  <a:pt x="13988" y="17780"/>
                  <a:pt x="13987" y="17768"/>
                  <a:pt x="14008" y="17739"/>
                </a:cubicBezTo>
                <a:cubicBezTo>
                  <a:pt x="14022" y="17721"/>
                  <a:pt x="14034" y="17679"/>
                  <a:pt x="14034" y="17648"/>
                </a:cubicBezTo>
                <a:cubicBezTo>
                  <a:pt x="14034" y="17605"/>
                  <a:pt x="14023" y="17597"/>
                  <a:pt x="13983" y="17604"/>
                </a:cubicBezTo>
                <a:cubicBezTo>
                  <a:pt x="13940" y="17612"/>
                  <a:pt x="13930" y="17602"/>
                  <a:pt x="13925" y="17547"/>
                </a:cubicBezTo>
                <a:cubicBezTo>
                  <a:pt x="13922" y="17502"/>
                  <a:pt x="13911" y="17484"/>
                  <a:pt x="13894" y="17496"/>
                </a:cubicBezTo>
                <a:cubicBezTo>
                  <a:pt x="13880" y="17506"/>
                  <a:pt x="13852" y="17497"/>
                  <a:pt x="13831" y="17476"/>
                </a:cubicBezTo>
                <a:cubicBezTo>
                  <a:pt x="13815" y="17461"/>
                  <a:pt x="13803" y="17456"/>
                  <a:pt x="13789" y="17459"/>
                </a:cubicBezTo>
                <a:close/>
                <a:moveTo>
                  <a:pt x="15565" y="17466"/>
                </a:moveTo>
                <a:cubicBezTo>
                  <a:pt x="15546" y="17475"/>
                  <a:pt x="15531" y="17487"/>
                  <a:pt x="15531" y="17493"/>
                </a:cubicBezTo>
                <a:cubicBezTo>
                  <a:pt x="15531" y="17517"/>
                  <a:pt x="15580" y="17503"/>
                  <a:pt x="15589" y="17476"/>
                </a:cubicBezTo>
                <a:cubicBezTo>
                  <a:pt x="15594" y="17461"/>
                  <a:pt x="15583" y="17457"/>
                  <a:pt x="15565" y="17466"/>
                </a:cubicBezTo>
                <a:close/>
                <a:moveTo>
                  <a:pt x="15133" y="17527"/>
                </a:moveTo>
                <a:cubicBezTo>
                  <a:pt x="15116" y="17539"/>
                  <a:pt x="15123" y="17558"/>
                  <a:pt x="15157" y="17598"/>
                </a:cubicBezTo>
                <a:cubicBezTo>
                  <a:pt x="15206" y="17656"/>
                  <a:pt x="15231" y="17660"/>
                  <a:pt x="15232" y="17611"/>
                </a:cubicBezTo>
                <a:cubicBezTo>
                  <a:pt x="15234" y="17569"/>
                  <a:pt x="15161" y="17507"/>
                  <a:pt x="15133" y="17527"/>
                </a:cubicBezTo>
                <a:close/>
                <a:moveTo>
                  <a:pt x="14555" y="17550"/>
                </a:moveTo>
                <a:cubicBezTo>
                  <a:pt x="14550" y="17541"/>
                  <a:pt x="14541" y="17557"/>
                  <a:pt x="14535" y="17587"/>
                </a:cubicBezTo>
                <a:cubicBezTo>
                  <a:pt x="14525" y="17631"/>
                  <a:pt x="14527" y="17634"/>
                  <a:pt x="14544" y="17604"/>
                </a:cubicBezTo>
                <a:cubicBezTo>
                  <a:pt x="14555" y="17584"/>
                  <a:pt x="14560" y="17560"/>
                  <a:pt x="14555" y="17550"/>
                </a:cubicBezTo>
                <a:close/>
                <a:moveTo>
                  <a:pt x="13014" y="17733"/>
                </a:moveTo>
                <a:cubicBezTo>
                  <a:pt x="12984" y="17744"/>
                  <a:pt x="12950" y="17766"/>
                  <a:pt x="12934" y="17793"/>
                </a:cubicBezTo>
                <a:cubicBezTo>
                  <a:pt x="12914" y="17827"/>
                  <a:pt x="12901" y="17830"/>
                  <a:pt x="12875" y="17803"/>
                </a:cubicBezTo>
                <a:cubicBezTo>
                  <a:pt x="12839" y="17767"/>
                  <a:pt x="12755" y="17742"/>
                  <a:pt x="12772" y="17773"/>
                </a:cubicBezTo>
                <a:cubicBezTo>
                  <a:pt x="12777" y="17783"/>
                  <a:pt x="12774" y="17809"/>
                  <a:pt x="12764" y="17830"/>
                </a:cubicBezTo>
                <a:cubicBezTo>
                  <a:pt x="12752" y="17858"/>
                  <a:pt x="12753" y="17888"/>
                  <a:pt x="12768" y="17938"/>
                </a:cubicBezTo>
                <a:cubicBezTo>
                  <a:pt x="12780" y="17977"/>
                  <a:pt x="12787" y="18024"/>
                  <a:pt x="12785" y="18040"/>
                </a:cubicBezTo>
                <a:cubicBezTo>
                  <a:pt x="12782" y="18055"/>
                  <a:pt x="12791" y="18079"/>
                  <a:pt x="12803" y="18094"/>
                </a:cubicBezTo>
                <a:cubicBezTo>
                  <a:pt x="12829" y="18125"/>
                  <a:pt x="13000" y="18091"/>
                  <a:pt x="13028" y="18050"/>
                </a:cubicBezTo>
                <a:cubicBezTo>
                  <a:pt x="13039" y="18034"/>
                  <a:pt x="13066" y="18029"/>
                  <a:pt x="13087" y="18040"/>
                </a:cubicBezTo>
                <a:cubicBezTo>
                  <a:pt x="13121" y="18056"/>
                  <a:pt x="13122" y="18055"/>
                  <a:pt x="13097" y="18026"/>
                </a:cubicBezTo>
                <a:cubicBezTo>
                  <a:pt x="13080" y="18007"/>
                  <a:pt x="13072" y="17977"/>
                  <a:pt x="13078" y="17959"/>
                </a:cubicBezTo>
                <a:cubicBezTo>
                  <a:pt x="13086" y="17936"/>
                  <a:pt x="13080" y="17931"/>
                  <a:pt x="13060" y="17945"/>
                </a:cubicBezTo>
                <a:cubicBezTo>
                  <a:pt x="13030" y="17966"/>
                  <a:pt x="12984" y="17919"/>
                  <a:pt x="12984" y="17867"/>
                </a:cubicBezTo>
                <a:cubicBezTo>
                  <a:pt x="12984" y="17852"/>
                  <a:pt x="13003" y="17826"/>
                  <a:pt x="13026" y="17807"/>
                </a:cubicBezTo>
                <a:cubicBezTo>
                  <a:pt x="13050" y="17788"/>
                  <a:pt x="13067" y="17759"/>
                  <a:pt x="13067" y="17743"/>
                </a:cubicBezTo>
                <a:cubicBezTo>
                  <a:pt x="13067" y="17722"/>
                  <a:pt x="13043" y="17721"/>
                  <a:pt x="13014" y="17733"/>
                </a:cubicBezTo>
                <a:close/>
                <a:moveTo>
                  <a:pt x="14745" y="17749"/>
                </a:moveTo>
                <a:cubicBezTo>
                  <a:pt x="14723" y="17749"/>
                  <a:pt x="14659" y="17893"/>
                  <a:pt x="14671" y="17915"/>
                </a:cubicBezTo>
                <a:cubicBezTo>
                  <a:pt x="14695" y="17959"/>
                  <a:pt x="14719" y="17932"/>
                  <a:pt x="14738" y="17844"/>
                </a:cubicBezTo>
                <a:cubicBezTo>
                  <a:pt x="14748" y="17793"/>
                  <a:pt x="14752" y="17749"/>
                  <a:pt x="14745" y="17749"/>
                </a:cubicBezTo>
                <a:close/>
                <a:moveTo>
                  <a:pt x="13176" y="17844"/>
                </a:moveTo>
                <a:cubicBezTo>
                  <a:pt x="13162" y="17844"/>
                  <a:pt x="13152" y="17857"/>
                  <a:pt x="13152" y="17874"/>
                </a:cubicBezTo>
                <a:cubicBezTo>
                  <a:pt x="13152" y="17891"/>
                  <a:pt x="13162" y="17905"/>
                  <a:pt x="13176" y="17905"/>
                </a:cubicBezTo>
                <a:cubicBezTo>
                  <a:pt x="13190" y="17905"/>
                  <a:pt x="13202" y="17891"/>
                  <a:pt x="13202" y="17874"/>
                </a:cubicBezTo>
                <a:cubicBezTo>
                  <a:pt x="13202" y="17857"/>
                  <a:pt x="13190" y="17844"/>
                  <a:pt x="13176" y="17844"/>
                </a:cubicBezTo>
                <a:close/>
                <a:moveTo>
                  <a:pt x="12543" y="18033"/>
                </a:moveTo>
                <a:cubicBezTo>
                  <a:pt x="12542" y="18027"/>
                  <a:pt x="12534" y="18036"/>
                  <a:pt x="12517" y="18053"/>
                </a:cubicBezTo>
                <a:cubicBezTo>
                  <a:pt x="12498" y="18072"/>
                  <a:pt x="12478" y="18101"/>
                  <a:pt x="12473" y="18117"/>
                </a:cubicBezTo>
                <a:cubicBezTo>
                  <a:pt x="12467" y="18133"/>
                  <a:pt x="12452" y="18140"/>
                  <a:pt x="12440" y="18131"/>
                </a:cubicBezTo>
                <a:cubicBezTo>
                  <a:pt x="12426" y="18122"/>
                  <a:pt x="12409" y="18142"/>
                  <a:pt x="12399" y="18178"/>
                </a:cubicBezTo>
                <a:cubicBezTo>
                  <a:pt x="12377" y="18252"/>
                  <a:pt x="12377" y="18250"/>
                  <a:pt x="12441" y="18208"/>
                </a:cubicBezTo>
                <a:cubicBezTo>
                  <a:pt x="12468" y="18191"/>
                  <a:pt x="12503" y="18140"/>
                  <a:pt x="12521" y="18097"/>
                </a:cubicBezTo>
                <a:cubicBezTo>
                  <a:pt x="12536" y="18058"/>
                  <a:pt x="12543" y="18038"/>
                  <a:pt x="12543" y="18033"/>
                </a:cubicBezTo>
                <a:close/>
                <a:moveTo>
                  <a:pt x="15022" y="18080"/>
                </a:moveTo>
                <a:cubicBezTo>
                  <a:pt x="15016" y="18075"/>
                  <a:pt x="15006" y="18081"/>
                  <a:pt x="14987" y="18097"/>
                </a:cubicBezTo>
                <a:cubicBezTo>
                  <a:pt x="14964" y="18116"/>
                  <a:pt x="14944" y="18144"/>
                  <a:pt x="14944" y="18158"/>
                </a:cubicBezTo>
                <a:cubicBezTo>
                  <a:pt x="14944" y="18171"/>
                  <a:pt x="14951" y="18174"/>
                  <a:pt x="14959" y="18164"/>
                </a:cubicBezTo>
                <a:cubicBezTo>
                  <a:pt x="14968" y="18155"/>
                  <a:pt x="14979" y="18161"/>
                  <a:pt x="14985" y="18178"/>
                </a:cubicBezTo>
                <a:cubicBezTo>
                  <a:pt x="15004" y="18234"/>
                  <a:pt x="15027" y="18213"/>
                  <a:pt x="15027" y="18137"/>
                </a:cubicBezTo>
                <a:cubicBezTo>
                  <a:pt x="15027" y="18104"/>
                  <a:pt x="15028" y="18085"/>
                  <a:pt x="15022" y="18080"/>
                </a:cubicBezTo>
                <a:close/>
                <a:moveTo>
                  <a:pt x="14679" y="18212"/>
                </a:moveTo>
                <a:cubicBezTo>
                  <a:pt x="14677" y="18212"/>
                  <a:pt x="14678" y="18223"/>
                  <a:pt x="14682" y="18245"/>
                </a:cubicBezTo>
                <a:cubicBezTo>
                  <a:pt x="14687" y="18274"/>
                  <a:pt x="14681" y="18313"/>
                  <a:pt x="14667" y="18333"/>
                </a:cubicBezTo>
                <a:cubicBezTo>
                  <a:pt x="14654" y="18353"/>
                  <a:pt x="14643" y="18385"/>
                  <a:pt x="14643" y="18404"/>
                </a:cubicBezTo>
                <a:cubicBezTo>
                  <a:pt x="14644" y="18423"/>
                  <a:pt x="14651" y="18414"/>
                  <a:pt x="14660" y="18384"/>
                </a:cubicBezTo>
                <a:cubicBezTo>
                  <a:pt x="14670" y="18354"/>
                  <a:pt x="14685" y="18340"/>
                  <a:pt x="14693" y="18350"/>
                </a:cubicBezTo>
                <a:cubicBezTo>
                  <a:pt x="14715" y="18374"/>
                  <a:pt x="14714" y="18299"/>
                  <a:pt x="14691" y="18242"/>
                </a:cubicBezTo>
                <a:cubicBezTo>
                  <a:pt x="14684" y="18222"/>
                  <a:pt x="14680" y="18211"/>
                  <a:pt x="14679" y="18212"/>
                </a:cubicBezTo>
                <a:close/>
                <a:moveTo>
                  <a:pt x="15190" y="18492"/>
                </a:moveTo>
                <a:cubicBezTo>
                  <a:pt x="15187" y="18491"/>
                  <a:pt x="15180" y="18499"/>
                  <a:pt x="15170" y="18515"/>
                </a:cubicBezTo>
                <a:cubicBezTo>
                  <a:pt x="15155" y="18537"/>
                  <a:pt x="15149" y="18579"/>
                  <a:pt x="15155" y="18610"/>
                </a:cubicBezTo>
                <a:cubicBezTo>
                  <a:pt x="15162" y="18651"/>
                  <a:pt x="15148" y="18679"/>
                  <a:pt x="15103" y="18718"/>
                </a:cubicBezTo>
                <a:cubicBezTo>
                  <a:pt x="15054" y="18760"/>
                  <a:pt x="15046" y="18779"/>
                  <a:pt x="15055" y="18832"/>
                </a:cubicBezTo>
                <a:cubicBezTo>
                  <a:pt x="15069" y="18916"/>
                  <a:pt x="15064" y="18909"/>
                  <a:pt x="15122" y="18930"/>
                </a:cubicBezTo>
                <a:cubicBezTo>
                  <a:pt x="15165" y="18946"/>
                  <a:pt x="15172" y="18937"/>
                  <a:pt x="15192" y="18846"/>
                </a:cubicBezTo>
                <a:cubicBezTo>
                  <a:pt x="15211" y="18754"/>
                  <a:pt x="15216" y="18751"/>
                  <a:pt x="15236" y="18799"/>
                </a:cubicBezTo>
                <a:cubicBezTo>
                  <a:pt x="15252" y="18838"/>
                  <a:pt x="15262" y="18842"/>
                  <a:pt x="15277" y="18816"/>
                </a:cubicBezTo>
                <a:cubicBezTo>
                  <a:pt x="15309" y="18756"/>
                  <a:pt x="15371" y="18891"/>
                  <a:pt x="15369" y="19015"/>
                </a:cubicBezTo>
                <a:cubicBezTo>
                  <a:pt x="15366" y="19192"/>
                  <a:pt x="15278" y="19362"/>
                  <a:pt x="15278" y="19190"/>
                </a:cubicBezTo>
                <a:cubicBezTo>
                  <a:pt x="15278" y="19128"/>
                  <a:pt x="15235" y="19083"/>
                  <a:pt x="15219" y="19129"/>
                </a:cubicBezTo>
                <a:cubicBezTo>
                  <a:pt x="15205" y="19173"/>
                  <a:pt x="15228" y="19282"/>
                  <a:pt x="15251" y="19274"/>
                </a:cubicBezTo>
                <a:cubicBezTo>
                  <a:pt x="15261" y="19270"/>
                  <a:pt x="15270" y="19304"/>
                  <a:pt x="15271" y="19349"/>
                </a:cubicBezTo>
                <a:cubicBezTo>
                  <a:pt x="15272" y="19393"/>
                  <a:pt x="15283" y="19450"/>
                  <a:pt x="15295" y="19477"/>
                </a:cubicBezTo>
                <a:cubicBezTo>
                  <a:pt x="15320" y="19532"/>
                  <a:pt x="15340" y="19538"/>
                  <a:pt x="15354" y="19497"/>
                </a:cubicBezTo>
                <a:cubicBezTo>
                  <a:pt x="15359" y="19482"/>
                  <a:pt x="15377" y="19476"/>
                  <a:pt x="15393" y="19480"/>
                </a:cubicBezTo>
                <a:cubicBezTo>
                  <a:pt x="15409" y="19485"/>
                  <a:pt x="15427" y="19472"/>
                  <a:pt x="15433" y="19453"/>
                </a:cubicBezTo>
                <a:cubicBezTo>
                  <a:pt x="15440" y="19435"/>
                  <a:pt x="15460" y="19420"/>
                  <a:pt x="15476" y="19419"/>
                </a:cubicBezTo>
                <a:cubicBezTo>
                  <a:pt x="15513" y="19419"/>
                  <a:pt x="15523" y="19324"/>
                  <a:pt x="15496" y="19234"/>
                </a:cubicBezTo>
                <a:cubicBezTo>
                  <a:pt x="15481" y="19180"/>
                  <a:pt x="15482" y="19150"/>
                  <a:pt x="15498" y="19096"/>
                </a:cubicBezTo>
                <a:cubicBezTo>
                  <a:pt x="15516" y="19035"/>
                  <a:pt x="15514" y="19029"/>
                  <a:pt x="15491" y="19045"/>
                </a:cubicBezTo>
                <a:cubicBezTo>
                  <a:pt x="15452" y="19072"/>
                  <a:pt x="15417" y="18946"/>
                  <a:pt x="15450" y="18900"/>
                </a:cubicBezTo>
                <a:cubicBezTo>
                  <a:pt x="15463" y="18882"/>
                  <a:pt x="15479" y="18845"/>
                  <a:pt x="15485" y="18816"/>
                </a:cubicBezTo>
                <a:cubicBezTo>
                  <a:pt x="15494" y="18770"/>
                  <a:pt x="15526" y="18753"/>
                  <a:pt x="15576" y="18765"/>
                </a:cubicBezTo>
                <a:cubicBezTo>
                  <a:pt x="15582" y="18766"/>
                  <a:pt x="15593" y="18745"/>
                  <a:pt x="15601" y="18718"/>
                </a:cubicBezTo>
                <a:cubicBezTo>
                  <a:pt x="15610" y="18691"/>
                  <a:pt x="15626" y="18676"/>
                  <a:pt x="15637" y="18687"/>
                </a:cubicBezTo>
                <a:cubicBezTo>
                  <a:pt x="15647" y="18698"/>
                  <a:pt x="15640" y="18676"/>
                  <a:pt x="15620" y="18637"/>
                </a:cubicBezTo>
                <a:cubicBezTo>
                  <a:pt x="15588" y="18576"/>
                  <a:pt x="15579" y="18573"/>
                  <a:pt x="15555" y="18610"/>
                </a:cubicBezTo>
                <a:cubicBezTo>
                  <a:pt x="15540" y="18633"/>
                  <a:pt x="15507" y="18647"/>
                  <a:pt x="15481" y="18643"/>
                </a:cubicBezTo>
                <a:cubicBezTo>
                  <a:pt x="15456" y="18640"/>
                  <a:pt x="15425" y="18659"/>
                  <a:pt x="15413" y="18684"/>
                </a:cubicBezTo>
                <a:cubicBezTo>
                  <a:pt x="15383" y="18750"/>
                  <a:pt x="15365" y="18741"/>
                  <a:pt x="15347" y="18654"/>
                </a:cubicBezTo>
                <a:cubicBezTo>
                  <a:pt x="15329" y="18568"/>
                  <a:pt x="15288" y="18551"/>
                  <a:pt x="15273" y="18623"/>
                </a:cubicBezTo>
                <a:cubicBezTo>
                  <a:pt x="15264" y="18665"/>
                  <a:pt x="15258" y="18666"/>
                  <a:pt x="15219" y="18620"/>
                </a:cubicBezTo>
                <a:cubicBezTo>
                  <a:pt x="15193" y="18588"/>
                  <a:pt x="15180" y="18550"/>
                  <a:pt x="15186" y="18522"/>
                </a:cubicBezTo>
                <a:cubicBezTo>
                  <a:pt x="15190" y="18503"/>
                  <a:pt x="15192" y="18493"/>
                  <a:pt x="15190" y="18492"/>
                </a:cubicBezTo>
                <a:close/>
                <a:moveTo>
                  <a:pt x="14095" y="18505"/>
                </a:moveTo>
                <a:cubicBezTo>
                  <a:pt x="14075" y="18491"/>
                  <a:pt x="14071" y="18496"/>
                  <a:pt x="14079" y="18532"/>
                </a:cubicBezTo>
                <a:cubicBezTo>
                  <a:pt x="14084" y="18559"/>
                  <a:pt x="14090" y="18597"/>
                  <a:pt x="14090" y="18613"/>
                </a:cubicBezTo>
                <a:cubicBezTo>
                  <a:pt x="14090" y="18630"/>
                  <a:pt x="14097" y="18634"/>
                  <a:pt x="14106" y="18623"/>
                </a:cubicBezTo>
                <a:cubicBezTo>
                  <a:pt x="14132" y="18594"/>
                  <a:pt x="14125" y="18526"/>
                  <a:pt x="14095" y="18505"/>
                </a:cubicBezTo>
                <a:close/>
                <a:moveTo>
                  <a:pt x="14629" y="18509"/>
                </a:moveTo>
                <a:cubicBezTo>
                  <a:pt x="14611" y="18477"/>
                  <a:pt x="14605" y="18478"/>
                  <a:pt x="14592" y="18515"/>
                </a:cubicBezTo>
                <a:cubicBezTo>
                  <a:pt x="14583" y="18540"/>
                  <a:pt x="14575" y="18573"/>
                  <a:pt x="14575" y="18586"/>
                </a:cubicBezTo>
                <a:cubicBezTo>
                  <a:pt x="14575" y="18617"/>
                  <a:pt x="14595" y="18614"/>
                  <a:pt x="14625" y="18579"/>
                </a:cubicBezTo>
                <a:cubicBezTo>
                  <a:pt x="14645" y="18556"/>
                  <a:pt x="14646" y="18540"/>
                  <a:pt x="14629" y="18509"/>
                </a:cubicBezTo>
                <a:close/>
                <a:moveTo>
                  <a:pt x="2915" y="18576"/>
                </a:moveTo>
                <a:cubicBezTo>
                  <a:pt x="2888" y="18576"/>
                  <a:pt x="2862" y="18590"/>
                  <a:pt x="2856" y="18606"/>
                </a:cubicBezTo>
                <a:cubicBezTo>
                  <a:pt x="2850" y="18623"/>
                  <a:pt x="2831" y="18640"/>
                  <a:pt x="2813" y="18640"/>
                </a:cubicBezTo>
                <a:cubicBezTo>
                  <a:pt x="2796" y="18640"/>
                  <a:pt x="2770" y="18661"/>
                  <a:pt x="2756" y="18687"/>
                </a:cubicBezTo>
                <a:cubicBezTo>
                  <a:pt x="2735" y="18726"/>
                  <a:pt x="2734" y="18743"/>
                  <a:pt x="2751" y="18792"/>
                </a:cubicBezTo>
                <a:cubicBezTo>
                  <a:pt x="2772" y="18855"/>
                  <a:pt x="2822" y="18872"/>
                  <a:pt x="2839" y="18822"/>
                </a:cubicBezTo>
                <a:cubicBezTo>
                  <a:pt x="2845" y="18806"/>
                  <a:pt x="2874" y="18769"/>
                  <a:pt x="2906" y="18741"/>
                </a:cubicBezTo>
                <a:cubicBezTo>
                  <a:pt x="2981" y="18676"/>
                  <a:pt x="2987" y="18576"/>
                  <a:pt x="2915" y="18576"/>
                </a:cubicBezTo>
                <a:close/>
                <a:moveTo>
                  <a:pt x="16742" y="18606"/>
                </a:moveTo>
                <a:cubicBezTo>
                  <a:pt x="16736" y="18605"/>
                  <a:pt x="16726" y="18620"/>
                  <a:pt x="16722" y="18640"/>
                </a:cubicBezTo>
                <a:cubicBezTo>
                  <a:pt x="16718" y="18660"/>
                  <a:pt x="16726" y="18670"/>
                  <a:pt x="16737" y="18664"/>
                </a:cubicBezTo>
                <a:cubicBezTo>
                  <a:pt x="16758" y="18651"/>
                  <a:pt x="16762" y="18610"/>
                  <a:pt x="16742" y="18606"/>
                </a:cubicBezTo>
                <a:close/>
                <a:moveTo>
                  <a:pt x="12493" y="18650"/>
                </a:moveTo>
                <a:cubicBezTo>
                  <a:pt x="12489" y="18642"/>
                  <a:pt x="12477" y="18658"/>
                  <a:pt x="12465" y="18684"/>
                </a:cubicBezTo>
                <a:cubicBezTo>
                  <a:pt x="12452" y="18713"/>
                  <a:pt x="12451" y="18731"/>
                  <a:pt x="12462" y="18731"/>
                </a:cubicBezTo>
                <a:cubicBezTo>
                  <a:pt x="12482" y="18731"/>
                  <a:pt x="12505" y="18671"/>
                  <a:pt x="12493" y="18650"/>
                </a:cubicBezTo>
                <a:close/>
                <a:moveTo>
                  <a:pt x="2677" y="18701"/>
                </a:moveTo>
                <a:cubicBezTo>
                  <a:pt x="2668" y="18701"/>
                  <a:pt x="2666" y="18714"/>
                  <a:pt x="2671" y="18731"/>
                </a:cubicBezTo>
                <a:cubicBezTo>
                  <a:pt x="2677" y="18748"/>
                  <a:pt x="2690" y="18762"/>
                  <a:pt x="2699" y="18762"/>
                </a:cubicBezTo>
                <a:cubicBezTo>
                  <a:pt x="2708" y="18762"/>
                  <a:pt x="2710" y="18748"/>
                  <a:pt x="2704" y="18731"/>
                </a:cubicBezTo>
                <a:cubicBezTo>
                  <a:pt x="2699" y="18714"/>
                  <a:pt x="2686" y="18701"/>
                  <a:pt x="2677" y="18701"/>
                </a:cubicBezTo>
                <a:close/>
                <a:moveTo>
                  <a:pt x="12785" y="18846"/>
                </a:moveTo>
                <a:cubicBezTo>
                  <a:pt x="12775" y="18861"/>
                  <a:pt x="12776" y="18895"/>
                  <a:pt x="12792" y="18937"/>
                </a:cubicBezTo>
                <a:cubicBezTo>
                  <a:pt x="12811" y="18985"/>
                  <a:pt x="12833" y="19004"/>
                  <a:pt x="12875" y="19001"/>
                </a:cubicBezTo>
                <a:cubicBezTo>
                  <a:pt x="12931" y="18997"/>
                  <a:pt x="12933" y="18994"/>
                  <a:pt x="12907" y="18940"/>
                </a:cubicBezTo>
                <a:cubicBezTo>
                  <a:pt x="12891" y="18909"/>
                  <a:pt x="12874" y="18891"/>
                  <a:pt x="12870" y="18900"/>
                </a:cubicBezTo>
                <a:cubicBezTo>
                  <a:pt x="12865" y="18908"/>
                  <a:pt x="12849" y="18894"/>
                  <a:pt x="12835" y="18870"/>
                </a:cubicBezTo>
                <a:cubicBezTo>
                  <a:pt x="12814" y="18836"/>
                  <a:pt x="12794" y="18831"/>
                  <a:pt x="12785" y="18846"/>
                </a:cubicBezTo>
                <a:close/>
                <a:moveTo>
                  <a:pt x="13213" y="18856"/>
                </a:moveTo>
                <a:cubicBezTo>
                  <a:pt x="13201" y="18853"/>
                  <a:pt x="13187" y="18862"/>
                  <a:pt x="13167" y="18876"/>
                </a:cubicBezTo>
                <a:cubicBezTo>
                  <a:pt x="13134" y="18899"/>
                  <a:pt x="13115" y="18897"/>
                  <a:pt x="13108" y="18876"/>
                </a:cubicBezTo>
                <a:cubicBezTo>
                  <a:pt x="13101" y="18856"/>
                  <a:pt x="13092" y="18861"/>
                  <a:pt x="13084" y="18886"/>
                </a:cubicBezTo>
                <a:cubicBezTo>
                  <a:pt x="13067" y="18934"/>
                  <a:pt x="13021" y="18948"/>
                  <a:pt x="13008" y="18910"/>
                </a:cubicBezTo>
                <a:cubicBezTo>
                  <a:pt x="12992" y="18863"/>
                  <a:pt x="12952" y="18879"/>
                  <a:pt x="12956" y="18930"/>
                </a:cubicBezTo>
                <a:cubicBezTo>
                  <a:pt x="12961" y="18990"/>
                  <a:pt x="12998" y="19034"/>
                  <a:pt x="13026" y="19015"/>
                </a:cubicBezTo>
                <a:cubicBezTo>
                  <a:pt x="13038" y="19006"/>
                  <a:pt x="13068" y="19025"/>
                  <a:pt x="13093" y="19055"/>
                </a:cubicBezTo>
                <a:cubicBezTo>
                  <a:pt x="13141" y="19112"/>
                  <a:pt x="13170" y="19126"/>
                  <a:pt x="13272" y="19139"/>
                </a:cubicBezTo>
                <a:cubicBezTo>
                  <a:pt x="13306" y="19144"/>
                  <a:pt x="13340" y="19158"/>
                  <a:pt x="13346" y="19170"/>
                </a:cubicBezTo>
                <a:cubicBezTo>
                  <a:pt x="13362" y="19200"/>
                  <a:pt x="13366" y="19197"/>
                  <a:pt x="13429" y="19109"/>
                </a:cubicBezTo>
                <a:cubicBezTo>
                  <a:pt x="13504" y="19004"/>
                  <a:pt x="13502" y="18976"/>
                  <a:pt x="13418" y="18994"/>
                </a:cubicBezTo>
                <a:cubicBezTo>
                  <a:pt x="13368" y="19005"/>
                  <a:pt x="13339" y="18995"/>
                  <a:pt x="13316" y="18957"/>
                </a:cubicBezTo>
                <a:cubicBezTo>
                  <a:pt x="13299" y="18928"/>
                  <a:pt x="13285" y="18917"/>
                  <a:pt x="13285" y="18930"/>
                </a:cubicBezTo>
                <a:cubicBezTo>
                  <a:pt x="13285" y="18944"/>
                  <a:pt x="13271" y="18928"/>
                  <a:pt x="13252" y="18896"/>
                </a:cubicBezTo>
                <a:cubicBezTo>
                  <a:pt x="13237" y="18873"/>
                  <a:pt x="13225" y="18859"/>
                  <a:pt x="13213" y="18856"/>
                </a:cubicBezTo>
                <a:close/>
                <a:moveTo>
                  <a:pt x="14422" y="18934"/>
                </a:moveTo>
                <a:cubicBezTo>
                  <a:pt x="14412" y="18950"/>
                  <a:pt x="14408" y="18979"/>
                  <a:pt x="14416" y="19004"/>
                </a:cubicBezTo>
                <a:cubicBezTo>
                  <a:pt x="14425" y="19030"/>
                  <a:pt x="14433" y="19028"/>
                  <a:pt x="14451" y="19001"/>
                </a:cubicBezTo>
                <a:cubicBezTo>
                  <a:pt x="14468" y="18975"/>
                  <a:pt x="14471" y="18956"/>
                  <a:pt x="14459" y="18934"/>
                </a:cubicBezTo>
                <a:cubicBezTo>
                  <a:pt x="14448" y="18913"/>
                  <a:pt x="14432" y="18917"/>
                  <a:pt x="14422" y="18934"/>
                </a:cubicBezTo>
                <a:close/>
                <a:moveTo>
                  <a:pt x="14374" y="18944"/>
                </a:moveTo>
                <a:cubicBezTo>
                  <a:pt x="14364" y="18944"/>
                  <a:pt x="14361" y="18957"/>
                  <a:pt x="14367" y="18974"/>
                </a:cubicBezTo>
                <a:cubicBezTo>
                  <a:pt x="14372" y="18991"/>
                  <a:pt x="14379" y="19004"/>
                  <a:pt x="14383" y="19004"/>
                </a:cubicBezTo>
                <a:cubicBezTo>
                  <a:pt x="14387" y="19004"/>
                  <a:pt x="14391" y="18991"/>
                  <a:pt x="14391" y="18974"/>
                </a:cubicBezTo>
                <a:cubicBezTo>
                  <a:pt x="14391" y="18957"/>
                  <a:pt x="14384" y="18944"/>
                  <a:pt x="14374" y="18944"/>
                </a:cubicBezTo>
                <a:close/>
                <a:moveTo>
                  <a:pt x="15633" y="18944"/>
                </a:moveTo>
                <a:cubicBezTo>
                  <a:pt x="15629" y="18945"/>
                  <a:pt x="15638" y="18965"/>
                  <a:pt x="15655" y="18988"/>
                </a:cubicBezTo>
                <a:cubicBezTo>
                  <a:pt x="15674" y="19013"/>
                  <a:pt x="15679" y="19036"/>
                  <a:pt x="15668" y="19048"/>
                </a:cubicBezTo>
                <a:cubicBezTo>
                  <a:pt x="15658" y="19059"/>
                  <a:pt x="15654" y="19093"/>
                  <a:pt x="15659" y="19126"/>
                </a:cubicBezTo>
                <a:cubicBezTo>
                  <a:pt x="15668" y="19190"/>
                  <a:pt x="15707" y="19183"/>
                  <a:pt x="15721" y="19112"/>
                </a:cubicBezTo>
                <a:cubicBezTo>
                  <a:pt x="15726" y="19088"/>
                  <a:pt x="15745" y="19069"/>
                  <a:pt x="15764" y="19069"/>
                </a:cubicBezTo>
                <a:cubicBezTo>
                  <a:pt x="15787" y="19069"/>
                  <a:pt x="15799" y="19046"/>
                  <a:pt x="15799" y="19001"/>
                </a:cubicBezTo>
                <a:cubicBezTo>
                  <a:pt x="15799" y="18951"/>
                  <a:pt x="15791" y="18942"/>
                  <a:pt x="15766" y="18954"/>
                </a:cubicBezTo>
                <a:cubicBezTo>
                  <a:pt x="15747" y="18963"/>
                  <a:pt x="15728" y="18960"/>
                  <a:pt x="15723" y="18947"/>
                </a:cubicBezTo>
                <a:cubicBezTo>
                  <a:pt x="15717" y="18929"/>
                  <a:pt x="15679" y="18928"/>
                  <a:pt x="15633" y="18944"/>
                </a:cubicBezTo>
                <a:close/>
                <a:moveTo>
                  <a:pt x="15566" y="19038"/>
                </a:moveTo>
                <a:cubicBezTo>
                  <a:pt x="15542" y="19038"/>
                  <a:pt x="15536" y="19053"/>
                  <a:pt x="15542" y="19099"/>
                </a:cubicBezTo>
                <a:cubicBezTo>
                  <a:pt x="15547" y="19133"/>
                  <a:pt x="15554" y="19160"/>
                  <a:pt x="15557" y="19160"/>
                </a:cubicBezTo>
                <a:cubicBezTo>
                  <a:pt x="15560" y="19160"/>
                  <a:pt x="15571" y="19133"/>
                  <a:pt x="15581" y="19099"/>
                </a:cubicBezTo>
                <a:cubicBezTo>
                  <a:pt x="15596" y="19047"/>
                  <a:pt x="15594" y="19038"/>
                  <a:pt x="15566" y="19038"/>
                </a:cubicBezTo>
                <a:close/>
                <a:moveTo>
                  <a:pt x="14073" y="19281"/>
                </a:moveTo>
                <a:cubicBezTo>
                  <a:pt x="14059" y="19280"/>
                  <a:pt x="14026" y="19284"/>
                  <a:pt x="13999" y="19295"/>
                </a:cubicBezTo>
                <a:cubicBezTo>
                  <a:pt x="13933" y="19320"/>
                  <a:pt x="13804" y="19344"/>
                  <a:pt x="13658" y="19352"/>
                </a:cubicBezTo>
                <a:cubicBezTo>
                  <a:pt x="13560" y="19358"/>
                  <a:pt x="13531" y="19368"/>
                  <a:pt x="13517" y="19413"/>
                </a:cubicBezTo>
                <a:cubicBezTo>
                  <a:pt x="13504" y="19456"/>
                  <a:pt x="13495" y="19461"/>
                  <a:pt x="13477" y="19433"/>
                </a:cubicBezTo>
                <a:cubicBezTo>
                  <a:pt x="13464" y="19413"/>
                  <a:pt x="13458" y="19383"/>
                  <a:pt x="13464" y="19365"/>
                </a:cubicBezTo>
                <a:cubicBezTo>
                  <a:pt x="13471" y="19345"/>
                  <a:pt x="13466" y="19344"/>
                  <a:pt x="13451" y="19362"/>
                </a:cubicBezTo>
                <a:cubicBezTo>
                  <a:pt x="13420" y="19398"/>
                  <a:pt x="13401" y="19398"/>
                  <a:pt x="13368" y="19369"/>
                </a:cubicBezTo>
                <a:cubicBezTo>
                  <a:pt x="13353" y="19356"/>
                  <a:pt x="13333" y="19359"/>
                  <a:pt x="13324" y="19376"/>
                </a:cubicBezTo>
                <a:cubicBezTo>
                  <a:pt x="13313" y="19396"/>
                  <a:pt x="13291" y="19397"/>
                  <a:pt x="13261" y="19376"/>
                </a:cubicBezTo>
                <a:cubicBezTo>
                  <a:pt x="13218" y="19345"/>
                  <a:pt x="13217" y="19347"/>
                  <a:pt x="13222" y="19426"/>
                </a:cubicBezTo>
                <a:cubicBezTo>
                  <a:pt x="13226" y="19483"/>
                  <a:pt x="13243" y="19524"/>
                  <a:pt x="13278" y="19554"/>
                </a:cubicBezTo>
                <a:cubicBezTo>
                  <a:pt x="13305" y="19579"/>
                  <a:pt x="13341" y="19611"/>
                  <a:pt x="13357" y="19625"/>
                </a:cubicBezTo>
                <a:cubicBezTo>
                  <a:pt x="13378" y="19644"/>
                  <a:pt x="13386" y="19637"/>
                  <a:pt x="13386" y="19605"/>
                </a:cubicBezTo>
                <a:cubicBezTo>
                  <a:pt x="13386" y="19541"/>
                  <a:pt x="13416" y="19516"/>
                  <a:pt x="13444" y="19558"/>
                </a:cubicBezTo>
                <a:cubicBezTo>
                  <a:pt x="13457" y="19578"/>
                  <a:pt x="13475" y="19585"/>
                  <a:pt x="13484" y="19575"/>
                </a:cubicBezTo>
                <a:cubicBezTo>
                  <a:pt x="13493" y="19564"/>
                  <a:pt x="13506" y="19570"/>
                  <a:pt x="13512" y="19588"/>
                </a:cubicBezTo>
                <a:cubicBezTo>
                  <a:pt x="13518" y="19606"/>
                  <a:pt x="13534" y="19614"/>
                  <a:pt x="13547" y="19605"/>
                </a:cubicBezTo>
                <a:cubicBezTo>
                  <a:pt x="13560" y="19596"/>
                  <a:pt x="13574" y="19605"/>
                  <a:pt x="13580" y="19622"/>
                </a:cubicBezTo>
                <a:cubicBezTo>
                  <a:pt x="13586" y="19639"/>
                  <a:pt x="13601" y="19648"/>
                  <a:pt x="13613" y="19639"/>
                </a:cubicBezTo>
                <a:cubicBezTo>
                  <a:pt x="13626" y="19630"/>
                  <a:pt x="13641" y="19634"/>
                  <a:pt x="13647" y="19652"/>
                </a:cubicBezTo>
                <a:cubicBezTo>
                  <a:pt x="13653" y="19670"/>
                  <a:pt x="13682" y="19678"/>
                  <a:pt x="13711" y="19669"/>
                </a:cubicBezTo>
                <a:cubicBezTo>
                  <a:pt x="13741" y="19660"/>
                  <a:pt x="13776" y="19668"/>
                  <a:pt x="13789" y="19683"/>
                </a:cubicBezTo>
                <a:cubicBezTo>
                  <a:pt x="13805" y="19701"/>
                  <a:pt x="13822" y="19683"/>
                  <a:pt x="13846" y="19629"/>
                </a:cubicBezTo>
                <a:cubicBezTo>
                  <a:pt x="13877" y="19559"/>
                  <a:pt x="13885" y="19555"/>
                  <a:pt x="13925" y="19588"/>
                </a:cubicBezTo>
                <a:cubicBezTo>
                  <a:pt x="13964" y="19620"/>
                  <a:pt x="13976" y="19618"/>
                  <a:pt x="14016" y="19561"/>
                </a:cubicBezTo>
                <a:cubicBezTo>
                  <a:pt x="14058" y="19501"/>
                  <a:pt x="14063" y="19500"/>
                  <a:pt x="14090" y="19544"/>
                </a:cubicBezTo>
                <a:cubicBezTo>
                  <a:pt x="14106" y="19571"/>
                  <a:pt x="14132" y="19587"/>
                  <a:pt x="14149" y="19581"/>
                </a:cubicBezTo>
                <a:cubicBezTo>
                  <a:pt x="14169" y="19575"/>
                  <a:pt x="14182" y="19597"/>
                  <a:pt x="14189" y="19649"/>
                </a:cubicBezTo>
                <a:cubicBezTo>
                  <a:pt x="14200" y="19725"/>
                  <a:pt x="14200" y="19724"/>
                  <a:pt x="14210" y="19656"/>
                </a:cubicBezTo>
                <a:cubicBezTo>
                  <a:pt x="14220" y="19584"/>
                  <a:pt x="14264" y="19562"/>
                  <a:pt x="14284" y="19618"/>
                </a:cubicBezTo>
                <a:cubicBezTo>
                  <a:pt x="14291" y="19641"/>
                  <a:pt x="14301" y="19642"/>
                  <a:pt x="14317" y="19618"/>
                </a:cubicBezTo>
                <a:cubicBezTo>
                  <a:pt x="14333" y="19593"/>
                  <a:pt x="14349" y="19594"/>
                  <a:pt x="14374" y="19618"/>
                </a:cubicBezTo>
                <a:cubicBezTo>
                  <a:pt x="14403" y="19647"/>
                  <a:pt x="14407" y="19643"/>
                  <a:pt x="14407" y="19595"/>
                </a:cubicBezTo>
                <a:cubicBezTo>
                  <a:pt x="14407" y="19524"/>
                  <a:pt x="14337" y="19454"/>
                  <a:pt x="14254" y="19446"/>
                </a:cubicBezTo>
                <a:cubicBezTo>
                  <a:pt x="14220" y="19443"/>
                  <a:pt x="14179" y="19434"/>
                  <a:pt x="14164" y="19423"/>
                </a:cubicBezTo>
                <a:cubicBezTo>
                  <a:pt x="14138" y="19405"/>
                  <a:pt x="14137" y="19399"/>
                  <a:pt x="14165" y="19342"/>
                </a:cubicBezTo>
                <a:cubicBezTo>
                  <a:pt x="14195" y="19282"/>
                  <a:pt x="14195" y="19280"/>
                  <a:pt x="14147" y="19281"/>
                </a:cubicBezTo>
                <a:cubicBezTo>
                  <a:pt x="14120" y="19282"/>
                  <a:pt x="14087" y="19283"/>
                  <a:pt x="14073" y="19281"/>
                </a:cubicBezTo>
                <a:close/>
                <a:moveTo>
                  <a:pt x="14555" y="19362"/>
                </a:moveTo>
                <a:cubicBezTo>
                  <a:pt x="14531" y="19389"/>
                  <a:pt x="14541" y="19471"/>
                  <a:pt x="14566" y="19453"/>
                </a:cubicBezTo>
                <a:cubicBezTo>
                  <a:pt x="14579" y="19444"/>
                  <a:pt x="14608" y="19462"/>
                  <a:pt x="14629" y="19494"/>
                </a:cubicBezTo>
                <a:cubicBezTo>
                  <a:pt x="14650" y="19525"/>
                  <a:pt x="14671" y="19545"/>
                  <a:pt x="14675" y="19538"/>
                </a:cubicBezTo>
                <a:cubicBezTo>
                  <a:pt x="14686" y="19517"/>
                  <a:pt x="14569" y="19346"/>
                  <a:pt x="14555" y="19362"/>
                </a:cubicBezTo>
                <a:close/>
                <a:moveTo>
                  <a:pt x="17050" y="19834"/>
                </a:moveTo>
                <a:cubicBezTo>
                  <a:pt x="17020" y="19835"/>
                  <a:pt x="17017" y="19841"/>
                  <a:pt x="17038" y="19865"/>
                </a:cubicBezTo>
                <a:cubicBezTo>
                  <a:pt x="17070" y="19903"/>
                  <a:pt x="17089" y="19903"/>
                  <a:pt x="17089" y="19865"/>
                </a:cubicBezTo>
                <a:cubicBezTo>
                  <a:pt x="17089" y="19848"/>
                  <a:pt x="17071" y="19834"/>
                  <a:pt x="17050" y="19834"/>
                </a:cubicBezTo>
                <a:close/>
                <a:moveTo>
                  <a:pt x="17152" y="19872"/>
                </a:moveTo>
                <a:cubicBezTo>
                  <a:pt x="17139" y="19881"/>
                  <a:pt x="17144" y="19890"/>
                  <a:pt x="17163" y="19892"/>
                </a:cubicBezTo>
                <a:cubicBezTo>
                  <a:pt x="17181" y="19893"/>
                  <a:pt x="17191" y="19885"/>
                  <a:pt x="17185" y="19875"/>
                </a:cubicBezTo>
                <a:cubicBezTo>
                  <a:pt x="17180" y="19865"/>
                  <a:pt x="17164" y="19863"/>
                  <a:pt x="17152" y="19872"/>
                </a:cubicBezTo>
                <a:close/>
                <a:moveTo>
                  <a:pt x="17349" y="20047"/>
                </a:moveTo>
                <a:cubicBezTo>
                  <a:pt x="17336" y="20047"/>
                  <a:pt x="17320" y="20060"/>
                  <a:pt x="17314" y="20077"/>
                </a:cubicBezTo>
                <a:cubicBezTo>
                  <a:pt x="17309" y="20094"/>
                  <a:pt x="17315" y="20108"/>
                  <a:pt x="17329" y="20108"/>
                </a:cubicBezTo>
                <a:cubicBezTo>
                  <a:pt x="17343" y="20108"/>
                  <a:pt x="17359" y="20094"/>
                  <a:pt x="17364" y="20077"/>
                </a:cubicBezTo>
                <a:cubicBezTo>
                  <a:pt x="17370" y="20060"/>
                  <a:pt x="17363" y="20047"/>
                  <a:pt x="17349" y="20047"/>
                </a:cubicBezTo>
                <a:close/>
                <a:moveTo>
                  <a:pt x="17715" y="20074"/>
                </a:moveTo>
                <a:cubicBezTo>
                  <a:pt x="17691" y="20094"/>
                  <a:pt x="17655" y="20102"/>
                  <a:pt x="17636" y="20091"/>
                </a:cubicBezTo>
                <a:cubicBezTo>
                  <a:pt x="17605" y="20073"/>
                  <a:pt x="17603" y="20076"/>
                  <a:pt x="17621" y="20114"/>
                </a:cubicBezTo>
                <a:cubicBezTo>
                  <a:pt x="17632" y="20139"/>
                  <a:pt x="17636" y="20167"/>
                  <a:pt x="17630" y="20179"/>
                </a:cubicBezTo>
                <a:cubicBezTo>
                  <a:pt x="17624" y="20190"/>
                  <a:pt x="17647" y="20199"/>
                  <a:pt x="17680" y="20199"/>
                </a:cubicBezTo>
                <a:cubicBezTo>
                  <a:pt x="17713" y="20199"/>
                  <a:pt x="17746" y="20186"/>
                  <a:pt x="17752" y="20168"/>
                </a:cubicBezTo>
                <a:cubicBezTo>
                  <a:pt x="17758" y="20150"/>
                  <a:pt x="17772" y="20142"/>
                  <a:pt x="17785" y="20152"/>
                </a:cubicBezTo>
                <a:cubicBezTo>
                  <a:pt x="17816" y="20173"/>
                  <a:pt x="17815" y="20126"/>
                  <a:pt x="17783" y="20077"/>
                </a:cubicBezTo>
                <a:cubicBezTo>
                  <a:pt x="17763" y="20047"/>
                  <a:pt x="17749" y="20046"/>
                  <a:pt x="17715" y="20074"/>
                </a:cubicBezTo>
                <a:close/>
                <a:moveTo>
                  <a:pt x="17940" y="20118"/>
                </a:moveTo>
                <a:cubicBezTo>
                  <a:pt x="17927" y="20128"/>
                  <a:pt x="17930" y="20137"/>
                  <a:pt x="17949" y="20138"/>
                </a:cubicBezTo>
                <a:cubicBezTo>
                  <a:pt x="17967" y="20139"/>
                  <a:pt x="17977" y="20131"/>
                  <a:pt x="17972" y="20121"/>
                </a:cubicBezTo>
                <a:cubicBezTo>
                  <a:pt x="17966" y="20111"/>
                  <a:pt x="17952" y="20109"/>
                  <a:pt x="17940" y="20118"/>
                </a:cubicBezTo>
                <a:close/>
                <a:moveTo>
                  <a:pt x="16094" y="20664"/>
                </a:moveTo>
                <a:cubicBezTo>
                  <a:pt x="16102" y="20687"/>
                  <a:pt x="16106" y="20729"/>
                  <a:pt x="16104" y="20759"/>
                </a:cubicBezTo>
                <a:cubicBezTo>
                  <a:pt x="16100" y="20796"/>
                  <a:pt x="16105" y="20805"/>
                  <a:pt x="16124" y="20793"/>
                </a:cubicBezTo>
                <a:cubicBezTo>
                  <a:pt x="16160" y="20767"/>
                  <a:pt x="16156" y="20712"/>
                  <a:pt x="16115" y="20664"/>
                </a:cubicBezTo>
                <a:cubicBezTo>
                  <a:pt x="16085" y="20631"/>
                  <a:pt x="16083" y="20631"/>
                  <a:pt x="16094" y="20664"/>
                </a:cubicBezTo>
                <a:close/>
                <a:moveTo>
                  <a:pt x="15638" y="20742"/>
                </a:moveTo>
                <a:cubicBezTo>
                  <a:pt x="15625" y="20751"/>
                  <a:pt x="15619" y="20771"/>
                  <a:pt x="15624" y="20786"/>
                </a:cubicBezTo>
                <a:cubicBezTo>
                  <a:pt x="15634" y="20818"/>
                  <a:pt x="15655" y="20820"/>
                  <a:pt x="15670" y="20793"/>
                </a:cubicBezTo>
                <a:cubicBezTo>
                  <a:pt x="15688" y="20760"/>
                  <a:pt x="15665" y="20724"/>
                  <a:pt x="15638" y="20742"/>
                </a:cubicBezTo>
                <a:close/>
                <a:moveTo>
                  <a:pt x="15958" y="20782"/>
                </a:moveTo>
                <a:cubicBezTo>
                  <a:pt x="15932" y="20782"/>
                  <a:pt x="15923" y="20847"/>
                  <a:pt x="15943" y="20884"/>
                </a:cubicBezTo>
                <a:cubicBezTo>
                  <a:pt x="15959" y="20912"/>
                  <a:pt x="15984" y="20877"/>
                  <a:pt x="15984" y="20826"/>
                </a:cubicBezTo>
                <a:cubicBezTo>
                  <a:pt x="15984" y="20802"/>
                  <a:pt x="15972" y="20782"/>
                  <a:pt x="15958" y="20782"/>
                </a:cubicBezTo>
                <a:close/>
                <a:moveTo>
                  <a:pt x="15742" y="20863"/>
                </a:moveTo>
                <a:cubicBezTo>
                  <a:pt x="15729" y="20887"/>
                  <a:pt x="15751" y="20968"/>
                  <a:pt x="15766" y="20951"/>
                </a:cubicBezTo>
                <a:cubicBezTo>
                  <a:pt x="15773" y="20943"/>
                  <a:pt x="15788" y="20956"/>
                  <a:pt x="15799" y="20981"/>
                </a:cubicBezTo>
                <a:cubicBezTo>
                  <a:pt x="15825" y="21038"/>
                  <a:pt x="15826" y="21037"/>
                  <a:pt x="15838" y="20981"/>
                </a:cubicBezTo>
                <a:cubicBezTo>
                  <a:pt x="15847" y="20938"/>
                  <a:pt x="15760" y="20831"/>
                  <a:pt x="15742" y="20863"/>
                </a:cubicBezTo>
                <a:close/>
                <a:moveTo>
                  <a:pt x="15673" y="20874"/>
                </a:moveTo>
                <a:cubicBezTo>
                  <a:pt x="15671" y="20874"/>
                  <a:pt x="15663" y="20892"/>
                  <a:pt x="15659" y="20914"/>
                </a:cubicBezTo>
                <a:cubicBezTo>
                  <a:pt x="15654" y="20936"/>
                  <a:pt x="15661" y="20954"/>
                  <a:pt x="15673" y="20954"/>
                </a:cubicBezTo>
                <a:cubicBezTo>
                  <a:pt x="15686" y="20955"/>
                  <a:pt x="15691" y="20936"/>
                  <a:pt x="15686" y="20914"/>
                </a:cubicBezTo>
                <a:cubicBezTo>
                  <a:pt x="15682" y="20892"/>
                  <a:pt x="15676" y="20874"/>
                  <a:pt x="15673" y="20874"/>
                </a:cubicBezTo>
                <a:close/>
                <a:moveTo>
                  <a:pt x="15537" y="20934"/>
                </a:moveTo>
                <a:cubicBezTo>
                  <a:pt x="15509" y="20934"/>
                  <a:pt x="15506" y="20984"/>
                  <a:pt x="15531" y="21012"/>
                </a:cubicBezTo>
                <a:cubicBezTo>
                  <a:pt x="15542" y="21024"/>
                  <a:pt x="15541" y="21050"/>
                  <a:pt x="15529" y="21089"/>
                </a:cubicBezTo>
                <a:cubicBezTo>
                  <a:pt x="15509" y="21159"/>
                  <a:pt x="15533" y="21172"/>
                  <a:pt x="15563" y="21106"/>
                </a:cubicBezTo>
                <a:cubicBezTo>
                  <a:pt x="15587" y="21052"/>
                  <a:pt x="15570" y="20934"/>
                  <a:pt x="15537" y="20934"/>
                </a:cubicBezTo>
                <a:close/>
                <a:moveTo>
                  <a:pt x="15972" y="20985"/>
                </a:moveTo>
                <a:cubicBezTo>
                  <a:pt x="15943" y="20964"/>
                  <a:pt x="15888" y="21020"/>
                  <a:pt x="15875" y="21086"/>
                </a:cubicBezTo>
                <a:cubicBezTo>
                  <a:pt x="15869" y="21112"/>
                  <a:pt x="15861" y="21149"/>
                  <a:pt x="15856" y="21167"/>
                </a:cubicBezTo>
                <a:cubicBezTo>
                  <a:pt x="15851" y="21185"/>
                  <a:pt x="15869" y="21237"/>
                  <a:pt x="15893" y="21282"/>
                </a:cubicBezTo>
                <a:cubicBezTo>
                  <a:pt x="15933" y="21356"/>
                  <a:pt x="15981" y="21371"/>
                  <a:pt x="15958" y="21302"/>
                </a:cubicBezTo>
                <a:cubicBezTo>
                  <a:pt x="15952" y="21286"/>
                  <a:pt x="15961" y="21233"/>
                  <a:pt x="15978" y="21187"/>
                </a:cubicBezTo>
                <a:cubicBezTo>
                  <a:pt x="16013" y="21095"/>
                  <a:pt x="16011" y="21012"/>
                  <a:pt x="15972" y="20985"/>
                </a:cubicBezTo>
                <a:close/>
                <a:moveTo>
                  <a:pt x="15620" y="21187"/>
                </a:moveTo>
                <a:cubicBezTo>
                  <a:pt x="15605" y="21191"/>
                  <a:pt x="15590" y="21205"/>
                  <a:pt x="15585" y="21231"/>
                </a:cubicBezTo>
                <a:cubicBezTo>
                  <a:pt x="15581" y="21252"/>
                  <a:pt x="15592" y="21268"/>
                  <a:pt x="15613" y="21265"/>
                </a:cubicBezTo>
                <a:cubicBezTo>
                  <a:pt x="15632" y="21262"/>
                  <a:pt x="15648" y="21241"/>
                  <a:pt x="15648" y="21218"/>
                </a:cubicBezTo>
                <a:cubicBezTo>
                  <a:pt x="15648" y="21193"/>
                  <a:pt x="15634" y="21184"/>
                  <a:pt x="15620" y="2118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0" name="Shape 190"/>
          <p:cNvSpPr/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  <a:effectLst>
            <a:outerShdw sx="100000" sy="100000" kx="0" ky="0" algn="b" rotWithShape="0" blurRad="25400" dist="38100" dir="2700000">
              <a:srgbClr val="FFFFFF">
                <a:alpha val="90000"/>
              </a:srgbClr>
            </a:outerShdw>
          </a:effectLst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cap="none" sz="48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1" name="Shape 191"/>
          <p:cNvSpPr/>
          <p:nvPr>
            <p:ph type="sldNum" sz="quarter" idx="2"/>
          </p:nvPr>
        </p:nvSpPr>
        <p:spPr>
          <a:xfrm>
            <a:off x="6324600" y="9017000"/>
            <a:ext cx="342900" cy="355600"/>
          </a:xfrm>
          <a:prstGeom prst="rect">
            <a:avLst/>
          </a:prstGeom>
          <a:effectLst>
            <a:outerShdw sx="100000" sy="100000" kx="0" ky="0" algn="b" rotWithShape="0" blurRad="12700" dist="38100" dir="2700000">
              <a:srgbClr val="FFFFFF">
                <a:alpha val="90000"/>
              </a:srgbClr>
            </a:outerShdw>
          </a:effectLst>
        </p:spPr>
        <p:txBody>
          <a:bodyPr/>
          <a:lstStyle>
            <a:lvl1pPr algn="ctr">
              <a:defRPr sz="18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title"/>
          </p:nvPr>
        </p:nvSpPr>
        <p:spPr>
          <a:xfrm>
            <a:off x="975359" y="866986"/>
            <a:ext cx="11054082" cy="1625601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ctr" defTabSz="1300480">
              <a:spcBef>
                <a:spcPts val="0"/>
              </a:spcBef>
              <a:defRPr cap="none" sz="6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6" name="Shape 206"/>
          <p:cNvSpPr/>
          <p:nvPr>
            <p:ph type="body" sz="half" idx="1"/>
          </p:nvPr>
        </p:nvSpPr>
        <p:spPr>
          <a:xfrm>
            <a:off x="975359" y="2817706"/>
            <a:ext cx="11054082" cy="2826527"/>
          </a:xfrm>
          <a:prstGeom prst="rect">
            <a:avLst/>
          </a:prstGeom>
        </p:spPr>
        <p:txBody>
          <a:bodyPr lIns="65023" tIns="65023" rIns="65023" bIns="65023"/>
          <a:lstStyle>
            <a:lvl1pPr marL="471487" indent="-471487" defTabSz="1300480">
              <a:spcBef>
                <a:spcPts val="1000"/>
              </a:spcBef>
              <a:buSzPct val="100000"/>
              <a:buFontTx/>
              <a:buChar char="»"/>
              <a:defRPr sz="4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06235" indent="-449035" defTabSz="1300480">
              <a:spcBef>
                <a:spcPts val="1000"/>
              </a:spcBef>
              <a:buSzPct val="100000"/>
              <a:buFontTx/>
              <a:buChar char="–"/>
              <a:defRPr sz="4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33500" indent="-419100" defTabSz="1300480">
              <a:spcBef>
                <a:spcPts val="1000"/>
              </a:spcBef>
              <a:buSzPct val="100000"/>
              <a:buFontTx/>
              <a:buChar char="•"/>
              <a:defRPr sz="4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74520" indent="-502920" defTabSz="1300480">
              <a:spcBef>
                <a:spcPts val="1000"/>
              </a:spcBef>
              <a:buSzPct val="100000"/>
              <a:buFontTx/>
              <a:buChar char="–"/>
              <a:defRPr sz="4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387600" indent="-558800" defTabSz="1300480">
              <a:spcBef>
                <a:spcPts val="1000"/>
              </a:spcBef>
              <a:buSzPct val="100000"/>
              <a:buFontTx/>
              <a:buChar char="»"/>
              <a:defRPr sz="4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" name="Shape 207"/>
          <p:cNvSpPr/>
          <p:nvPr>
            <p:ph type="body" sz="half" idx="13"/>
          </p:nvPr>
        </p:nvSpPr>
        <p:spPr>
          <a:xfrm>
            <a:off x="6604752" y="2817706"/>
            <a:ext cx="5424689" cy="5852161"/>
          </a:xfrm>
          <a:prstGeom prst="rect">
            <a:avLst/>
          </a:prstGeom>
        </p:spPr>
        <p:txBody>
          <a:bodyPr lIns="65023" tIns="65023" rIns="65023" bIns="65023"/>
          <a:lstStyle/>
          <a:p>
            <a:pPr marL="471487" indent="-471487" defTabSz="1300480">
              <a:spcBef>
                <a:spcPts val="1000"/>
              </a:spcBef>
              <a:buSzPct val="100000"/>
              <a:buFontTx/>
              <a:buChar char="•"/>
              <a:defRPr sz="4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208" name="Shape 208"/>
          <p:cNvSpPr/>
          <p:nvPr>
            <p:ph type="sldNum" sz="quarter" idx="2"/>
          </p:nvPr>
        </p:nvSpPr>
        <p:spPr>
          <a:xfrm>
            <a:off x="11658092" y="8886613"/>
            <a:ext cx="371349" cy="422149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18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 flipH="1" rot="11220000">
            <a:off x="4502008" y="1575928"/>
            <a:ext cx="7477761" cy="5852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0984" y="0"/>
                </a:lnTo>
                <a:lnTo>
                  <a:pt x="21600" y="788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</a:ln>
          <a:effectLst>
            <a:outerShdw sx="100000" sy="100000" kx="0" ky="0" algn="b" rotWithShape="0" blurRad="88900" dist="50800" dir="7500040">
              <a:srgbClr val="000000">
                <a:alpha val="2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1300480">
              <a:defRPr sz="2400"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216" name="Shape 216"/>
          <p:cNvSpPr/>
          <p:nvPr/>
        </p:nvSpPr>
        <p:spPr>
          <a:xfrm flipH="1" rot="11220000">
            <a:off x="11383716" y="7622257"/>
            <a:ext cx="221263" cy="221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bevel/>
          </a:ln>
          <a:effectLst>
            <a:outerShdw sx="100000" sy="100000" kx="0" ky="0" algn="b" rotWithShape="0" blurRad="88900" dist="0" dir="12899787">
              <a:srgbClr val="000000">
                <a:alpha val="46998"/>
              </a:srgbClr>
            </a:outerShdw>
          </a:effectLst>
        </p:spPr>
        <p:txBody>
          <a:bodyPr lIns="65023" tIns="65023" rIns="65023" bIns="65023" anchor="ctr"/>
          <a:lstStyle/>
          <a:p>
            <a:pPr algn="ctr" defTabSz="1300480">
              <a:defRPr sz="24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217" name="Shape 217"/>
          <p:cNvSpPr/>
          <p:nvPr/>
        </p:nvSpPr>
        <p:spPr>
          <a:xfrm flipH="1" rot="10800000">
            <a:off x="-13547" y="8272498"/>
            <a:ext cx="13031893" cy="1481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EBF8">
                  <a:alpha val="54998"/>
                </a:srgbClr>
              </a:gs>
              <a:gs pos="100000">
                <a:srgbClr val="0079AF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65023" tIns="65023" rIns="65023" bIns="65023"/>
          <a:lstStyle/>
          <a:p>
            <a:pPr defTabSz="1300480">
              <a:defRPr sz="2400"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218" name="Shape 218"/>
          <p:cNvSpPr/>
          <p:nvPr/>
        </p:nvSpPr>
        <p:spPr>
          <a:xfrm flipH="1" rot="10800000">
            <a:off x="6231466" y="8890010"/>
            <a:ext cx="6773335" cy="863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BE5">
                  <a:alpha val="29998"/>
                </a:srgbClr>
              </a:gs>
              <a:gs pos="19999">
                <a:srgbClr val="009BE5">
                  <a:alpha val="32998"/>
                </a:srgbClr>
              </a:gs>
              <a:gs pos="100000">
                <a:srgbClr val="00ADB6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65023" tIns="65023" rIns="65023" bIns="65023"/>
          <a:lstStyle/>
          <a:p>
            <a:pPr defTabSz="1300480">
              <a:defRPr sz="2400"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219" name="Shape 219"/>
          <p:cNvSpPr/>
          <p:nvPr>
            <p:ph type="title"/>
          </p:nvPr>
        </p:nvSpPr>
        <p:spPr>
          <a:xfrm>
            <a:off x="650239" y="1002453"/>
            <a:ext cx="11704322" cy="1625601"/>
          </a:xfrm>
          <a:prstGeom prst="rect">
            <a:avLst/>
          </a:prstGeom>
        </p:spPr>
        <p:txBody>
          <a:bodyPr lIns="0" tIns="0" rIns="0" bIns="0" anchor="b"/>
          <a:lstStyle>
            <a:lvl1pPr defTabSz="1300480">
              <a:spcBef>
                <a:spcPts val="0"/>
              </a:spcBef>
              <a:defRPr cap="none" sz="70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0" name="Shape 220"/>
          <p:cNvSpPr/>
          <p:nvPr>
            <p:ph type="body" idx="1"/>
          </p:nvPr>
        </p:nvSpPr>
        <p:spPr>
          <a:xfrm>
            <a:off x="650239" y="2752231"/>
            <a:ext cx="11704322" cy="6242756"/>
          </a:xfrm>
          <a:prstGeom prst="rect">
            <a:avLst/>
          </a:prstGeom>
        </p:spPr>
        <p:txBody>
          <a:bodyPr lIns="65023" tIns="65023" rIns="65023" bIns="65023"/>
          <a:lstStyle>
            <a:lvl1pPr marL="378069" indent="-378069" defTabSz="1300480">
              <a:spcBef>
                <a:spcPts val="800"/>
              </a:spcBef>
              <a:buClr>
                <a:srgbClr val="0BD0D9"/>
              </a:buClr>
              <a:buSzPct val="95000"/>
              <a:buFont typeface="Wingdings 2"/>
              <a:buChar char="●"/>
              <a:defRPr sz="3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762793" indent="-369093" defTabSz="1300480">
              <a:spcBef>
                <a:spcPts val="800"/>
              </a:spcBef>
              <a:buClr>
                <a:srgbClr val="0BD0D9"/>
              </a:buClr>
              <a:buSzPct val="85000"/>
              <a:buFont typeface="Wingdings 2"/>
              <a:buChar char="●"/>
              <a:defRPr sz="3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090158" indent="-421821" defTabSz="1300480">
              <a:spcBef>
                <a:spcPts val="800"/>
              </a:spcBef>
              <a:buClr>
                <a:srgbClr val="0BD0D9"/>
              </a:buClr>
              <a:buSzPct val="70000"/>
              <a:buFont typeface="Wingdings 2"/>
              <a:buChar char="●"/>
              <a:defRPr sz="3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55089" indent="-377189" defTabSz="1300480">
              <a:spcBef>
                <a:spcPts val="800"/>
              </a:spcBef>
              <a:buClr>
                <a:srgbClr val="0BD0D9"/>
              </a:buClr>
              <a:buSzPct val="65000"/>
              <a:buFont typeface="Wingdings 2"/>
              <a:buChar char="●"/>
              <a:defRPr sz="3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671637" indent="-419100" defTabSz="1300480">
              <a:spcBef>
                <a:spcPts val="800"/>
              </a:spcBef>
              <a:buClr>
                <a:srgbClr val="0BD0D9"/>
              </a:buClr>
              <a:buSzPct val="65000"/>
              <a:buFont typeface="Wingdings 2"/>
              <a:buChar char="●"/>
              <a:defRPr sz="3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" name="Shape 221"/>
          <p:cNvSpPr/>
          <p:nvPr>
            <p:ph type="sldNum" sz="quarter" idx="2"/>
          </p:nvPr>
        </p:nvSpPr>
        <p:spPr>
          <a:xfrm>
            <a:off x="12168822" y="9318131"/>
            <a:ext cx="185738" cy="241301"/>
          </a:xfrm>
          <a:prstGeom prst="rect">
            <a:avLst/>
          </a:prstGeom>
        </p:spPr>
        <p:txBody>
          <a:bodyPr lIns="0" tIns="0" rIns="0" bIns="0" anchor="b"/>
          <a:lstStyle>
            <a:lvl1pPr defTabSz="1300480">
              <a:defRPr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-13547" y="-11290"/>
            <a:ext cx="13031893" cy="14811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EBF8">
                  <a:alpha val="54998"/>
                </a:srgbClr>
              </a:gs>
              <a:gs pos="100000">
                <a:srgbClr val="0079AF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65023" tIns="65023" rIns="65023" bIns="65023"/>
          <a:lstStyle/>
          <a:p>
            <a:pPr defTabSz="1300480">
              <a:defRPr sz="2400"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229" name="Shape 229"/>
          <p:cNvSpPr/>
          <p:nvPr/>
        </p:nvSpPr>
        <p:spPr>
          <a:xfrm>
            <a:off x="6231466" y="-11290"/>
            <a:ext cx="6773335" cy="863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BE5">
                  <a:alpha val="29998"/>
                </a:srgbClr>
              </a:gs>
              <a:gs pos="19999">
                <a:srgbClr val="009BE5">
                  <a:alpha val="32998"/>
                </a:srgbClr>
              </a:gs>
              <a:gs pos="100000">
                <a:srgbClr val="00ADB6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65023" tIns="65023" rIns="65023" bIns="65023"/>
          <a:lstStyle/>
          <a:p>
            <a:pPr defTabSz="1300480">
              <a:defRPr sz="2400"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grpSp>
        <p:nvGrpSpPr>
          <p:cNvPr id="232" name="Group 232"/>
          <p:cNvGrpSpPr/>
          <p:nvPr/>
        </p:nvGrpSpPr>
        <p:grpSpPr>
          <a:xfrm>
            <a:off x="-8718" y="-32797"/>
            <a:ext cx="13022092" cy="1487718"/>
            <a:chOff x="0" y="0"/>
            <a:chExt cx="13022090" cy="1487716"/>
          </a:xfrm>
        </p:grpSpPr>
        <p:pic>
          <p:nvPicPr>
            <p:cNvPr id="230" name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996081" cy="14877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1" name="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03794"/>
              <a:ext cx="13022091" cy="1297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3" name="Shape 233"/>
          <p:cNvSpPr/>
          <p:nvPr>
            <p:ph type="sldNum" sz="quarter" idx="2"/>
          </p:nvPr>
        </p:nvSpPr>
        <p:spPr>
          <a:xfrm>
            <a:off x="12168822" y="9318131"/>
            <a:ext cx="185738" cy="241301"/>
          </a:xfrm>
          <a:prstGeom prst="rect">
            <a:avLst/>
          </a:prstGeom>
        </p:spPr>
        <p:txBody>
          <a:bodyPr lIns="0" tIns="0" rIns="0" bIns="0" anchor="b"/>
          <a:lstStyle>
            <a:lvl1pPr defTabSz="1300480">
              <a:defRPr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0"/>
            <a:ext cx="13004800" cy="9776178"/>
          </a:xfrm>
          <a:prstGeom prst="rect">
            <a:avLst/>
          </a:prstGeom>
          <a:solidFill>
            <a:srgbClr val="F7AD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7" name="Shape 27"/>
          <p:cNvSpPr/>
          <p:nvPr/>
        </p:nvSpPr>
        <p:spPr>
          <a:xfrm>
            <a:off x="580248" y="948047"/>
            <a:ext cx="43561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defTabSz="1295400">
              <a:buClr>
                <a:srgbClr val="F7AD00"/>
              </a:buClr>
              <a:buFont typeface="Arial"/>
              <a:defRPr b="1" sz="2000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28" name="Shape 28"/>
          <p:cNvSpPr/>
          <p:nvPr/>
        </p:nvSpPr>
        <p:spPr>
          <a:xfrm>
            <a:off x="762000" y="889000"/>
            <a:ext cx="11518900" cy="8077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9" name="Shape 29"/>
          <p:cNvSpPr/>
          <p:nvPr/>
        </p:nvSpPr>
        <p:spPr>
          <a:xfrm>
            <a:off x="762000" y="1498600"/>
            <a:ext cx="5422900" cy="781756"/>
          </a:xfrm>
          <a:prstGeom prst="rect">
            <a:avLst/>
          </a:prstGeom>
          <a:ln w="12700">
            <a:solidFill>
              <a:srgbClr val="D95721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0" name="Shape 30"/>
          <p:cNvSpPr/>
          <p:nvPr/>
        </p:nvSpPr>
        <p:spPr>
          <a:xfrm>
            <a:off x="381000" y="482600"/>
            <a:ext cx="12268200" cy="88519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xfrm>
            <a:off x="1193800" y="2514600"/>
            <a:ext cx="10579100" cy="7239000"/>
          </a:xfrm>
          <a:prstGeom prst="rect">
            <a:avLst/>
          </a:prstGeom>
        </p:spPr>
        <p:txBody>
          <a:bodyPr>
            <a:noAutofit/>
          </a:bodyPr>
          <a:lstStyle>
            <a:lvl1pPr marL="383540" marR="57799" indent="-342900" defTabSz="1295400">
              <a:spcBef>
                <a:spcPts val="400"/>
              </a:spcBef>
              <a:buSzPct val="100000"/>
              <a:buFontTx/>
              <a:buChar char="•"/>
              <a:defRPr sz="3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83590" marR="57799" indent="-285750" defTabSz="1295400">
              <a:spcBef>
                <a:spcPts val="500"/>
              </a:spcBef>
              <a:buSzPct val="100000"/>
              <a:buFontTx/>
              <a:buChar char="–"/>
              <a:defRPr sz="24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183639" marR="57799" indent="-228600" defTabSz="1295400">
              <a:spcBef>
                <a:spcPts val="500"/>
              </a:spcBef>
              <a:buSzPct val="100000"/>
              <a:buFontTx/>
              <a:buChar char="•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1640839" marR="57799" indent="-228600" defTabSz="1295400">
              <a:spcBef>
                <a:spcPts val="500"/>
              </a:spcBef>
              <a:buSzPct val="100000"/>
              <a:buFontTx/>
              <a:buChar char="–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098039" marR="57799" indent="-228600" defTabSz="1295400">
              <a:spcBef>
                <a:spcPts val="500"/>
              </a:spcBef>
              <a:buSzPct val="100000"/>
              <a:buFontTx/>
              <a:buChar char="»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xfrm>
            <a:off x="12060771" y="8920480"/>
            <a:ext cx="368574" cy="360822"/>
          </a:xfrm>
          <a:prstGeom prst="rect">
            <a:avLst/>
          </a:prstGeom>
        </p:spPr>
        <p:txBody>
          <a:bodyPr/>
          <a:lstStyle>
            <a:lvl1pPr algn="ctr" defTabSz="647700">
              <a:defRPr sz="1800">
                <a:solidFill>
                  <a:srgbClr val="D95721"/>
                </a:solidFill>
                <a:uFill>
                  <a:solidFill>
                    <a:srgbClr val="D95721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3" name="Shape 33"/>
          <p:cNvSpPr/>
          <p:nvPr/>
        </p:nvSpPr>
        <p:spPr>
          <a:xfrm>
            <a:off x="1005275" y="1268306"/>
            <a:ext cx="5222241" cy="1420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57799" marR="57799" defTabSz="1295400">
              <a:defRPr sz="5400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2"/>
          <p:cNvGrpSpPr/>
          <p:nvPr/>
        </p:nvGrpSpPr>
        <p:grpSpPr>
          <a:xfrm>
            <a:off x="-1261899" y="-1119492"/>
            <a:ext cx="14868198" cy="11176962"/>
            <a:chOff x="0" y="0"/>
            <a:chExt cx="14868197" cy="11176960"/>
          </a:xfrm>
        </p:grpSpPr>
        <p:sp>
          <p:nvSpPr>
            <p:cNvPr id="40" name="Shape 40"/>
            <p:cNvSpPr/>
            <p:nvPr/>
          </p:nvSpPr>
          <p:spPr>
            <a:xfrm>
              <a:off x="0" y="0"/>
              <a:ext cx="14868198" cy="11176961"/>
            </a:xfrm>
            <a:prstGeom prst="rect">
              <a:avLst/>
            </a:prstGeom>
            <a:solidFill>
              <a:srgbClr val="F7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defTabSz="1295400"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1" name="Shape 41"/>
            <p:cNvSpPr/>
            <p:nvPr/>
          </p:nvSpPr>
          <p:spPr>
            <a:xfrm>
              <a:off x="7368758" y="5218227"/>
              <a:ext cx="130679" cy="740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57799" marR="57799" algn="ctr" defTabSz="1295400">
                <a:buClr>
                  <a:srgbClr val="000000"/>
                </a:buClr>
                <a:buFont typeface="Times"/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pPr/>
              <a:r>
                <a:t> </a:t>
              </a:r>
            </a:p>
          </p:txBody>
        </p:sp>
      </p:grpSp>
      <p:sp>
        <p:nvSpPr>
          <p:cNvPr id="43" name="Shape 43"/>
          <p:cNvSpPr/>
          <p:nvPr/>
        </p:nvSpPr>
        <p:spPr>
          <a:xfrm>
            <a:off x="0" y="3797300"/>
            <a:ext cx="13004800" cy="1333500"/>
          </a:xfrm>
          <a:prstGeom prst="rect">
            <a:avLst/>
          </a:prstGeom>
          <a:solidFill>
            <a:srgbClr val="D9572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4" name="Shape 44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5" name="Shape 45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6" name="Shape 46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7" name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48" name="Shape 48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rgbClr val="7A4A00"/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9" name="Shape 49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0" name="Shape 50"/>
          <p:cNvSpPr/>
          <p:nvPr>
            <p:ph type="title"/>
          </p:nvPr>
        </p:nvSpPr>
        <p:spPr>
          <a:xfrm>
            <a:off x="2883182" y="3794195"/>
            <a:ext cx="7112001" cy="7247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cap="none"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1" name="Shape 51"/>
          <p:cNvSpPr/>
          <p:nvPr>
            <p:ph type="body" sz="quarter" idx="1"/>
          </p:nvPr>
        </p:nvSpPr>
        <p:spPr>
          <a:xfrm>
            <a:off x="2869635" y="4518942"/>
            <a:ext cx="7112001" cy="575734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indent="0" defTabSz="1295400">
              <a:spcBef>
                <a:spcPts val="400"/>
              </a:spcBef>
              <a:buSzTx/>
              <a:buFontTx/>
              <a:buNone/>
              <a:defRPr sz="4600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0803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35827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2008518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65875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hape 52"/>
          <p:cNvSpPr/>
          <p:nvPr>
            <p:ph type="sldNum" sz="quarter" idx="2"/>
          </p:nvPr>
        </p:nvSpPr>
        <p:spPr>
          <a:xfrm>
            <a:off x="6275734" y="9207500"/>
            <a:ext cx="453332" cy="447229"/>
          </a:xfrm>
          <a:prstGeom prst="rect">
            <a:avLst/>
          </a:prstGeom>
        </p:spPr>
        <p:txBody>
          <a:bodyPr/>
          <a:lstStyle>
            <a:lvl1pPr algn="ctr" defTabSz="6477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-350788" y="-364927"/>
            <a:ext cx="13548222" cy="10573545"/>
          </a:xfrm>
          <a:prstGeom prst="rect">
            <a:avLst/>
          </a:prstGeom>
          <a:solidFill>
            <a:srgbClr val="009051">
              <a:alpha val="34595"/>
            </a:srgbClr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00100">
              <a:defRPr sz="2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60" name="Shape 60"/>
          <p:cNvSpPr/>
          <p:nvPr/>
        </p:nvSpPr>
        <p:spPr>
          <a:xfrm>
            <a:off x="51527" y="3725928"/>
            <a:ext cx="12953273" cy="1474723"/>
          </a:xfrm>
          <a:prstGeom prst="rect">
            <a:avLst/>
          </a:prstGeom>
          <a:solidFill>
            <a:schemeClr val="accent3">
              <a:hueOff val="-333989"/>
              <a:satOff val="3917"/>
              <a:lumOff val="-66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1" name="Shape 61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2" name="Shape 62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3" name="Shape 63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64" name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65" name="Shape 65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chemeClr val="accent2">
                <a:hueOff val="-902888"/>
                <a:satOff val="-15377"/>
                <a:lumOff val="-12864"/>
              </a:schemeClr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6" name="Shape 66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7" name="Shape 67"/>
          <p:cNvSpPr/>
          <p:nvPr>
            <p:ph type="title"/>
          </p:nvPr>
        </p:nvSpPr>
        <p:spPr>
          <a:xfrm>
            <a:off x="2867322" y="3895795"/>
            <a:ext cx="7112001" cy="7247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cap="none"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8" name="Shape 68"/>
          <p:cNvSpPr/>
          <p:nvPr>
            <p:ph type="body" sz="quarter" idx="1"/>
          </p:nvPr>
        </p:nvSpPr>
        <p:spPr>
          <a:xfrm>
            <a:off x="2867322" y="4528749"/>
            <a:ext cx="7112001" cy="575734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indent="0" defTabSz="1295400">
              <a:spcBef>
                <a:spcPts val="400"/>
              </a:spcBef>
              <a:buSzTx/>
              <a:buFontTx/>
              <a:buNone/>
              <a:defRPr sz="4600">
                <a:solidFill>
                  <a:srgbClr val="F2F3CE"/>
                </a:solidFill>
                <a:uFill>
                  <a:solidFill>
                    <a:srgbClr val="F7AD00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0803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35827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2008518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65875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xfrm>
            <a:off x="6275734" y="9207500"/>
            <a:ext cx="453332" cy="447229"/>
          </a:xfrm>
          <a:prstGeom prst="rect">
            <a:avLst/>
          </a:prstGeom>
        </p:spPr>
        <p:txBody>
          <a:bodyPr/>
          <a:lstStyle>
            <a:lvl1pPr algn="ctr" defTabSz="6477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-350788" y="-364927"/>
            <a:ext cx="13548222" cy="10573545"/>
          </a:xfrm>
          <a:prstGeom prst="rect">
            <a:avLst/>
          </a:prstGeom>
          <a:solidFill>
            <a:srgbClr val="0096FF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00100">
              <a:defRPr sz="2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77" name="Shape 77"/>
          <p:cNvSpPr/>
          <p:nvPr/>
        </p:nvSpPr>
        <p:spPr>
          <a:xfrm>
            <a:off x="51527" y="3725928"/>
            <a:ext cx="12953273" cy="1474723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8" name="Shape 78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9" name="Shape 79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0" name="Shape 80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81" name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82" name="Shape 82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chemeClr val="accent5">
                <a:hueOff val="-176146"/>
                <a:satOff val="3665"/>
                <a:lumOff val="-13986"/>
              </a:schemeClr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3" name="Shape 83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4" name="Shape 84"/>
          <p:cNvSpPr/>
          <p:nvPr>
            <p:ph type="title"/>
          </p:nvPr>
        </p:nvSpPr>
        <p:spPr>
          <a:xfrm>
            <a:off x="2867322" y="3895795"/>
            <a:ext cx="7112001" cy="7247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cap="none"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5" name="Shape 85"/>
          <p:cNvSpPr/>
          <p:nvPr>
            <p:ph type="body" sz="quarter" idx="1"/>
          </p:nvPr>
        </p:nvSpPr>
        <p:spPr>
          <a:xfrm>
            <a:off x="2867322" y="4528749"/>
            <a:ext cx="7112001" cy="575734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indent="0" defTabSz="1295400">
              <a:spcBef>
                <a:spcPts val="400"/>
              </a:spcBef>
              <a:buSzTx/>
              <a:buFontTx/>
              <a:buNone/>
              <a:defRPr sz="4600">
                <a:solidFill>
                  <a:srgbClr val="C6E6E9"/>
                </a:solidFill>
                <a:uFill>
                  <a:solidFill>
                    <a:srgbClr val="F7AD00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0803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35827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2008518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65875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xfrm>
            <a:off x="6275734" y="9207500"/>
            <a:ext cx="453332" cy="447229"/>
          </a:xfrm>
          <a:prstGeom prst="rect">
            <a:avLst/>
          </a:prstGeom>
        </p:spPr>
        <p:txBody>
          <a:bodyPr/>
          <a:lstStyle>
            <a:lvl1pPr algn="ctr" defTabSz="6477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4" name="Shape 94"/>
          <p:cNvSpPr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5" name="Shape 95"/>
          <p:cNvSpPr/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4" name="Shape 104"/>
          <p:cNvSpPr/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05" name="Shape 105"/>
          <p:cNvSpPr/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6" name="Shape 106"/>
          <p:cNvSpPr/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hape 108"/>
          <p:cNvSpPr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6" name="Shape 116"/>
          <p:cNvSpPr/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7" name="Shape 117"/>
          <p:cNvSpPr/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hape 1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 defTabSz="584200">
              <a:defRPr sz="160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9pPr>
    </p:titleStyle>
    <p:bodyStyle>
      <a:lvl1pPr marL="4699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1pPr>
      <a:lvl2pPr marL="9398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2pPr>
      <a:lvl3pPr marL="14097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3pPr>
      <a:lvl4pPr marL="18796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4pPr>
      <a:lvl5pPr marL="23495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5pPr>
      <a:lvl6pPr marL="28194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6pPr>
      <a:lvl7pPr marL="32893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7pPr>
      <a:lvl8pPr marL="37592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8pPr>
      <a:lvl9pPr marL="42291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1.jpeg"/><Relationship Id="rId5" Type="http://schemas.openxmlformats.org/officeDocument/2006/relationships/image" Target="../media/image8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/>
        </p:nvSpPr>
        <p:spPr>
          <a:xfrm>
            <a:off x="-350788" y="-364927"/>
            <a:ext cx="13548222" cy="10573545"/>
          </a:xfrm>
          <a:prstGeom prst="rect">
            <a:avLst/>
          </a:prstGeom>
          <a:solidFill>
            <a:srgbClr val="009051">
              <a:alpha val="34595"/>
            </a:srgbClr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00100">
              <a:defRPr sz="2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243" name="Shape 243"/>
          <p:cNvSpPr/>
          <p:nvPr/>
        </p:nvSpPr>
        <p:spPr>
          <a:xfrm>
            <a:off x="51527" y="3725928"/>
            <a:ext cx="12953273" cy="1474723"/>
          </a:xfrm>
          <a:prstGeom prst="rect">
            <a:avLst/>
          </a:prstGeom>
          <a:solidFill>
            <a:schemeClr val="accent3">
              <a:hueOff val="-333989"/>
              <a:satOff val="3917"/>
              <a:lumOff val="-66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44" name="Shape 244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45" name="Shape 245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46" name="Shape 246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247" name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248" name="Shape 248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chemeClr val="accent2">
                <a:hueOff val="-902888"/>
                <a:satOff val="-15377"/>
                <a:lumOff val="-12864"/>
              </a:schemeClr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49" name="Shape 249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50" name="Shape 2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Rock’n’Roll Begins</a:t>
            </a:r>
          </a:p>
        </p:txBody>
      </p:sp>
      <p:sp>
        <p:nvSpPr>
          <p:cNvPr id="251" name="Shape 25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0" name="Shape 2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The Coasters</a:t>
            </a:r>
          </a:p>
        </p:txBody>
      </p:sp>
      <p:sp>
        <p:nvSpPr>
          <p:cNvPr id="281" name="Shape 281"/>
          <p:cNvSpPr/>
          <p:nvPr>
            <p:ph type="body" idx="1"/>
          </p:nvPr>
        </p:nvSpPr>
        <p:spPr>
          <a:xfrm>
            <a:off x="571500" y="1803400"/>
            <a:ext cx="7520583" cy="7226300"/>
          </a:xfrm>
          <a:prstGeom prst="rect">
            <a:avLst/>
          </a:prstGeom>
        </p:spPr>
        <p:txBody>
          <a:bodyPr/>
          <a:lstStyle/>
          <a:p>
            <a:pPr marL="466343" indent="-466343" defTabSz="560831">
              <a:spcBef>
                <a:spcPts val="1700"/>
              </a:spcBef>
              <a:buChar char="•"/>
              <a:defRPr sz="3264"/>
            </a:pPr>
            <a:r>
              <a:t>Mike Leiber and Jerry Stoller wrote and produced hits for Elvis Presley and The Coasters in the late ‘50s</a:t>
            </a:r>
          </a:p>
          <a:p>
            <a:pPr marL="466343" indent="-466343" defTabSz="560831">
              <a:spcBef>
                <a:spcPts val="1700"/>
              </a:spcBef>
              <a:buChar char="•"/>
              <a:defRPr sz="3264"/>
            </a:pPr>
            <a:r>
              <a:t>The Coasters: popular vocal harmony group in late 1950s and early 1960s</a:t>
            </a:r>
          </a:p>
          <a:p>
            <a:pPr marL="466343" indent="-466343" defTabSz="560831">
              <a:spcBef>
                <a:spcPts val="1700"/>
              </a:spcBef>
              <a:buChar char="•"/>
              <a:defRPr sz="3264"/>
            </a:pPr>
            <a:r>
              <a:rPr>
                <a:latin typeface="Iowan Old Style Italic"/>
                <a:ea typeface="Iowan Old Style Italic"/>
                <a:cs typeface="Iowan Old Style Italic"/>
                <a:sym typeface="Iowan Old Style Italic"/>
              </a:rPr>
              <a:t>Playlets</a:t>
            </a:r>
            <a:r>
              <a:t>: scenes from teenage life distilled into brilliantly funny records</a:t>
            </a:r>
          </a:p>
          <a:p>
            <a:pPr marL="466343" indent="-466343" defTabSz="560831">
              <a:spcBef>
                <a:spcPts val="1700"/>
              </a:spcBef>
              <a:buChar char="•"/>
              <a:defRPr sz="3264"/>
            </a:pPr>
            <a:r>
              <a:t>“</a:t>
            </a:r>
            <a:r>
              <a:t>Yakety Yak” (1958) </a:t>
            </a:r>
          </a:p>
          <a:p>
            <a:pPr lvl="1" marL="835152" indent="-384047" defTabSz="560831">
              <a:spcBef>
                <a:spcPts val="1700"/>
              </a:spcBef>
              <a:buChar char="–"/>
              <a:defRPr sz="2688"/>
            </a:pPr>
            <a:r>
              <a:t>seven weeks as #1 on the R&amp;B charts and a week as number one on the Top 100 pop list. </a:t>
            </a:r>
          </a:p>
        </p:txBody>
      </p:sp>
      <p:grpSp>
        <p:nvGrpSpPr>
          <p:cNvPr id="284" name="Group 284"/>
          <p:cNvGrpSpPr/>
          <p:nvPr/>
        </p:nvGrpSpPr>
        <p:grpSpPr>
          <a:xfrm>
            <a:off x="7806266" y="410633"/>
            <a:ext cx="4892605" cy="3084407"/>
            <a:chOff x="0" y="0"/>
            <a:chExt cx="4892604" cy="3084406"/>
          </a:xfrm>
        </p:grpSpPr>
        <p:pic>
          <p:nvPicPr>
            <p:cNvPr id="283" name="leiberstoller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1600" y="63500"/>
              <a:ext cx="4689405" cy="281770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2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892605" cy="3084407"/>
            </a:xfrm>
            <a:prstGeom prst="rect">
              <a:avLst/>
            </a:prstGeom>
            <a:effectLst/>
          </p:spPr>
        </p:pic>
      </p:grpSp>
      <p:grpSp>
        <p:nvGrpSpPr>
          <p:cNvPr id="287" name="Group 287"/>
          <p:cNvGrpSpPr/>
          <p:nvPr/>
        </p:nvGrpSpPr>
        <p:grpSpPr>
          <a:xfrm>
            <a:off x="8210126" y="5171440"/>
            <a:ext cx="4525153" cy="3008207"/>
            <a:chOff x="0" y="0"/>
            <a:chExt cx="4525151" cy="3008206"/>
          </a:xfrm>
        </p:grpSpPr>
        <p:pic>
          <p:nvPicPr>
            <p:cNvPr id="286" name="coasters3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3500" y="50800"/>
              <a:ext cx="4398152" cy="281770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5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4525152" cy="300820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Class="entr" nodeType="with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Class="entr" nodeType="with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4" grpId="2"/>
      <p:bldP build="whole" bldLvl="1" animBg="1" rev="0" advAuto="0" spid="287" grpId="1"/>
      <p:bldP build="p" bldLvl="1" animBg="1" rev="0" advAuto="0" spid="281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type="body" idx="13"/>
          </p:nvPr>
        </p:nvSpPr>
        <p:spPr>
          <a:xfrm>
            <a:off x="1943100" y="3397250"/>
            <a:ext cx="10490200" cy="2959100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</a:lstStyle>
          <a:p>
            <a:pPr/>
            <a:r>
              <a:t>Almost by accident [rock] sprang out of an industry that was only beginning to discover itself, and as a result it grew up free and unencumbered, its success not only uninstructive but actually counter to good business methods.</a:t>
            </a:r>
          </a:p>
        </p:txBody>
      </p:sp>
      <p:sp>
        <p:nvSpPr>
          <p:cNvPr id="254" name="Shape 254"/>
          <p:cNvSpPr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-Peter Guralnick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257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3422" y="220807"/>
            <a:ext cx="8477956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title"/>
          </p:nvPr>
        </p:nvSpPr>
        <p:spPr>
          <a:xfrm>
            <a:off x="863600" y="685800"/>
            <a:ext cx="11480800" cy="1524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Birth of Multitrack Recording</a:t>
            </a:r>
          </a:p>
        </p:txBody>
      </p:sp>
      <p:sp>
        <p:nvSpPr>
          <p:cNvPr id="260" name="Shape 2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Les Paul singlehandedly invented a way to overdub records and avoid sound degradation.</a:t>
            </a:r>
          </a:p>
          <a:p>
            <a:pPr>
              <a:buBlip>
                <a:blip r:embed="rId2"/>
              </a:buBlip>
            </a:pPr>
            <a:r>
              <a:t>He plugged his guitar directly into the recording console.</a:t>
            </a:r>
          </a:p>
          <a:p>
            <a:pPr>
              <a:buBlip>
                <a:blip r:embed="rId2"/>
              </a:buBlip>
            </a:pPr>
            <a:r>
              <a:t>Previous experiments involved a disc-cutting lathe; after 1948 he used a tape recorder.</a:t>
            </a:r>
          </a:p>
          <a:p>
            <a:pPr>
              <a:buBlip>
                <a:blip r:embed="rId2"/>
              </a:buBlip>
            </a:pPr>
            <a:r>
              <a:t>In 1950 he and his wife Mary Ford dubbed 12 tracks onto “How High the Moon,” a huge hit in 1951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Birth of Multitrack Recording</a:t>
            </a:r>
          </a:p>
        </p:txBody>
      </p:sp>
      <p:sp>
        <p:nvSpPr>
          <p:cNvPr id="263" name="Shape 263"/>
          <p:cNvSpPr/>
          <p:nvPr>
            <p:ph type="body" idx="4294967295"/>
          </p:nvPr>
        </p:nvSpPr>
        <p:spPr>
          <a:xfrm>
            <a:off x="876300" y="1511300"/>
            <a:ext cx="11480800" cy="5715000"/>
          </a:xfrm>
          <a:prstGeom prst="rect">
            <a:avLst/>
          </a:prstGeom>
          <a:effectLst>
            <a:outerShdw sx="100000" sy="100000" kx="0" ky="0" algn="b" rotWithShape="0" blurRad="12700" dist="38100" dir="2700000">
              <a:srgbClr val="FFFFFF">
                <a:alpha val="90000"/>
              </a:srgbClr>
            </a:outerShdw>
          </a:effectLst>
        </p:spPr>
        <p:txBody>
          <a:bodyPr anchor="ctr">
            <a:noAutofit/>
          </a:bodyPr>
          <a:lstStyle/>
          <a:p>
            <a:pPr marL="889000" indent="-571500">
              <a:spcBef>
                <a:spcPts val="2600"/>
              </a:spcBef>
              <a:buSzPct val="35000"/>
              <a:buBlip>
                <a:blip r:embed="rId2"/>
              </a:buBlip>
              <a:defRPr sz="36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Zak Albin stresses the oral nature of Paul’s practice, which relied on memory and improvisation</a:t>
            </a:r>
          </a:p>
          <a:p>
            <a:pPr marL="889000" indent="-571500">
              <a:spcBef>
                <a:spcPts val="2600"/>
              </a:spcBef>
              <a:buSzPct val="35000"/>
              <a:buBlip>
                <a:blip r:embed="rId2"/>
              </a:buBlip>
              <a:defRPr sz="36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This was the beginning of the recording </a:t>
            </a:r>
            <a:r>
              <a:rPr i="1"/>
              <a:t>as</a:t>
            </a:r>
            <a:r>
              <a:t> a compositional process</a:t>
            </a:r>
          </a:p>
          <a:p>
            <a:pPr marL="889000" indent="-571500">
              <a:spcBef>
                <a:spcPts val="2600"/>
              </a:spcBef>
              <a:buSzPct val="35000"/>
              <a:buBlip>
                <a:blip r:embed="rId2"/>
              </a:buBlip>
              <a:defRPr sz="36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This took awhile to filter down to rock, which was still captured live in the studio, even if 45 records drove the business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266" name="les_Paul_Mary_For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052" y="-106601"/>
            <a:ext cx="12798696" cy="9966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type="body" sz="quarter" idx="1"/>
          </p:nvPr>
        </p:nvSpPr>
        <p:spPr>
          <a:xfrm>
            <a:off x="4711761" y="501650"/>
            <a:ext cx="7320624" cy="2298171"/>
          </a:xfrm>
          <a:prstGeom prst="rect">
            <a:avLst/>
          </a:prstGeom>
        </p:spPr>
        <p:txBody>
          <a:bodyPr/>
          <a:lstStyle/>
          <a:p>
            <a:pPr defTabSz="315468">
              <a:spcBef>
                <a:spcPts val="700"/>
              </a:spcBef>
              <a:defRPr spc="28" sz="2808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The sound of the singer/band on tape determined whether they would be recorded</a:t>
            </a:r>
          </a:p>
          <a:p>
            <a:pPr defTabSz="315468">
              <a:spcBef>
                <a:spcPts val="700"/>
              </a:spcBef>
              <a:defRPr spc="28" sz="2808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But the goal of recording was simulated spontaneity: the sound of a live performance</a:t>
            </a:r>
          </a:p>
        </p:txBody>
      </p:sp>
      <p:pic>
        <p:nvPicPr>
          <p:cNvPr id="269" name="FabulousVicrola4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686" y="845476"/>
            <a:ext cx="4238362" cy="4238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Lil_Richard_0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48710" y="2977712"/>
            <a:ext cx="8646726" cy="6236576"/>
          </a:xfrm>
          <a:prstGeom prst="rect">
            <a:avLst/>
          </a:prstGeom>
          <a:ln w="63500">
            <a:solidFill>
              <a:srgbClr val="212121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StollerLeiberCoasters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2458" t="0" r="12458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73" name="Shape 273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4" name="Shape 2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9833">
              <a:spcBef>
                <a:spcPts val="1700"/>
              </a:spcBef>
              <a:defRPr sz="4004"/>
            </a:lvl1pPr>
          </a:lstStyle>
          <a:p>
            <a:pPr/>
            <a:r>
              <a:t>jerry Leiber and Mike Stoller</a:t>
            </a:r>
          </a:p>
        </p:txBody>
      </p:sp>
      <p:sp>
        <p:nvSpPr>
          <p:cNvPr id="275" name="Shape 275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Songwriters and producers, brought wit and satire to rock ’n’ roll</a:t>
            </a:r>
          </a:p>
          <a:p>
            <a:pPr/>
            <a:r>
              <a:t>They wanted to be involved in black culture; controversy on whether they succeeded</a:t>
            </a:r>
          </a:p>
          <a:p>
            <a:pPr/>
            <a:r>
              <a:t>After meeting in LA, they started peddling songs in 1951 to bluesmen and bands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Leiber_stoll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82558"/>
            <a:ext cx="13004801" cy="80594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/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/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