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theme/theme2.xml" ContentType="application/vnd.openxmlformats-officedocument.theme+xml"/>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228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457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9144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11430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16002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182880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6" name="Shape 156"/>
          <p:cNvSpPr/>
          <p:nvPr>
            <p:ph type="sldImg"/>
          </p:nvPr>
        </p:nvSpPr>
        <p:spPr>
          <a:xfrm>
            <a:off x="1143000" y="685800"/>
            <a:ext cx="4572000" cy="3429000"/>
          </a:xfrm>
          <a:prstGeom prst="rect">
            <a:avLst/>
          </a:prstGeom>
        </p:spPr>
        <p:txBody>
          <a:bodyPr/>
          <a:lstStyle/>
          <a:p>
            <a:pPr/>
          </a:p>
        </p:txBody>
      </p:sp>
      <p:sp>
        <p:nvSpPr>
          <p:cNvPr id="157" name="Shape 15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Rectangle" descr="Rectangle"/>
          <p:cNvPicPr>
            <a:picLocks noChangeAspect="0"/>
          </p:cNvPicPr>
          <p:nvPr/>
        </p:nvPicPr>
        <p:blipFill>
          <a:blip r:embed="rId3">
            <a:extLst/>
          </a:blip>
          <a:stretch>
            <a:fillRect/>
          </a:stretch>
        </p:blipFill>
        <p:spPr>
          <a:xfrm>
            <a:off x="2362200" y="2006600"/>
            <a:ext cx="9388079" cy="4164278"/>
          </a:xfrm>
          <a:prstGeom prst="rect">
            <a:avLst/>
          </a:prstGeom>
          <a:effectLst>
            <a:outerShdw sx="100000" sy="100000" kx="0" ky="0" algn="b" rotWithShape="0" blurRad="63500" dist="25400" dir="5400000">
              <a:srgbClr val="000000">
                <a:alpha val="50000"/>
              </a:srgbClr>
            </a:outerShdw>
          </a:effectLst>
        </p:spPr>
      </p:pic>
      <p:sp>
        <p:nvSpPr>
          <p:cNvPr id="12" name="Title Text"/>
          <p:cNvSpPr txBox="1"/>
          <p:nvPr>
            <p:ph type="title"/>
          </p:nvPr>
        </p:nvSpPr>
        <p:spPr>
          <a:xfrm>
            <a:off x="808566" y="2365771"/>
            <a:ext cx="11658601" cy="3886201"/>
          </a:xfrm>
          <a:prstGeom prst="rect">
            <a:avLst/>
          </a:prstGeom>
        </p:spPr>
        <p:txBody>
          <a:bodyPr/>
          <a:lstStyle>
            <a:lvl1pPr>
              <a:defRPr spc="208" sz="10400">
                <a:solidFill>
                  <a:srgbClr val="CD323B"/>
                </a:solidFill>
              </a:defRPr>
            </a:lvl1pPr>
          </a:lstStyle>
          <a:p>
            <a:pPr/>
            <a:r>
              <a:t>Title Text</a:t>
            </a:r>
          </a:p>
        </p:txBody>
      </p:sp>
      <p:sp>
        <p:nvSpPr>
          <p:cNvPr id="13" name="Body Level One…"/>
          <p:cNvSpPr txBox="1"/>
          <p:nvPr>
            <p:ph type="body" sz="quarter" idx="1"/>
          </p:nvPr>
        </p:nvSpPr>
        <p:spPr>
          <a:xfrm>
            <a:off x="808566" y="3780366"/>
            <a:ext cx="11658601" cy="1778001"/>
          </a:xfrm>
          <a:prstGeom prst="rect">
            <a:avLst/>
          </a:prstGeom>
        </p:spPr>
        <p:txBody>
          <a:bodyPr anchor="b"/>
          <a:lstStyle>
            <a:lvl1pPr marL="0" indent="0" algn="ctr">
              <a:spcBef>
                <a:spcPts val="0"/>
              </a:spcBef>
              <a:buClrTx/>
              <a:buSzTx/>
              <a:buNone/>
              <a:defRPr cap="all" spc="215" sz="5400">
                <a:solidFill>
                  <a:srgbClr val="FFFFFF"/>
                </a:solidFill>
                <a:latin typeface="OfFiCeR DoWn"/>
                <a:ea typeface="OfFiCeR DoWn"/>
                <a:cs typeface="OfFiCeR DoWn"/>
                <a:sym typeface="OfFiCeR DoWn"/>
              </a:defRPr>
            </a:lvl1pPr>
            <a:lvl2pPr marL="0" indent="228600" algn="ctr">
              <a:spcBef>
                <a:spcPts val="0"/>
              </a:spcBef>
              <a:buClrTx/>
              <a:buSzTx/>
              <a:buNone/>
              <a:defRPr cap="all" spc="215" sz="5400">
                <a:solidFill>
                  <a:srgbClr val="FFFFFF"/>
                </a:solidFill>
                <a:latin typeface="OfFiCeR DoWn"/>
                <a:ea typeface="OfFiCeR DoWn"/>
                <a:cs typeface="OfFiCeR DoWn"/>
                <a:sym typeface="OfFiCeR DoWn"/>
              </a:defRPr>
            </a:lvl2pPr>
            <a:lvl3pPr marL="0" indent="457200" algn="ctr">
              <a:spcBef>
                <a:spcPts val="0"/>
              </a:spcBef>
              <a:buClrTx/>
              <a:buSzTx/>
              <a:buNone/>
              <a:defRPr cap="all" spc="215" sz="5400">
                <a:solidFill>
                  <a:srgbClr val="FFFFFF"/>
                </a:solidFill>
                <a:latin typeface="OfFiCeR DoWn"/>
                <a:ea typeface="OfFiCeR DoWn"/>
                <a:cs typeface="OfFiCeR DoWn"/>
                <a:sym typeface="OfFiCeR DoWn"/>
              </a:defRPr>
            </a:lvl3pPr>
            <a:lvl4pPr marL="0" indent="685800" algn="ctr">
              <a:spcBef>
                <a:spcPts val="0"/>
              </a:spcBef>
              <a:buClrTx/>
              <a:buSzTx/>
              <a:buNone/>
              <a:defRPr cap="all" spc="215" sz="5400">
                <a:solidFill>
                  <a:srgbClr val="FFFFFF"/>
                </a:solidFill>
                <a:latin typeface="OfFiCeR DoWn"/>
                <a:ea typeface="OfFiCeR DoWn"/>
                <a:cs typeface="OfFiCeR DoWn"/>
                <a:sym typeface="OfFiCeR DoWn"/>
              </a:defRPr>
            </a:lvl4pPr>
            <a:lvl5pPr marL="0" indent="914400" algn="ctr">
              <a:spcBef>
                <a:spcPts val="0"/>
              </a:spcBef>
              <a:buClrTx/>
              <a:buSzTx/>
              <a:buNone/>
              <a:defRPr cap="all" spc="215" sz="5400">
                <a:solidFill>
                  <a:srgbClr val="FFFFFF"/>
                </a:solidFill>
                <a:latin typeface="OfFiCeR DoWn"/>
                <a:ea typeface="OfFiCeR DoWn"/>
                <a:cs typeface="OfFiCeR DoWn"/>
                <a:sym typeface="OfFiCeR DoWn"/>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97" name="Body Level One…"/>
          <p:cNvSpPr txBox="1"/>
          <p:nvPr>
            <p:ph type="body" idx="1"/>
          </p:nvPr>
        </p:nvSpPr>
        <p:spPr>
          <a:xfrm>
            <a:off x="673100" y="1320800"/>
            <a:ext cx="11658600" cy="7467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5" name="Image"/>
          <p:cNvSpPr/>
          <p:nvPr>
            <p:ph type="pic" sz="half" idx="13"/>
          </p:nvPr>
        </p:nvSpPr>
        <p:spPr>
          <a:xfrm>
            <a:off x="6172200" y="4787900"/>
            <a:ext cx="6375400" cy="4145675"/>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6" name="Image"/>
          <p:cNvSpPr/>
          <p:nvPr>
            <p:ph type="pic" sz="quarter" idx="14"/>
          </p:nvPr>
        </p:nvSpPr>
        <p:spPr>
          <a:xfrm>
            <a:off x="6333919" y="1079498"/>
            <a:ext cx="5918201" cy="3429001"/>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7" name="Image"/>
          <p:cNvSpPr/>
          <p:nvPr>
            <p:ph type="pic" idx="15"/>
          </p:nvPr>
        </p:nvSpPr>
        <p:spPr>
          <a:xfrm>
            <a:off x="-321934" y="1080867"/>
            <a:ext cx="7686496" cy="7807542"/>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08"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2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Image"/>
          <p:cNvSpPr/>
          <p:nvPr>
            <p:ph type="pic" idx="13"/>
          </p:nvPr>
        </p:nvSpPr>
        <p:spPr>
          <a:xfrm>
            <a:off x="5556601" y="1079500"/>
            <a:ext cx="7701342" cy="77851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6" name="Image"/>
          <p:cNvSpPr/>
          <p:nvPr>
            <p:ph type="pic" idx="14"/>
          </p:nvPr>
        </p:nvSpPr>
        <p:spPr>
          <a:xfrm>
            <a:off x="299347" y="1003300"/>
            <a:ext cx="7793714" cy="789940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117" name="Slide Number"/>
          <p:cNvSpPr txBox="1"/>
          <p:nvPr>
            <p:ph type="sldNum" sz="quarter" idx="2"/>
          </p:nvPr>
        </p:nvSpPr>
        <p:spPr>
          <a:xfrm>
            <a:off x="6335522"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4" name="— Johnny Appleseed"/>
          <p:cNvSpPr txBox="1"/>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Johnny Appleseed</a:t>
            </a:r>
          </a:p>
        </p:txBody>
      </p:sp>
      <p:sp>
        <p:nvSpPr>
          <p:cNvPr id="125" name="Type a quote here."/>
          <p:cNvSpPr txBox="1"/>
          <p:nvPr>
            <p:ph type="body" sz="quarter" idx="14"/>
          </p:nvPr>
        </p:nvSpPr>
        <p:spPr>
          <a:xfrm>
            <a:off x="673100" y="5317839"/>
            <a:ext cx="11658600" cy="10575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Type a quote here.</a:t>
            </a:r>
          </a:p>
        </p:txBody>
      </p:sp>
      <p:sp>
        <p:nvSpPr>
          <p:cNvPr id="126" name="”"/>
          <p:cNvSpPr txBox="1"/>
          <p:nvPr>
            <p:ph type="body" sz="quarter" idx="15"/>
          </p:nvPr>
        </p:nvSpPr>
        <p:spPr>
          <a:xfrm>
            <a:off x="6113659" y="70612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
          <p:cNvSpPr txBox="1"/>
          <p:nvPr>
            <p:ph type="body" sz="quarter" idx="16"/>
          </p:nvPr>
        </p:nvSpPr>
        <p:spPr>
          <a:xfrm>
            <a:off x="6113659" y="2565400"/>
            <a:ext cx="77954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8"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5" name="Image"/>
          <p:cNvSpPr/>
          <p:nvPr>
            <p:ph type="pic" idx="13"/>
          </p:nvPr>
        </p:nvSpPr>
        <p:spPr>
          <a:xfrm>
            <a:off x="0" y="0"/>
            <a:ext cx="15312005" cy="9956800"/>
          </a:xfrm>
          <a:prstGeom prst="rect">
            <a:avLst/>
          </a:prstGeom>
        </p:spPr>
        <p:txBody>
          <a:bodyPr lIns="91439" tIns="45719" rIns="91439" bIns="45719">
            <a:noAutofit/>
          </a:bodyPr>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3"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Image"/>
          <p:cNvSpPr/>
          <p:nvPr>
            <p:ph type="pic" idx="13"/>
          </p:nvPr>
        </p:nvSpPr>
        <p:spPr>
          <a:xfrm>
            <a:off x="533400" y="3492500"/>
            <a:ext cx="11938000" cy="7762817"/>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22" name="Title Text"/>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Title Text</a:t>
            </a:r>
          </a:p>
        </p:txBody>
      </p:sp>
      <p:sp>
        <p:nvSpPr>
          <p:cNvPr id="23" name="Body Level One…"/>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228600" algn="ctr">
              <a:spcBef>
                <a:spcPts val="0"/>
              </a:spcBef>
              <a:buClrTx/>
              <a:buSzTx/>
              <a:buNone/>
              <a:defRPr cap="all" spc="79" sz="4000">
                <a:solidFill>
                  <a:srgbClr val="FFFFFF"/>
                </a:solidFill>
                <a:latin typeface="+mn-lt"/>
                <a:ea typeface="+mn-ea"/>
                <a:cs typeface="+mn-cs"/>
                <a:sym typeface="Futura"/>
              </a:defRPr>
            </a:lvl2pPr>
            <a:lvl3pPr marL="0" indent="457200" algn="ctr">
              <a:spcBef>
                <a:spcPts val="0"/>
              </a:spcBef>
              <a:buClrTx/>
              <a:buSzTx/>
              <a:buNone/>
              <a:defRPr cap="all" spc="79" sz="4000">
                <a:solidFill>
                  <a:srgbClr val="FFFFFF"/>
                </a:solidFill>
                <a:latin typeface="+mn-lt"/>
                <a:ea typeface="+mn-ea"/>
                <a:cs typeface="+mn-cs"/>
                <a:sym typeface="Futura"/>
              </a:defRPr>
            </a:lvl3pPr>
            <a:lvl4pPr marL="0" indent="685800" algn="ctr">
              <a:spcBef>
                <a:spcPts val="0"/>
              </a:spcBef>
              <a:buClrTx/>
              <a:buSzTx/>
              <a:buNone/>
              <a:defRPr cap="all" spc="79" sz="4000">
                <a:solidFill>
                  <a:srgbClr val="FFFFFF"/>
                </a:solidFill>
                <a:latin typeface="+mn-lt"/>
                <a:ea typeface="+mn-ea"/>
                <a:cs typeface="+mn-cs"/>
                <a:sym typeface="Futura"/>
              </a:defRPr>
            </a:lvl4pPr>
            <a:lvl5pPr marL="0" indent="914400" algn="ctr">
              <a:spcBef>
                <a:spcPts val="0"/>
              </a:spcBef>
              <a:buClrTx/>
              <a:buSzTx/>
              <a:buNone/>
              <a:defRPr cap="all" spc="79" sz="4000">
                <a:solidFill>
                  <a:srgbClr val="FFFFFF"/>
                </a:solidFill>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 name="Image"/>
          <p:cNvSpPr/>
          <p:nvPr>
            <p:ph type="pic" idx="13"/>
          </p:nvPr>
        </p:nvSpPr>
        <p:spPr>
          <a:xfrm>
            <a:off x="876300" y="2304347"/>
            <a:ext cx="11239500" cy="7308610"/>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32" name="Title Text"/>
          <p:cNvSpPr txBox="1"/>
          <p:nvPr>
            <p:ph type="title"/>
          </p:nvPr>
        </p:nvSpPr>
        <p:spPr>
          <a:prstGeom prst="rect">
            <a:avLst/>
          </a:prstGeom>
        </p:spPr>
        <p:txBody>
          <a:bodyPr/>
          <a:lstStyle/>
          <a:p>
            <a:pPr/>
            <a:r>
              <a:t>Title Text</a:t>
            </a:r>
          </a:p>
        </p:txBody>
      </p:sp>
      <p:sp>
        <p:nvSpPr>
          <p:cNvPr id="33" name="Body Level One…"/>
          <p:cNvSpPr txBox="1"/>
          <p:nvPr>
            <p:ph type="body" sz="quarter" idx="1"/>
          </p:nvPr>
        </p:nvSpPr>
        <p:spPr>
          <a:xfrm>
            <a:off x="673100" y="1320800"/>
            <a:ext cx="11658600" cy="495300"/>
          </a:xfrm>
          <a:prstGeom prst="rect">
            <a:avLst/>
          </a:prstGeom>
        </p:spPr>
        <p:txBody>
          <a:bodyPr/>
          <a:lstStyle>
            <a:lvl1pPr marL="0" indent="0" algn="ctr">
              <a:spcBef>
                <a:spcPts val="0"/>
              </a:spcBef>
              <a:buClrTx/>
              <a:buSzTx/>
              <a:buNone/>
              <a:defRPr cap="all" spc="234" sz="2600">
                <a:latin typeface="+mn-lt"/>
                <a:ea typeface="+mn-ea"/>
                <a:cs typeface="+mn-cs"/>
                <a:sym typeface="Futura"/>
              </a:defRPr>
            </a:lvl1pPr>
            <a:lvl2pPr marL="0" indent="228600" algn="ctr">
              <a:spcBef>
                <a:spcPts val="0"/>
              </a:spcBef>
              <a:buClrTx/>
              <a:buSzTx/>
              <a:buNone/>
              <a:defRPr cap="all" spc="234" sz="2600">
                <a:latin typeface="+mn-lt"/>
                <a:ea typeface="+mn-ea"/>
                <a:cs typeface="+mn-cs"/>
                <a:sym typeface="Futura"/>
              </a:defRPr>
            </a:lvl2pPr>
            <a:lvl3pPr marL="0" indent="457200" algn="ctr">
              <a:spcBef>
                <a:spcPts val="0"/>
              </a:spcBef>
              <a:buClrTx/>
              <a:buSzTx/>
              <a:buNone/>
              <a:defRPr cap="all" spc="234" sz="2600">
                <a:latin typeface="+mn-lt"/>
                <a:ea typeface="+mn-ea"/>
                <a:cs typeface="+mn-cs"/>
                <a:sym typeface="Futura"/>
              </a:defRPr>
            </a:lvl3pPr>
            <a:lvl4pPr marL="0" indent="685800" algn="ctr">
              <a:spcBef>
                <a:spcPts val="0"/>
              </a:spcBef>
              <a:buClrTx/>
              <a:buSzTx/>
              <a:buNone/>
              <a:defRPr cap="all" spc="234" sz="2600">
                <a:latin typeface="+mn-lt"/>
                <a:ea typeface="+mn-ea"/>
                <a:cs typeface="+mn-cs"/>
                <a:sym typeface="Futura"/>
              </a:defRPr>
            </a:lvl4pPr>
            <a:lvl5pPr marL="0" indent="914400" algn="ctr">
              <a:spcBef>
                <a:spcPts val="0"/>
              </a:spcBef>
              <a:buClrTx/>
              <a:buSzTx/>
              <a:buNone/>
              <a:defRPr cap="all" spc="234" sz="26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 name="Title Text"/>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Title Text</a:t>
            </a:r>
          </a:p>
        </p:txBody>
      </p:sp>
      <p:sp>
        <p:nvSpPr>
          <p:cNvPr id="42"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673100" y="3086100"/>
            <a:ext cx="11658600" cy="3568700"/>
          </a:xfrm>
          <a:prstGeom prst="rect">
            <a:avLst/>
          </a:prstGeom>
        </p:spPr>
        <p:txBody>
          <a:bodyPr anchor="ctr"/>
          <a:lstStyle>
            <a:lvl1pPr>
              <a:defRPr spc="208" sz="10400"/>
            </a:lvl1pPr>
          </a:lstStyle>
          <a:p>
            <a:pPr/>
            <a:r>
              <a:t>Title Text</a:t>
            </a: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Image"/>
          <p:cNvSpPr/>
          <p:nvPr>
            <p:ph type="pic" idx="13"/>
          </p:nvPr>
        </p:nvSpPr>
        <p:spPr>
          <a:xfrm>
            <a:off x="3630632" y="977900"/>
            <a:ext cx="10604501" cy="7881475"/>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58" name="Title Text"/>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Title Text</a:t>
            </a:r>
          </a:p>
        </p:txBody>
      </p:sp>
      <p:sp>
        <p:nvSpPr>
          <p:cNvPr id="59" name="Body Level One…"/>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228600">
              <a:spcBef>
                <a:spcPts val="0"/>
              </a:spcBef>
              <a:buClrTx/>
              <a:buSzTx/>
              <a:buNone/>
              <a:defRPr cap="all" spc="79" sz="4000">
                <a:latin typeface="+mn-lt"/>
                <a:ea typeface="+mn-ea"/>
                <a:cs typeface="+mn-cs"/>
                <a:sym typeface="Futura"/>
              </a:defRPr>
            </a:lvl2pPr>
            <a:lvl3pPr marL="0" indent="457200">
              <a:spcBef>
                <a:spcPts val="0"/>
              </a:spcBef>
              <a:buClrTx/>
              <a:buSzTx/>
              <a:buNone/>
              <a:defRPr cap="all" spc="79" sz="4000">
                <a:latin typeface="+mn-lt"/>
                <a:ea typeface="+mn-ea"/>
                <a:cs typeface="+mn-cs"/>
                <a:sym typeface="Futura"/>
              </a:defRPr>
            </a:lvl3pPr>
            <a:lvl4pPr marL="0" indent="685800">
              <a:spcBef>
                <a:spcPts val="0"/>
              </a:spcBef>
              <a:buClrTx/>
              <a:buSzTx/>
              <a:buNone/>
              <a:defRPr cap="all" spc="79" sz="4000">
                <a:latin typeface="+mn-lt"/>
                <a:ea typeface="+mn-ea"/>
                <a:cs typeface="+mn-cs"/>
                <a:sym typeface="Futura"/>
              </a:defRPr>
            </a:lvl4pPr>
            <a:lvl5pPr marL="0" indent="914400">
              <a:spcBef>
                <a:spcPts val="0"/>
              </a:spcBef>
              <a:buClrTx/>
              <a:buSzTx/>
              <a:buNone/>
              <a:defRPr cap="all" spc="79" sz="4000">
                <a:latin typeface="+mn-lt"/>
                <a:ea typeface="+mn-ea"/>
                <a:cs typeface="+mn-cs"/>
                <a:sym typeface="Futura"/>
              </a:defRPr>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67"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8" name="Title Text"/>
          <p:cNvSpPr txBox="1"/>
          <p:nvPr>
            <p:ph type="title"/>
          </p:nvPr>
        </p:nvSpPr>
        <p:spPr>
          <a:prstGeom prst="rect">
            <a:avLst/>
          </a:prstGeom>
        </p:spPr>
        <p:txBody>
          <a:bodyPr/>
          <a:lstStyle/>
          <a:p>
            <a:pPr/>
            <a:r>
              <a:t>Title Text</a:t>
            </a: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76"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7" name="Title Text"/>
          <p:cNvSpPr txBox="1"/>
          <p:nvPr>
            <p:ph type="title"/>
          </p:nvPr>
        </p:nvSpPr>
        <p:spPr>
          <a:prstGeom prst="rect">
            <a:avLst/>
          </a:prstGeom>
        </p:spPr>
        <p:txBody>
          <a:bodyPr/>
          <a:lstStyle/>
          <a:p>
            <a:pPr/>
            <a:r>
              <a:t>Title Text</a:t>
            </a:r>
          </a:p>
        </p:txBody>
      </p:sp>
      <p:sp>
        <p:nvSpPr>
          <p:cNvPr id="78"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9"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6" name="Image"/>
          <p:cNvSpPr/>
          <p:nvPr>
            <p:ph type="pic" idx="13"/>
          </p:nvPr>
        </p:nvSpPr>
        <p:spPr>
          <a:xfrm>
            <a:off x="4701080" y="2297102"/>
            <a:ext cx="8877139" cy="6597667"/>
          </a:xfrm>
          <a:prstGeom prst="rect">
            <a:avLst/>
          </a:prstGeom>
          <a:effectLst>
            <a:outerShdw sx="100000" sy="100000" kx="0" ky="0" algn="b" rotWithShape="0" blurRad="190500" dist="8455" dir="5400000">
              <a:srgbClr val="000000"/>
            </a:outerShdw>
          </a:effectLst>
        </p:spPr>
        <p:txBody>
          <a:bodyPr lIns="91439" tIns="45719" rIns="91439" bIns="45719">
            <a:noAutofit/>
          </a:bodyPr>
          <a:lstStyle/>
          <a:p>
            <a:pPr/>
          </a:p>
        </p:txBody>
      </p:sp>
      <p:sp>
        <p:nvSpPr>
          <p:cNvPr id="87" name="donec quis nunc"/>
          <p:cNvSpPr txBox="1"/>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8" name="Title Text"/>
          <p:cNvSpPr txBox="1"/>
          <p:nvPr>
            <p:ph type="title"/>
          </p:nvPr>
        </p:nvSpPr>
        <p:spPr>
          <a:prstGeom prst="rect">
            <a:avLst/>
          </a:prstGeom>
        </p:spPr>
        <p:txBody>
          <a:bodyPr/>
          <a:lstStyle/>
          <a:p>
            <a:pPr/>
            <a:r>
              <a:t>Title Text</a:t>
            </a:r>
          </a:p>
        </p:txBody>
      </p:sp>
      <p:sp>
        <p:nvSpPr>
          <p:cNvPr id="89" name="Body Level One…"/>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Body Level One</a:t>
            </a:r>
          </a:p>
          <a:p>
            <a:pPr lvl="1"/>
            <a:r>
              <a:t>Body Level Two</a:t>
            </a:r>
          </a:p>
          <a:p>
            <a:pPr lvl="2"/>
            <a:r>
              <a:t>Body Level Three</a:t>
            </a:r>
          </a:p>
          <a:p>
            <a:pPr lvl="3"/>
            <a:r>
              <a:t>Body Level Four</a:t>
            </a:r>
          </a:p>
          <a:p>
            <a:pPr lvl="4"/>
            <a:r>
              <a:t>Body Level Five</a:t>
            </a:r>
          </a:p>
        </p:txBody>
      </p:sp>
      <p:sp>
        <p:nvSpPr>
          <p:cNvPr id="90" name="Slide Number"/>
          <p:cNvSpPr txBox="1"/>
          <p:nvPr>
            <p:ph type="sldNum" sz="quarter" idx="2"/>
          </p:nvPr>
        </p:nvSpPr>
        <p:spPr>
          <a:xfrm>
            <a:off x="6338817" y="9232900"/>
            <a:ext cx="327168" cy="33760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8817" y="9231630"/>
            <a:ext cx="327168" cy="337605"/>
          </a:xfrm>
          <a:prstGeom prst="rect">
            <a:avLst/>
          </a:prstGeom>
          <a:ln w="12700">
            <a:miter lim="400000"/>
          </a:ln>
        </p:spPr>
        <p:txBody>
          <a:bodyPr wrap="none" lIns="50800" tIns="50800" rIns="50800" bIns="50800">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1pPr>
      <a:lvl2pPr marL="0" marR="0" indent="2286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2pPr>
      <a:lvl3pPr marL="0" marR="0" indent="4572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3pPr>
      <a:lvl4pPr marL="0" marR="0" indent="6858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4pPr>
      <a:lvl5pPr marL="0" marR="0" indent="9144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5pPr>
      <a:lvl6pPr marL="0" marR="0" indent="11430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6pPr>
      <a:lvl7pPr marL="0" marR="0" indent="13716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7pPr>
      <a:lvl8pPr marL="0" marR="0" indent="16002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8pPr>
      <a:lvl9pPr marL="0" marR="0" indent="1828800" algn="ctr" defTabSz="457200" latinLnBrk="0">
        <a:lnSpc>
          <a:spcPct val="100000"/>
        </a:lnSpc>
        <a:spcBef>
          <a:spcPts val="0"/>
        </a:spcBef>
        <a:spcAft>
          <a:spcPts val="0"/>
        </a:spcAft>
        <a:buClrTx/>
        <a:buSzTx/>
        <a:buFontTx/>
        <a:buNone/>
        <a:tabLst/>
        <a:defRPr b="0" baseline="0" cap="all" i="0" spc="79" strike="noStrike" sz="4000" u="none">
          <a:solidFill>
            <a:srgbClr val="5B5854"/>
          </a:solidFill>
          <a:uFillTx/>
          <a:latin typeface="OfFiCeR DoWn"/>
          <a:ea typeface="OfFiCeR DoWn"/>
          <a:cs typeface="OfFiCeR DoWn"/>
          <a:sym typeface="OfFiCeR DoWn"/>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9pPr>
    </p:bodyStyle>
    <p:otherStyle>
      <a:lvl1pPr marL="0" marR="0" indent="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1pPr>
      <a:lvl2pPr marL="0" marR="0" indent="2286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2pPr>
      <a:lvl3pPr marL="0" marR="0" indent="4572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3pPr>
      <a:lvl4pPr marL="0" marR="0" indent="6858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4pPr>
      <a:lvl5pPr marL="0" marR="0" indent="9144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5pPr>
      <a:lvl6pPr marL="0" marR="0" indent="11430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6pPr>
      <a:lvl7pPr marL="0" marR="0" indent="13716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7pPr>
      <a:lvl8pPr marL="0" marR="0" indent="16002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8pPr>
      <a:lvl9pPr marL="0" marR="0" indent="1828800" algn="ctr" defTabSz="457200" rtl="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eg"/><Relationship Id="rId3" Type="http://schemas.openxmlformats.org/officeDocument/2006/relationships/image" Target="../media/image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Pre-punk in NYC…"/>
          <p:cNvSpPr txBox="1"/>
          <p:nvPr>
            <p:ph type="subTitle" sz="quarter" idx="1"/>
          </p:nvPr>
        </p:nvSpPr>
        <p:spPr>
          <a:xfrm>
            <a:off x="3033845" y="2302271"/>
            <a:ext cx="8288867" cy="2577506"/>
          </a:xfrm>
          <a:prstGeom prst="rect">
            <a:avLst/>
          </a:prstGeom>
        </p:spPr>
        <p:txBody>
          <a:bodyPr/>
          <a:lstStyle/>
          <a:p>
            <a:pPr defTabSz="333756">
              <a:defRPr spc="315" sz="7884"/>
            </a:pPr>
            <a:r>
              <a:t>Pre-punk in NYC</a:t>
            </a:r>
          </a:p>
          <a:p>
            <a:pPr defTabSz="333756">
              <a:defRPr spc="315" sz="7884"/>
            </a:pPr>
            <a:r>
              <a:t>and the motor city</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with German model/chanteuse Nico, 1965–67"/>
          <p:cNvSpPr txBox="1"/>
          <p:nvPr>
            <p:ph type="body" idx="13"/>
          </p:nvPr>
        </p:nvSpPr>
        <p:spPr>
          <a:xfrm>
            <a:off x="673100" y="1490817"/>
            <a:ext cx="11658600" cy="533401"/>
          </a:xfrm>
          <a:prstGeom prst="rect">
            <a:avLst/>
          </a:prstGeom>
        </p:spPr>
        <p:txBody>
          <a:bodyPr/>
          <a:lstStyle>
            <a:lvl1pPr>
              <a:defRPr spc="180" sz="2000"/>
            </a:lvl1pPr>
          </a:lstStyle>
          <a:p>
            <a:pPr/>
            <a:r>
              <a:t>with German model/chanteuse Nico, 1965–67</a:t>
            </a:r>
          </a:p>
        </p:txBody>
      </p:sp>
      <p:sp>
        <p:nvSpPr>
          <p:cNvPr id="162" name="the velvet underground"/>
          <p:cNvSpPr txBox="1"/>
          <p:nvPr>
            <p:ph type="title"/>
          </p:nvPr>
        </p:nvSpPr>
        <p:spPr>
          <a:xfrm>
            <a:off x="469900" y="590550"/>
            <a:ext cx="11658600" cy="749300"/>
          </a:xfrm>
          <a:prstGeom prst="rect">
            <a:avLst/>
          </a:prstGeom>
        </p:spPr>
        <p:txBody>
          <a:bodyPr/>
          <a:lstStyle>
            <a:lvl1pPr>
              <a:defRPr spc="90" sz="4500"/>
            </a:lvl1pPr>
          </a:lstStyle>
          <a:p>
            <a:pPr/>
            <a:r>
              <a:t>the velvet underground</a:t>
            </a:r>
          </a:p>
        </p:txBody>
      </p:sp>
      <p:sp>
        <p:nvSpPr>
          <p:cNvPr id="163" name="Lou Reed, vocals, guitar; John Cale, viola, bass and keyboards, Sterling Morrison, guitar, Maureen Tucker, drums."/>
          <p:cNvSpPr txBox="1"/>
          <p:nvPr>
            <p:ph type="body" sz="quarter" idx="1"/>
          </p:nvPr>
        </p:nvSpPr>
        <p:spPr>
          <a:xfrm>
            <a:off x="673100" y="2074333"/>
            <a:ext cx="11529219" cy="1239177"/>
          </a:xfrm>
          <a:prstGeom prst="rect">
            <a:avLst/>
          </a:prstGeom>
        </p:spPr>
        <p:txBody>
          <a:bodyPr/>
          <a:lstStyle>
            <a:lvl1pPr marL="0" indent="0">
              <a:buClrTx/>
              <a:buSzTx/>
              <a:buNone/>
            </a:lvl1pPr>
          </a:lstStyle>
          <a:p>
            <a:pPr/>
            <a:r>
              <a:t>Lou Reed, vocals, guitar; John Cale, viola, bass and keyboards, Sterling Morrison, guitar, Maureen Tucker, drums. </a:t>
            </a:r>
          </a:p>
        </p:txBody>
      </p:sp>
      <p:pic>
        <p:nvPicPr>
          <p:cNvPr id="164" name="Image" descr="Image"/>
          <p:cNvPicPr>
            <a:picLocks noChangeAspect="1"/>
          </p:cNvPicPr>
          <p:nvPr/>
        </p:nvPicPr>
        <p:blipFill>
          <a:blip r:embed="rId2">
            <a:extLst/>
          </a:blip>
          <a:stretch>
            <a:fillRect/>
          </a:stretch>
        </p:blipFill>
        <p:spPr>
          <a:xfrm>
            <a:off x="8644466" y="3708400"/>
            <a:ext cx="3810001" cy="3810000"/>
          </a:xfrm>
          <a:prstGeom prst="rect">
            <a:avLst/>
          </a:prstGeom>
          <a:ln w="12700">
            <a:miter lim="400000"/>
          </a:ln>
          <a:effectLst>
            <a:outerShdw sx="100000" sy="100000" kx="0" ky="0" algn="b" rotWithShape="0" blurRad="190500" dist="8455" dir="5400000">
              <a:srgbClr val="000000"/>
            </a:outerShdw>
          </a:effectLst>
        </p:spPr>
      </p:pic>
      <p:sp>
        <p:nvSpPr>
          <p:cNvPr id="165" name="At the height of the flower-power generation, the Velvet Underground wrote songs about alienation, drug addiction, and sado-masochism.…"/>
          <p:cNvSpPr txBox="1"/>
          <p:nvPr/>
        </p:nvSpPr>
        <p:spPr>
          <a:xfrm>
            <a:off x="656166" y="3363625"/>
            <a:ext cx="7782654" cy="53193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381000" indent="-381000" algn="l">
              <a:spcBef>
                <a:spcPts val="3400"/>
              </a:spcBef>
              <a:buClr>
                <a:srgbClr val="9A958E"/>
              </a:buClr>
              <a:buSzPct val="75000"/>
              <a:buChar char="•"/>
              <a:defRPr spc="56" sz="2800"/>
            </a:pPr>
            <a:r>
              <a:t>At the height of the flower-power generation, the Velvet Underground wrote songs about alienation, drug addiction, and sado-masochism. </a:t>
            </a:r>
          </a:p>
          <a:p>
            <a:pPr marL="381000" indent="-381000" algn="l">
              <a:spcBef>
                <a:spcPts val="3400"/>
              </a:spcBef>
              <a:buClr>
                <a:srgbClr val="9A958E"/>
              </a:buClr>
              <a:buSzPct val="75000"/>
              <a:buChar char="•"/>
              <a:defRPr spc="56" sz="2800"/>
            </a:pPr>
            <a:r>
              <a:t>During the early part of their career, they came under the wing of artist Andy Warhol (1930-1987) who promoted them and designed the cover for their first album: the famous banana which could be peeled. </a:t>
            </a:r>
          </a:p>
        </p:txBody>
      </p:sp>
      <p:sp>
        <p:nvSpPr>
          <p:cNvPr id="166" name="The Velvet Underground…"/>
          <p:cNvSpPr txBox="1"/>
          <p:nvPr/>
        </p:nvSpPr>
        <p:spPr>
          <a:xfrm>
            <a:off x="8716247" y="7913290"/>
            <a:ext cx="3666440" cy="1358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r>
              <a:t>The Velvet Underground </a:t>
            </a:r>
          </a:p>
          <a:p>
            <a:pPr/>
            <a:r>
              <a:t>&amp; Nico, 1967</a:t>
            </a:r>
          </a:p>
          <a:p>
            <a:pPr/>
            <a:r>
              <a:t>front and back</a:t>
            </a:r>
          </a:p>
        </p:txBody>
      </p:sp>
      <p:pic>
        <p:nvPicPr>
          <p:cNvPr id="167" name="Image" descr="Image"/>
          <p:cNvPicPr>
            <a:picLocks noChangeAspect="1"/>
          </p:cNvPicPr>
          <p:nvPr/>
        </p:nvPicPr>
        <p:blipFill>
          <a:blip r:embed="rId3">
            <a:extLst/>
          </a:blip>
          <a:stretch>
            <a:fillRect/>
          </a:stretch>
        </p:blipFill>
        <p:spPr>
          <a:xfrm>
            <a:off x="8644466" y="3708400"/>
            <a:ext cx="3810001" cy="3770313"/>
          </a:xfrm>
          <a:prstGeom prst="rect">
            <a:avLst/>
          </a:prstGeom>
          <a:ln w="12700">
            <a:miter lim="400000"/>
          </a:ln>
          <a:effectLst>
            <a:outerShdw sx="100000" sy="100000" kx="0" ky="0" algn="b" rotWithShape="0" blurRad="190500" dist="8455" dir="5400000">
              <a:srgbClr val="000000"/>
            </a:outerShdw>
          </a:effectLst>
        </p:spPr>
      </p:pic>
      <p:pic>
        <p:nvPicPr>
          <p:cNvPr id="168" name="Image" descr="Image"/>
          <p:cNvPicPr>
            <a:picLocks noChangeAspect="1"/>
          </p:cNvPicPr>
          <p:nvPr/>
        </p:nvPicPr>
        <p:blipFill>
          <a:blip r:embed="rId4">
            <a:extLst/>
          </a:blip>
          <a:stretch>
            <a:fillRect/>
          </a:stretch>
        </p:blipFill>
        <p:spPr>
          <a:xfrm>
            <a:off x="8703733" y="3586956"/>
            <a:ext cx="4013201" cy="4013201"/>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67"/>
                                        </p:tgtEl>
                                        <p:attrNameLst>
                                          <p:attrName>style.visibility</p:attrName>
                                        </p:attrNameLst>
                                      </p:cBhvr>
                                      <p:to>
                                        <p:strVal val="visible"/>
                                      </p:to>
                                    </p:set>
                                    <p:animEffect filter="dissolve" transition="in">
                                      <p:cBhvr>
                                        <p:cTn id="7" dur="6000"/>
                                        <p:tgtEl>
                                          <p:spTgt spid="167"/>
                                        </p:tgtEl>
                                      </p:cBhvr>
                                    </p:animEffect>
                                  </p:childTnLst>
                                </p:cTn>
                              </p:par>
                            </p:childTnLst>
                          </p:cTn>
                        </p:par>
                        <p:par>
                          <p:cTn id="8" fill="hold">
                            <p:stCondLst>
                              <p:cond delay="6000"/>
                            </p:stCondLst>
                            <p:childTnLst>
                              <p:par>
                                <p:cTn id="9" presetClass="entr" nodeType="afterEffect" presetID="9" grpId="2" fill="hold">
                                  <p:stCondLst>
                                    <p:cond delay="0"/>
                                  </p:stCondLst>
                                  <p:iterate type="el" backwards="0">
                                    <p:tmAbs val="0"/>
                                  </p:iterate>
                                  <p:childTnLst>
                                    <p:set>
                                      <p:cBhvr>
                                        <p:cTn id="10" fill="hold"/>
                                        <p:tgtEl>
                                          <p:spTgt spid="168"/>
                                        </p:tgtEl>
                                        <p:attrNameLst>
                                          <p:attrName>style.visibility</p:attrName>
                                        </p:attrNameLst>
                                      </p:cBhvr>
                                      <p:to>
                                        <p:strVal val="visible"/>
                                      </p:to>
                                    </p:set>
                                    <p:animEffect filter="dissolve" transition="in">
                                      <p:cBhvr>
                                        <p:cTn id="11" dur="9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1"/>
      <p:bldP build="whole" bldLvl="1" animBg="1" rev="0" advAuto="0" spid="168"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70" name="15VELVETS-slide-8FL7-superJumbo.jpg" descr="15VELVETS-slide-8FL7-superJumbo.jpg"/>
          <p:cNvPicPr>
            <a:picLocks noChangeAspect="1"/>
          </p:cNvPicPr>
          <p:nvPr/>
        </p:nvPicPr>
        <p:blipFill>
          <a:blip r:embed="rId2">
            <a:extLst/>
          </a:blip>
          <a:stretch>
            <a:fillRect/>
          </a:stretch>
        </p:blipFill>
        <p:spPr>
          <a:xfrm>
            <a:off x="0" y="1123950"/>
            <a:ext cx="13004801" cy="8623300"/>
          </a:xfrm>
          <a:prstGeom prst="rect">
            <a:avLst/>
          </a:prstGeom>
          <a:ln w="12700">
            <a:miter lim="400000"/>
          </a:ln>
          <a:effectLst>
            <a:outerShdw sx="100000" sy="100000" kx="0" ky="0" algn="b" rotWithShape="0" blurRad="190500" dist="8455" dir="5400000">
              <a:srgbClr val="000000"/>
            </a:outerShdw>
          </a:effectLst>
        </p:spPr>
      </p:pic>
      <p:sp>
        <p:nvSpPr>
          <p:cNvPr id="171" name="The Velvets toured with Warlhol's Exploding Plastic Inevitable (1966-1967) traveling mixed media show. Although the Velvet Underground had no major hits nor achieved commercial success before they broke up, their cult hits include “Heroin”, “Venus In Furs”, “I’m Waiting for My Man,&quot; and “Femme Fatale,” and in 1970 the enduring hits &quot;Rock and Roll&quot; and &quot;Sweet Jane.&quot;"/>
          <p:cNvSpPr txBox="1"/>
          <p:nvPr/>
        </p:nvSpPr>
        <p:spPr>
          <a:xfrm>
            <a:off x="394757" y="189551"/>
            <a:ext cx="12215285" cy="270523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429768">
              <a:spcBef>
                <a:spcPts val="3100"/>
              </a:spcBef>
              <a:defRPr spc="52" sz="2632">
                <a:solidFill>
                  <a:srgbClr val="FFFFFF"/>
                </a:solidFill>
              </a:defRPr>
            </a:lvl1pPr>
          </a:lstStyle>
          <a:p>
            <a:pPr/>
            <a:r>
              <a:t>The Velvets toured with Warlhol's Exploding Plastic Inevitable (1966-1967) traveling mixed media show. Although the Velvet Underground had no major hits nor achieved commercial success before they broke up, their cult hits include “Heroin”, “Venus In Furs”, “I’m Waiting for My Man," and “Femme Fatale,” and in 1970 the enduring hits "Rock and Roll" and "Sweet Jane."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3" name="Detroit is burning:  The MC5"/>
          <p:cNvSpPr txBox="1"/>
          <p:nvPr>
            <p:ph type="title"/>
          </p:nvPr>
        </p:nvSpPr>
        <p:spPr>
          <a:xfrm>
            <a:off x="673100" y="319616"/>
            <a:ext cx="11658600" cy="749301"/>
          </a:xfrm>
          <a:prstGeom prst="rect">
            <a:avLst/>
          </a:prstGeom>
        </p:spPr>
        <p:txBody>
          <a:bodyPr/>
          <a:lstStyle/>
          <a:p>
            <a:pPr/>
            <a:r>
              <a:t>Detroit is burning:  The MC5</a:t>
            </a:r>
          </a:p>
        </p:txBody>
      </p:sp>
      <p:pic>
        <p:nvPicPr>
          <p:cNvPr id="174" name="detroit-riots-1967-06-1024x614_c.jpg" descr="detroit-riots-1967-06-1024x614_c.jpg"/>
          <p:cNvPicPr>
            <a:picLocks noChangeAspect="1"/>
          </p:cNvPicPr>
          <p:nvPr/>
        </p:nvPicPr>
        <p:blipFill>
          <a:blip r:embed="rId3">
            <a:extLst/>
          </a:blip>
          <a:stretch>
            <a:fillRect/>
          </a:stretch>
        </p:blipFill>
        <p:spPr>
          <a:xfrm>
            <a:off x="0" y="3346714"/>
            <a:ext cx="13004801" cy="7797801"/>
          </a:xfrm>
          <a:prstGeom prst="rect">
            <a:avLst/>
          </a:prstGeom>
          <a:ln w="12700">
            <a:miter lim="400000"/>
          </a:ln>
          <a:effectLst>
            <a:outerShdw sx="100000" sy="100000" kx="0" ky="0" algn="b" rotWithShape="0" blurRad="190500" dist="8455" dir="5400000">
              <a:srgbClr val="000000"/>
            </a:outerShdw>
          </a:effectLst>
        </p:spPr>
      </p:pic>
      <p:sp>
        <p:nvSpPr>
          <p:cNvPr id="175" name="By the 1960s Detroit was the most industrial US city…"/>
          <p:cNvSpPr txBox="1"/>
          <p:nvPr>
            <p:ph type="body" idx="1"/>
          </p:nvPr>
        </p:nvSpPr>
        <p:spPr>
          <a:xfrm>
            <a:off x="673100" y="1185333"/>
            <a:ext cx="11658600" cy="6451601"/>
          </a:xfrm>
          <a:prstGeom prst="rect">
            <a:avLst/>
          </a:prstGeom>
        </p:spPr>
        <p:txBody>
          <a:bodyPr/>
          <a:lstStyle/>
          <a:p>
            <a:pPr/>
            <a:r>
              <a:t>By the 1960s Detroit was the most industrial US city</a:t>
            </a:r>
          </a:p>
          <a:p>
            <a:pPr/>
            <a:r>
              <a:t>Alongside Motown, a ferocious rock'n'roll became the voice of Detroit's blue-collar workers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77" name="Detroit is burning:  The MC5 1966"/>
          <p:cNvSpPr txBox="1"/>
          <p:nvPr>
            <p:ph type="title"/>
          </p:nvPr>
        </p:nvSpPr>
        <p:spPr>
          <a:xfrm>
            <a:off x="673100" y="421216"/>
            <a:ext cx="11658600" cy="749301"/>
          </a:xfrm>
          <a:prstGeom prst="rect">
            <a:avLst/>
          </a:prstGeom>
        </p:spPr>
        <p:txBody>
          <a:bodyPr/>
          <a:lstStyle/>
          <a:p>
            <a:pPr/>
            <a:r>
              <a:t>Detroit is burning:  The MC5 1966</a:t>
            </a:r>
          </a:p>
        </p:txBody>
      </p:sp>
      <p:pic>
        <p:nvPicPr>
          <p:cNvPr id="178" name="MC5_465_314_int.jpg" descr="MC5_465_314_int.jpg"/>
          <p:cNvPicPr>
            <a:picLocks noChangeAspect="1"/>
          </p:cNvPicPr>
          <p:nvPr/>
        </p:nvPicPr>
        <p:blipFill>
          <a:blip r:embed="rId2">
            <a:extLst/>
          </a:blip>
          <a:stretch>
            <a:fillRect/>
          </a:stretch>
        </p:blipFill>
        <p:spPr>
          <a:xfrm>
            <a:off x="6716183" y="5067300"/>
            <a:ext cx="5905501" cy="3987800"/>
          </a:xfrm>
          <a:prstGeom prst="rect">
            <a:avLst/>
          </a:prstGeom>
          <a:ln w="12700">
            <a:miter lim="400000"/>
          </a:ln>
          <a:effectLst>
            <a:outerShdw sx="100000" sy="100000" kx="0" ky="0" algn="b" rotWithShape="0" blurRad="190500" dist="8455" dir="5400000">
              <a:srgbClr val="000000"/>
            </a:outerShdw>
          </a:effectLst>
        </p:spPr>
      </p:pic>
      <p:sp>
        <p:nvSpPr>
          <p:cNvPr id="179" name="MC5, influenced by White Panther leader John Sinclair and led by guitarist Wayne Kramer, represented the revolutionary wing of the student riots and used rock as an agit-prop device.…"/>
          <p:cNvSpPr txBox="1"/>
          <p:nvPr>
            <p:ph type="body" sz="half" idx="1"/>
          </p:nvPr>
        </p:nvSpPr>
        <p:spPr>
          <a:xfrm>
            <a:off x="135599" y="1300162"/>
            <a:ext cx="12733603" cy="3840693"/>
          </a:xfrm>
          <a:prstGeom prst="rect">
            <a:avLst/>
          </a:prstGeom>
        </p:spPr>
        <p:txBody>
          <a:bodyPr/>
          <a:lstStyle/>
          <a:p>
            <a:pPr marL="373380" indent="-373380" defTabSz="448055">
              <a:spcBef>
                <a:spcPts val="3300"/>
              </a:spcBef>
              <a:defRPr spc="54" sz="2744"/>
            </a:pPr>
            <a:r>
              <a:t>MC5, influenced by White Panther leader John Sinclair and led by guitarist Wayne Kramer, represented the revolutionary wing of the student riots and used rock as an agit-prop device. </a:t>
            </a:r>
          </a:p>
          <a:p>
            <a:pPr marL="373380" indent="-373380" defTabSz="448055">
              <a:spcBef>
                <a:spcPts val="3300"/>
              </a:spcBef>
              <a:defRPr spc="54" sz="2744"/>
            </a:pPr>
            <a:r>
              <a:t>Their live shows were known for their wild fury, and their first album </a:t>
            </a:r>
            <a:r>
              <a:rPr>
                <a:latin typeface="Avenir Book Oblique"/>
                <a:ea typeface="Avenir Book Oblique"/>
                <a:cs typeface="Avenir Book Oblique"/>
                <a:sym typeface="Avenir Book Oblique"/>
              </a:rPr>
              <a:t>Kick Out The Jams</a:t>
            </a:r>
            <a:r>
              <a:t> (1969) was perhaps the most visceral albums released to that date: acid-rock taken to an extreme that would later be known as punk.</a:t>
            </a:r>
          </a:p>
        </p:txBody>
      </p:sp>
      <p:sp>
        <p:nvSpPr>
          <p:cNvPr id="180" name="Later lps lacked the power of this call to arms, but the remaining members are touring in a 50-year tribute to Kick Out The Jams, hoping to revive its politics."/>
          <p:cNvSpPr txBox="1"/>
          <p:nvPr/>
        </p:nvSpPr>
        <p:spPr>
          <a:xfrm>
            <a:off x="414866" y="5562600"/>
            <a:ext cx="6082640" cy="299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1000" indent="-381000" algn="l">
              <a:spcBef>
                <a:spcPts val="3400"/>
              </a:spcBef>
              <a:buClr>
                <a:srgbClr val="9A958E"/>
              </a:buClr>
              <a:buSzPct val="75000"/>
              <a:buChar char="•"/>
              <a:defRPr spc="56" sz="2800"/>
            </a:pPr>
            <a:r>
              <a:t> Later lps lacked the power of this call to arms, but the remaining members are touring in a 50-year tribute to </a:t>
            </a:r>
            <a:r>
              <a:rPr>
                <a:latin typeface="Avenir Book Oblique"/>
                <a:ea typeface="Avenir Book Oblique"/>
                <a:cs typeface="Avenir Book Oblique"/>
                <a:sym typeface="Avenir Book Oblique"/>
              </a:rPr>
              <a:t>Kick Out The Jams</a:t>
            </a:r>
            <a:r>
              <a:t>, hoping to revive its politics.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82" name="Iggy and the stooges ((Ann arbor 1967)"/>
          <p:cNvSpPr txBox="1"/>
          <p:nvPr>
            <p:ph type="title"/>
          </p:nvPr>
        </p:nvSpPr>
        <p:spPr>
          <a:xfrm>
            <a:off x="673100" y="387350"/>
            <a:ext cx="11658600" cy="749301"/>
          </a:xfrm>
          <a:prstGeom prst="rect">
            <a:avLst/>
          </a:prstGeom>
        </p:spPr>
        <p:txBody>
          <a:bodyPr/>
          <a:lstStyle/>
          <a:p>
            <a:pPr/>
            <a:r>
              <a:t>Iggy and the stooges ((Ann arbor 1967)</a:t>
            </a:r>
          </a:p>
        </p:txBody>
      </p:sp>
      <p:sp>
        <p:nvSpPr>
          <p:cNvPr id="183" name="Iggy Pop  (James Osterberg) and the Stooges came up alongside the MC5. Their music  borrowed ideas from Chuck Berry, the Rolling Stones, the Velvet Underground and the Doors, but also pushed them to the limit."/>
          <p:cNvSpPr txBox="1"/>
          <p:nvPr>
            <p:ph type="body" sz="half" idx="1"/>
          </p:nvPr>
        </p:nvSpPr>
        <p:spPr>
          <a:xfrm>
            <a:off x="525066" y="1266295"/>
            <a:ext cx="11954668" cy="4045877"/>
          </a:xfrm>
          <a:prstGeom prst="rect">
            <a:avLst/>
          </a:prstGeom>
        </p:spPr>
        <p:txBody>
          <a:bodyPr/>
          <a:lstStyle>
            <a:lvl1pPr marL="0" indent="0">
              <a:buClrTx/>
              <a:buSzTx/>
              <a:buNone/>
            </a:lvl1pPr>
          </a:lstStyle>
          <a:p>
            <a:pPr/>
            <a:r>
              <a:t>Iggy Pop  (James Osterberg) and the Stooges came up alongside the MC5. Their music  borrowed ideas from Chuck Berry, the Rolling Stones, the Velvet Underground and the Doors, but also pushed them to the limit. </a:t>
            </a:r>
          </a:p>
        </p:txBody>
      </p:sp>
      <p:pic>
        <p:nvPicPr>
          <p:cNvPr id="184" name="Iggy_detroit.jpg" descr="Iggy_detroit.jpg"/>
          <p:cNvPicPr>
            <a:picLocks noChangeAspect="1"/>
          </p:cNvPicPr>
          <p:nvPr/>
        </p:nvPicPr>
        <p:blipFill>
          <a:blip r:embed="rId2">
            <a:extLst/>
          </a:blip>
          <a:stretch>
            <a:fillRect/>
          </a:stretch>
        </p:blipFill>
        <p:spPr>
          <a:xfrm>
            <a:off x="0" y="1359614"/>
            <a:ext cx="13004801" cy="7306822"/>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0"/>
                                  </p:stCondLst>
                                  <p:iterate type="el" backwards="0">
                                    <p:tmAbs val="0"/>
                                  </p:iterate>
                                  <p:childTnLst>
                                    <p:set>
                                      <p:cBhvr>
                                        <p:cTn id="6" fill="hold"/>
                                        <p:tgtEl>
                                          <p:spTgt spid="184"/>
                                        </p:tgtEl>
                                        <p:attrNameLst>
                                          <p:attrName>style.visibility</p:attrName>
                                        </p:attrNameLst>
                                      </p:cBhvr>
                                      <p:to>
                                        <p:strVal val="visible"/>
                                      </p:to>
                                    </p:set>
                                    <p:anim calcmode="lin" valueType="num">
                                      <p:cBhvr>
                                        <p:cTn id="7" dur="8000" fill="hold"/>
                                        <p:tgtEl>
                                          <p:spTgt spid="184"/>
                                        </p:tgtEl>
                                        <p:attrNameLst>
                                          <p:attrName>ppt_w</p:attrName>
                                        </p:attrNameLst>
                                      </p:cBhvr>
                                      <p:tavLst>
                                        <p:tav tm="0">
                                          <p:val>
                                            <p:fltVal val="0"/>
                                          </p:val>
                                        </p:tav>
                                        <p:tav tm="100000">
                                          <p:val>
                                            <p:strVal val="#ppt_w"/>
                                          </p:val>
                                        </p:tav>
                                      </p:tavLst>
                                    </p:anim>
                                    <p:anim calcmode="lin" valueType="num">
                                      <p:cBhvr>
                                        <p:cTn id="8" dur="8000" fill="hold"/>
                                        <p:tgtEl>
                                          <p:spTgt spid="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86" name="Considered the grandfather of punk, Iggy  gave his first Stooges concert on Halloween 1967.…"/>
          <p:cNvSpPr txBox="1"/>
          <p:nvPr>
            <p:ph type="body" sz="quarter" idx="1"/>
          </p:nvPr>
        </p:nvSpPr>
        <p:spPr>
          <a:xfrm>
            <a:off x="306916" y="351895"/>
            <a:ext cx="5237085" cy="4468020"/>
          </a:xfrm>
          <a:prstGeom prst="rect">
            <a:avLst/>
          </a:prstGeom>
        </p:spPr>
        <p:txBody>
          <a:bodyPr/>
          <a:lstStyle/>
          <a:p>
            <a:pPr marL="369570" indent="-369570" defTabSz="443484">
              <a:spcBef>
                <a:spcPts val="3200"/>
              </a:spcBef>
              <a:defRPr spc="54" sz="2716"/>
            </a:pPr>
            <a:r>
              <a:t>Considered the grandfather of punk, Iggy  gave his first Stooges concert on Halloween 1967. </a:t>
            </a:r>
          </a:p>
          <a:p>
            <a:pPr marL="369570" indent="-369570" defTabSz="443484">
              <a:spcBef>
                <a:spcPts val="3200"/>
              </a:spcBef>
              <a:defRPr spc="54" sz="2716"/>
            </a:pPr>
            <a:r>
              <a:t>His act included rubbing raw steak over his body, gouging his skin with broken glass, and diving into the audience. </a:t>
            </a:r>
          </a:p>
        </p:txBody>
      </p:sp>
      <p:pic>
        <p:nvPicPr>
          <p:cNvPr id="187" name="iggy_pop_fake_death_465_499_int.jpg" descr="iggy_pop_fake_death_465_499_int.jpg"/>
          <p:cNvPicPr>
            <a:picLocks noChangeAspect="1"/>
          </p:cNvPicPr>
          <p:nvPr/>
        </p:nvPicPr>
        <p:blipFill>
          <a:blip r:embed="rId2">
            <a:extLst/>
          </a:blip>
          <a:stretch>
            <a:fillRect/>
          </a:stretch>
        </p:blipFill>
        <p:spPr>
          <a:xfrm>
            <a:off x="588213" y="243643"/>
            <a:ext cx="4954151" cy="5316390"/>
          </a:xfrm>
          <a:prstGeom prst="rect">
            <a:avLst/>
          </a:prstGeom>
          <a:ln w="12700">
            <a:miter lim="400000"/>
          </a:ln>
          <a:effectLst>
            <a:outerShdw sx="100000" sy="100000" kx="0" ky="0" algn="b" rotWithShape="0" blurRad="190500" dist="8455" dir="5400000">
              <a:srgbClr val="000000"/>
            </a:outerShdw>
          </a:effectLst>
        </p:spPr>
      </p:pic>
      <p:pic>
        <p:nvPicPr>
          <p:cNvPr id="188" name="IGGY FILLMORE 962x1280.jpg" descr="IGGY FILLMORE 962x1280.jpg"/>
          <p:cNvPicPr>
            <a:picLocks noChangeAspect="1"/>
          </p:cNvPicPr>
          <p:nvPr/>
        </p:nvPicPr>
        <p:blipFill>
          <a:blip r:embed="rId3">
            <a:extLst/>
          </a:blip>
          <a:stretch>
            <a:fillRect/>
          </a:stretch>
        </p:blipFill>
        <p:spPr>
          <a:xfrm>
            <a:off x="5797933" y="166249"/>
            <a:ext cx="7080548" cy="9421102"/>
          </a:xfrm>
          <a:prstGeom prst="rect">
            <a:avLst/>
          </a:prstGeom>
          <a:ln w="12700">
            <a:miter lim="400000"/>
          </a:ln>
          <a:effectLst>
            <a:outerShdw sx="100000" sy="100000" kx="0" ky="0" algn="b" rotWithShape="0" blurRad="190500" dist="8455" dir="5400000">
              <a:srgbClr val="000000"/>
            </a:outerShdw>
          </a:effectLst>
        </p:spPr>
      </p:pic>
      <p:pic>
        <p:nvPicPr>
          <p:cNvPr id="189" name="iggy leni 509x408.jpg" descr="iggy leni 509x408.jpg"/>
          <p:cNvPicPr>
            <a:picLocks noChangeAspect="1"/>
          </p:cNvPicPr>
          <p:nvPr/>
        </p:nvPicPr>
        <p:blipFill>
          <a:blip r:embed="rId4">
            <a:extLst/>
          </a:blip>
          <a:stretch>
            <a:fillRect/>
          </a:stretch>
        </p:blipFill>
        <p:spPr>
          <a:xfrm>
            <a:off x="543890" y="5592904"/>
            <a:ext cx="5042796" cy="4042163"/>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89"/>
                                        </p:tgtEl>
                                        <p:attrNameLst>
                                          <p:attrName>style.visibility</p:attrName>
                                        </p:attrNameLst>
                                      </p:cBhvr>
                                      <p:to>
                                        <p:strVal val="visible"/>
                                      </p:to>
                                    </p:set>
                                    <p:animEffect filter="dissolve" transition="in">
                                      <p:cBhvr>
                                        <p:cTn id="7" dur="5000"/>
                                        <p:tgtEl>
                                          <p:spTgt spid="189"/>
                                        </p:tgtEl>
                                      </p:cBhvr>
                                    </p:animEffect>
                                  </p:childTnLst>
                                </p:cTn>
                              </p:par>
                            </p:childTnLst>
                          </p:cTn>
                        </p:par>
                        <p:par>
                          <p:cTn id="8" fill="hold">
                            <p:stCondLst>
                              <p:cond delay="5000"/>
                            </p:stCondLst>
                            <p:childTnLst>
                              <p:par>
                                <p:cTn id="9" presetClass="entr" nodeType="afterEffect" presetID="9" grpId="2" fill="hold">
                                  <p:stCondLst>
                                    <p:cond delay="0"/>
                                  </p:stCondLst>
                                  <p:iterate type="el" backwards="0">
                                    <p:tmAbs val="0"/>
                                  </p:iterate>
                                  <p:childTnLst>
                                    <p:set>
                                      <p:cBhvr>
                                        <p:cTn id="10" fill="hold"/>
                                        <p:tgtEl>
                                          <p:spTgt spid="187"/>
                                        </p:tgtEl>
                                        <p:attrNameLst>
                                          <p:attrName>style.visibility</p:attrName>
                                        </p:attrNameLst>
                                      </p:cBhvr>
                                      <p:to>
                                        <p:strVal val="visible"/>
                                      </p:to>
                                    </p:set>
                                    <p:animEffect filter="dissolve" transition="in">
                                      <p:cBhvr>
                                        <p:cTn id="11" dur="7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1"/>
      <p:bldP build="whole" bldLvl="1" animBg="1" rev="0" advAuto="0" spid="187"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91" name="The songs &quot;1969,&quot; &quot;No Fun&quot; and &quot;I Wanna Be Your Dog&quot; exemplified their &quot;degenerate,&quot; apolitical appeal, compared to the MC5."/>
          <p:cNvSpPr txBox="1"/>
          <p:nvPr>
            <p:ph type="body" sz="quarter" idx="1"/>
          </p:nvPr>
        </p:nvSpPr>
        <p:spPr>
          <a:xfrm>
            <a:off x="389599" y="301095"/>
            <a:ext cx="12356107" cy="1893624"/>
          </a:xfrm>
          <a:prstGeom prst="rect">
            <a:avLst/>
          </a:prstGeom>
        </p:spPr>
        <p:txBody>
          <a:bodyPr/>
          <a:lstStyle>
            <a:lvl1pPr marL="0" indent="0">
              <a:buSzTx/>
              <a:buNone/>
            </a:lvl1pPr>
          </a:lstStyle>
          <a:p>
            <a:pPr/>
            <a:r>
              <a:t>The songs "1969," "No Fun" and "I Wanna Be Your Dog" exemplified their "degenerate," apolitical appeal, compared to the MC5. </a:t>
            </a:r>
          </a:p>
        </p:txBody>
      </p:sp>
      <p:sp>
        <p:nvSpPr>
          <p:cNvPr id="192" name="Raw Power (1973): seminal to the UK punk movement, with  “Raw Power,” “Gimme Danger,” and “Search and Destroy”"/>
          <p:cNvSpPr txBox="1"/>
          <p:nvPr/>
        </p:nvSpPr>
        <p:spPr>
          <a:xfrm>
            <a:off x="8879547" y="5575299"/>
            <a:ext cx="4067973" cy="299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3400"/>
              </a:spcBef>
              <a:defRPr spc="56" sz="2800"/>
            </a:pPr>
            <a:r>
              <a:rPr>
                <a:latin typeface="Avenir Book Oblique"/>
                <a:ea typeface="Avenir Book Oblique"/>
                <a:cs typeface="Avenir Book Oblique"/>
                <a:sym typeface="Avenir Book Oblique"/>
              </a:rPr>
              <a:t>Raw Power</a:t>
            </a:r>
            <a:r>
              <a:t> (1973): seminal to the UK punk movement, with </a:t>
            </a:r>
            <a:br/>
            <a:r>
              <a:t>“Raw Power,” “Gimme Danger,” and “Search and Destroy”</a:t>
            </a:r>
          </a:p>
        </p:txBody>
      </p:sp>
      <p:pic>
        <p:nvPicPr>
          <p:cNvPr id="193" name="Image" descr="Image"/>
          <p:cNvPicPr>
            <a:picLocks noChangeAspect="1"/>
          </p:cNvPicPr>
          <p:nvPr/>
        </p:nvPicPr>
        <p:blipFill>
          <a:blip r:embed="rId2">
            <a:extLst/>
          </a:blip>
          <a:stretch>
            <a:fillRect/>
          </a:stretch>
        </p:blipFill>
        <p:spPr>
          <a:xfrm>
            <a:off x="241300" y="1947267"/>
            <a:ext cx="4025900" cy="3987801"/>
          </a:xfrm>
          <a:prstGeom prst="rect">
            <a:avLst/>
          </a:prstGeom>
          <a:ln w="12700">
            <a:miter lim="400000"/>
          </a:ln>
          <a:effectLst>
            <a:outerShdw sx="100000" sy="100000" kx="0" ky="0" algn="b" rotWithShape="0" blurRad="190500" dist="8455" dir="5400000">
              <a:srgbClr val="000000"/>
            </a:outerShdw>
          </a:effectLst>
        </p:spPr>
      </p:pic>
      <p:sp>
        <p:nvSpPr>
          <p:cNvPr id="194" name="The Stooges (1969): “1969,” “No Fun,” “I Wanna Be Your Dog”"/>
          <p:cNvSpPr txBox="1"/>
          <p:nvPr/>
        </p:nvSpPr>
        <p:spPr>
          <a:xfrm>
            <a:off x="359139" y="6299199"/>
            <a:ext cx="4392647"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3400"/>
              </a:spcBef>
              <a:defRPr spc="56" sz="2800"/>
            </a:pPr>
            <a:r>
              <a:rPr>
                <a:latin typeface="Avenir Book Oblique"/>
                <a:ea typeface="Avenir Book Oblique"/>
                <a:cs typeface="Avenir Book Oblique"/>
                <a:sym typeface="Avenir Book Oblique"/>
              </a:rPr>
              <a:t>The Stooges</a:t>
            </a:r>
            <a:r>
              <a:t> (1969): “1969,” “No Fun,” “I Wanna Be Your Dog”</a:t>
            </a:r>
          </a:p>
        </p:txBody>
      </p:sp>
      <p:sp>
        <p:nvSpPr>
          <p:cNvPr id="195" name="Fun House (1970): “TV Eye,” “Funhouse,” “1970”"/>
          <p:cNvSpPr txBox="1"/>
          <p:nvPr/>
        </p:nvSpPr>
        <p:spPr>
          <a:xfrm>
            <a:off x="3958794" y="8513233"/>
            <a:ext cx="5229159" cy="106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a:spcBef>
                <a:spcPts val="3400"/>
              </a:spcBef>
              <a:defRPr spc="56" sz="2800"/>
            </a:pPr>
            <a:r>
              <a:rPr>
                <a:latin typeface="Avenir Book Oblique"/>
                <a:ea typeface="Avenir Book Oblique"/>
                <a:cs typeface="Avenir Book Oblique"/>
                <a:sym typeface="Avenir Book Oblique"/>
              </a:rPr>
              <a:t>Fun House</a:t>
            </a:r>
            <a:r>
              <a:t> (1970): “TV Eye,” “Funhouse,” “1970”</a:t>
            </a:r>
          </a:p>
        </p:txBody>
      </p:sp>
      <p:pic>
        <p:nvPicPr>
          <p:cNvPr id="196" name="Image" descr="Image"/>
          <p:cNvPicPr>
            <a:picLocks noChangeAspect="1"/>
          </p:cNvPicPr>
          <p:nvPr/>
        </p:nvPicPr>
        <p:blipFill>
          <a:blip r:embed="rId3">
            <a:extLst/>
          </a:blip>
          <a:stretch>
            <a:fillRect/>
          </a:stretch>
        </p:blipFill>
        <p:spPr>
          <a:xfrm>
            <a:off x="4597400" y="4186700"/>
            <a:ext cx="3810000" cy="3810001"/>
          </a:xfrm>
          <a:prstGeom prst="rect">
            <a:avLst/>
          </a:prstGeom>
          <a:ln w="12700">
            <a:miter lim="400000"/>
          </a:ln>
          <a:effectLst>
            <a:outerShdw sx="100000" sy="100000" kx="0" ky="0" algn="b" rotWithShape="0" blurRad="190500" dist="8455" dir="5400000">
              <a:srgbClr val="000000"/>
            </a:outerShdw>
          </a:effectLst>
        </p:spPr>
      </p:pic>
      <p:pic>
        <p:nvPicPr>
          <p:cNvPr id="197" name="Image" descr="Image"/>
          <p:cNvPicPr>
            <a:picLocks noChangeAspect="1"/>
          </p:cNvPicPr>
          <p:nvPr/>
        </p:nvPicPr>
        <p:blipFill>
          <a:blip r:embed="rId4">
            <a:extLst/>
          </a:blip>
          <a:stretch>
            <a:fillRect/>
          </a:stretch>
        </p:blipFill>
        <p:spPr>
          <a:xfrm>
            <a:off x="8737600" y="1591733"/>
            <a:ext cx="3810000" cy="3810001"/>
          </a:xfrm>
          <a:prstGeom prst="rect">
            <a:avLst/>
          </a:prstGeom>
          <a:ln w="12700">
            <a:miter lim="400000"/>
          </a:ln>
          <a:effectLst>
            <a:outerShdw sx="100000" sy="100000" kx="0" ky="0" algn="b" rotWithShape="0" blurRad="190500" dist="8455" dir="5400000">
              <a:srgbClr val="000000"/>
            </a:outerShdw>
          </a:effectLst>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