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media1.mp3" ContentType="audio/unknown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A610F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C8501E"/>
        </a:fontRef>
        <a:srgbClr val="C8501E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C8501E"/>
        </a:fontRef>
        <a:srgbClr val="C8501E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C8501E"/>
        </a:fontRef>
        <a:srgbClr val="C8501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" name="Shape 2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"/>
          <p:cNvGrpSpPr/>
          <p:nvPr/>
        </p:nvGrpSpPr>
        <p:grpSpPr>
          <a:xfrm>
            <a:off x="-1261899" y="-1119492"/>
            <a:ext cx="14868198" cy="11176962"/>
            <a:chOff x="0" y="0"/>
            <a:chExt cx="14868197" cy="11176960"/>
          </a:xfrm>
        </p:grpSpPr>
        <p:sp>
          <p:nvSpPr>
            <p:cNvPr id="11" name="Rectangle"/>
            <p:cNvSpPr/>
            <p:nvPr/>
          </p:nvSpPr>
          <p:spPr>
            <a:xfrm>
              <a:off x="0" y="0"/>
              <a:ext cx="14868198" cy="11176961"/>
            </a:xfrm>
            <a:prstGeom prst="rect">
              <a:avLst/>
            </a:prstGeom>
            <a:solidFill>
              <a:srgbClr val="F7AD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" name="Rectangle"/>
            <p:cNvSpPr txBox="1"/>
            <p:nvPr/>
          </p:nvSpPr>
          <p:spPr>
            <a:xfrm>
              <a:off x="7368758" y="5218227"/>
              <a:ext cx="130679" cy="740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57799" marR="57799" algn="ctr" defTabSz="1295400">
                <a:buClr>
                  <a:srgbClr val="000000"/>
                </a:buClr>
                <a:buFont typeface="Times"/>
                <a:defRPr sz="3400">
                  <a:uFill>
                    <a:solidFill>
                      <a:srgbClr val="000000"/>
                    </a:solidFill>
                  </a:uFill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14" name="Rectangle"/>
          <p:cNvSpPr/>
          <p:nvPr/>
        </p:nvSpPr>
        <p:spPr>
          <a:xfrm>
            <a:off x="0" y="3797300"/>
            <a:ext cx="12966418" cy="2159000"/>
          </a:xfrm>
          <a:prstGeom prst="rect">
            <a:avLst/>
          </a:prstGeom>
          <a:solidFill>
            <a:srgbClr val="D9572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5" name="Rectangle"/>
          <p:cNvSpPr/>
          <p:nvPr/>
        </p:nvSpPr>
        <p:spPr>
          <a:xfrm>
            <a:off x="2772551" y="379730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6" name="Line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" name="Line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8" name="droppedImage.tiff" descr="droppedImage.tiff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178364" y="975529"/>
            <a:ext cx="12623236" cy="7573942"/>
          </a:xfrm>
          <a:prstGeom prst="rect">
            <a:avLst/>
          </a:prstGeom>
          <a:ln w="12700"/>
        </p:spPr>
      </p:pic>
      <p:sp>
        <p:nvSpPr>
          <p:cNvPr id="19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rgbClr val="7A4A00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0" name="Line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883182" y="3794195"/>
            <a:ext cx="7112001" cy="724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cap="none"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869635" y="4518942"/>
            <a:ext cx="7112001" cy="5757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indent="0" defTabSz="1295400">
              <a:spcBef>
                <a:spcPts val="400"/>
              </a:spcBef>
              <a:buSzTx/>
              <a:buFontTx/>
              <a:buNone/>
              <a:defRPr sz="4600">
                <a:solidFill>
                  <a:srgbClr val="F7AD00"/>
                </a:solidFill>
                <a:uFill>
                  <a:solidFill>
                    <a:srgbClr val="F7AD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70803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135827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2008518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265875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275734" y="9207500"/>
            <a:ext cx="453332" cy="447229"/>
          </a:xfrm>
          <a:prstGeom prst="rect">
            <a:avLst/>
          </a:prstGeom>
        </p:spPr>
        <p:txBody>
          <a:bodyPr/>
          <a:lstStyle>
            <a:lvl1pPr algn="ctr" defTabSz="6477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Image"/>
          <p:cNvSpPr/>
          <p:nvPr>
            <p:ph type="pic" idx="13"/>
          </p:nvPr>
        </p:nvSpPr>
        <p:spPr>
          <a:xfrm>
            <a:off x="-203200" y="-12700"/>
            <a:ext cx="900080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1" name="Line"/>
          <p:cNvSpPr/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2" name="Title Text"/>
          <p:cNvSpPr txBox="1"/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3" name="Body Level One…"/>
          <p:cNvSpPr txBox="1"/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Image"/>
          <p:cNvSpPr/>
          <p:nvPr>
            <p:ph type="pic" idx="13"/>
          </p:nvPr>
        </p:nvSpPr>
        <p:spPr>
          <a:xfrm>
            <a:off x="571500" y="508000"/>
            <a:ext cx="7454900" cy="80994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2" name="Image"/>
          <p:cNvSpPr/>
          <p:nvPr>
            <p:ph type="pic" sz="quarter" idx="14"/>
          </p:nvPr>
        </p:nvSpPr>
        <p:spPr>
          <a:xfrm>
            <a:off x="7944067" y="424462"/>
            <a:ext cx="5275146" cy="45593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Image"/>
          <p:cNvSpPr/>
          <p:nvPr>
            <p:ph type="pic" sz="quarter" idx="15"/>
          </p:nvPr>
        </p:nvSpPr>
        <p:spPr>
          <a:xfrm>
            <a:off x="8102600" y="4267200"/>
            <a:ext cx="4470400" cy="447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4" name="Body Level One…"/>
          <p:cNvSpPr txBox="1"/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i="1" spc="28" sz="2800"/>
            </a:lvl1pPr>
            <a:lvl2pPr marL="0" indent="228600">
              <a:spcBef>
                <a:spcPts val="1400"/>
              </a:spcBef>
              <a:buSzTx/>
              <a:buFontTx/>
              <a:buNone/>
              <a:defRPr i="1" spc="28" sz="2800"/>
            </a:lvl2pPr>
            <a:lvl3pPr marL="0" indent="457200">
              <a:spcBef>
                <a:spcPts val="1400"/>
              </a:spcBef>
              <a:buSzTx/>
              <a:buFontTx/>
              <a:buNone/>
              <a:defRPr i="1" spc="28" sz="2800"/>
            </a:lvl3pPr>
            <a:lvl4pPr marL="0" indent="685800">
              <a:spcBef>
                <a:spcPts val="1400"/>
              </a:spcBef>
              <a:buSzTx/>
              <a:buFontTx/>
              <a:buNone/>
              <a:defRPr i="1" spc="28" sz="2800"/>
            </a:lvl4pPr>
            <a:lvl5pPr marL="0" indent="914400">
              <a:spcBef>
                <a:spcPts val="1400"/>
              </a:spcBef>
              <a:buSzTx/>
              <a:buFontTx/>
              <a:buNone/>
              <a:defRPr i="1" spc="28"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05566" y="971550"/>
            <a:ext cx="1389634" cy="1389634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90200" y="7270750"/>
            <a:ext cx="1625600" cy="1625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Line"/>
          <p:cNvSpPr/>
          <p:nvPr>
            <p:ph type="body" sz="quarter" idx="13"/>
          </p:nvPr>
        </p:nvSpPr>
        <p:spPr>
          <a:xfrm>
            <a:off x="571499" y="1574799"/>
            <a:ext cx="11861801" cy="1"/>
          </a:xfrm>
          <a:prstGeom prst="line">
            <a:avLst/>
          </a:prstGeom>
          <a:ln w="254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0" name="Title Text"/>
          <p:cNvSpPr txBox="1"/>
          <p:nvPr>
            <p:ph type="title"/>
          </p:nvPr>
        </p:nvSpPr>
        <p:spPr>
          <a:xfrm>
            <a:off x="571499" y="723899"/>
            <a:ext cx="11861801" cy="723901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Title Text</a:t>
            </a:r>
          </a:p>
        </p:txBody>
      </p:sp>
      <p:sp>
        <p:nvSpPr>
          <p:cNvPr id="181" name="Body Level One…"/>
          <p:cNvSpPr txBox="1"/>
          <p:nvPr>
            <p:ph type="body" idx="1"/>
          </p:nvPr>
        </p:nvSpPr>
        <p:spPr>
          <a:xfrm>
            <a:off x="571499" y="1803400"/>
            <a:ext cx="11861801" cy="7226300"/>
          </a:xfrm>
          <a:prstGeom prst="rect">
            <a:avLst/>
          </a:prstGeom>
        </p:spPr>
        <p:txBody>
          <a:bodyPr/>
          <a:lstStyle>
            <a:lvl1pPr marL="440531" indent="-440531">
              <a:defRPr sz="3000"/>
            </a:lvl1pPr>
            <a:lvl2pPr marL="910431" indent="-440531">
              <a:defRPr sz="3000"/>
            </a:lvl2pPr>
            <a:lvl3pPr marL="1380331" indent="-440531">
              <a:defRPr sz="3000"/>
            </a:lvl3pPr>
            <a:lvl4pPr marL="1850231" indent="-440531">
              <a:defRPr sz="3000"/>
            </a:lvl4pPr>
            <a:lvl5pPr marL="2320131" indent="-440531"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/>
          <p:nvPr>
            <p:ph type="sldNum" sz="quarter" idx="2"/>
          </p:nvPr>
        </p:nvSpPr>
        <p:spPr>
          <a:xfrm>
            <a:off x="12105430" y="9194800"/>
            <a:ext cx="284982" cy="3048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lide Number"/>
          <p:cNvSpPr txBox="1"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tangle"/>
          <p:cNvSpPr/>
          <p:nvPr/>
        </p:nvSpPr>
        <p:spPr>
          <a:xfrm>
            <a:off x="0" y="0"/>
            <a:ext cx="13004800" cy="9776178"/>
          </a:xfrm>
          <a:prstGeom prst="rect">
            <a:avLst/>
          </a:prstGeom>
          <a:solidFill>
            <a:srgbClr val="F7AD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97" name="Click to edit Master title style"/>
          <p:cNvSpPr txBox="1"/>
          <p:nvPr/>
        </p:nvSpPr>
        <p:spPr>
          <a:xfrm>
            <a:off x="580248" y="948047"/>
            <a:ext cx="4356101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7799" marR="57799" defTabSz="1295400">
              <a:buClr>
                <a:srgbClr val="F7AD00"/>
              </a:buClr>
              <a:buFont typeface="Arial"/>
              <a:defRPr b="1" sz="2000">
                <a:solidFill>
                  <a:srgbClr val="F7AD00"/>
                </a:solidFill>
                <a:uFill>
                  <a:solidFill>
                    <a:srgbClr val="F7AD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198" name="Rectangle"/>
          <p:cNvSpPr/>
          <p:nvPr/>
        </p:nvSpPr>
        <p:spPr>
          <a:xfrm>
            <a:off x="762000" y="889000"/>
            <a:ext cx="11518900" cy="8077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99" name="Rectangle"/>
          <p:cNvSpPr/>
          <p:nvPr/>
        </p:nvSpPr>
        <p:spPr>
          <a:xfrm>
            <a:off x="762000" y="1498600"/>
            <a:ext cx="5422900" cy="596900"/>
          </a:xfrm>
          <a:prstGeom prst="rect">
            <a:avLst/>
          </a:prstGeom>
          <a:ln w="12700">
            <a:solidFill>
              <a:srgbClr val="D95721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00" name="Rectangle"/>
          <p:cNvSpPr/>
          <p:nvPr/>
        </p:nvSpPr>
        <p:spPr>
          <a:xfrm>
            <a:off x="381000" y="482600"/>
            <a:ext cx="12268200" cy="88519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01" name="Title Text"/>
          <p:cNvSpPr txBox="1"/>
          <p:nvPr>
            <p:ph type="title"/>
          </p:nvPr>
        </p:nvSpPr>
        <p:spPr>
          <a:xfrm>
            <a:off x="878275" y="1090506"/>
            <a:ext cx="5222241" cy="1420143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b="1" cap="none" sz="4800">
                <a:solidFill>
                  <a:srgbClr val="F7AD00"/>
                </a:solidFill>
                <a:uFill>
                  <a:solidFill>
                    <a:srgbClr val="F7AD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2" name="Body Level One…"/>
          <p:cNvSpPr txBox="1"/>
          <p:nvPr>
            <p:ph type="body" idx="1"/>
          </p:nvPr>
        </p:nvSpPr>
        <p:spPr>
          <a:xfrm>
            <a:off x="1193800" y="2514600"/>
            <a:ext cx="10579100" cy="7239000"/>
          </a:xfrm>
          <a:prstGeom prst="rect">
            <a:avLst/>
          </a:prstGeom>
        </p:spPr>
        <p:txBody>
          <a:bodyPr>
            <a:noAutofit/>
          </a:bodyPr>
          <a:lstStyle>
            <a:lvl1pPr marL="383540" marR="57799" indent="-342900" defTabSz="1295400">
              <a:spcBef>
                <a:spcPts val="400"/>
              </a:spcBef>
              <a:buSzPct val="100000"/>
              <a:buFontTx/>
              <a:buChar char="•"/>
              <a:defRPr b="1" sz="3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783590" marR="57799" indent="-285750" defTabSz="1295400">
              <a:spcBef>
                <a:spcPts val="500"/>
              </a:spcBef>
              <a:buSzPct val="100000"/>
              <a:buFontTx/>
              <a:buChar char="–"/>
              <a:defRPr sz="24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183639" marR="57799" indent="-228600" defTabSz="1295400">
              <a:spcBef>
                <a:spcPts val="500"/>
              </a:spcBef>
              <a:buSzPct val="100000"/>
              <a:buFontTx/>
              <a:buChar char="•"/>
              <a:defRPr sz="22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640839" marR="57799" indent="-228600" defTabSz="1295400">
              <a:spcBef>
                <a:spcPts val="500"/>
              </a:spcBef>
              <a:buSzPct val="100000"/>
              <a:buFontTx/>
              <a:buChar char="–"/>
              <a:defRPr sz="22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098039" marR="57799" indent="-228600" defTabSz="1295400">
              <a:spcBef>
                <a:spcPts val="500"/>
              </a:spcBef>
              <a:buSzPct val="100000"/>
              <a:buFontTx/>
              <a:buChar char="»"/>
              <a:defRPr sz="22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/>
          <p:nvPr>
            <p:ph type="sldNum" sz="quarter" idx="2"/>
          </p:nvPr>
        </p:nvSpPr>
        <p:spPr>
          <a:xfrm>
            <a:off x="12060771" y="8920480"/>
            <a:ext cx="368574" cy="360822"/>
          </a:xfrm>
          <a:prstGeom prst="rect">
            <a:avLst/>
          </a:prstGeom>
        </p:spPr>
        <p:txBody>
          <a:bodyPr/>
          <a:lstStyle>
            <a:lvl1pPr algn="ctr" defTabSz="647700">
              <a:defRPr sz="1800">
                <a:solidFill>
                  <a:srgbClr val="D95721"/>
                </a:solidFill>
                <a:uFill>
                  <a:solidFill>
                    <a:srgbClr val="D95721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Text"/>
          <p:cNvSpPr txBox="1"/>
          <p:nvPr>
            <p:ph type="title"/>
          </p:nvPr>
        </p:nvSpPr>
        <p:spPr>
          <a:xfrm>
            <a:off x="975359" y="866986"/>
            <a:ext cx="11054082" cy="16256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1300480">
              <a:spcBef>
                <a:spcPts val="0"/>
              </a:spcBef>
              <a:defRPr cap="none" sz="6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1" name="Body Level One…"/>
          <p:cNvSpPr txBox="1"/>
          <p:nvPr>
            <p:ph type="body" idx="1"/>
          </p:nvPr>
        </p:nvSpPr>
        <p:spPr>
          <a:xfrm>
            <a:off x="975359" y="2817706"/>
            <a:ext cx="11054082" cy="5852161"/>
          </a:xfrm>
          <a:prstGeom prst="rect">
            <a:avLst/>
          </a:prstGeom>
        </p:spPr>
        <p:txBody>
          <a:bodyPr lIns="65023" tIns="65023" rIns="65023" bIns="65023"/>
          <a:lstStyle>
            <a:lvl1pPr marL="471487" indent="-471487" defTabSz="1300480">
              <a:spcBef>
                <a:spcPts val="1000"/>
              </a:spcBef>
              <a:buSzPct val="100000"/>
              <a:buFontTx/>
              <a:buChar char="»"/>
              <a:defRPr sz="4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06235" indent="-449035" defTabSz="1300480">
              <a:spcBef>
                <a:spcPts val="1000"/>
              </a:spcBef>
              <a:buSzPct val="100000"/>
              <a:buFontTx/>
              <a:buChar char="–"/>
              <a:defRPr sz="4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33500" indent="-419100" defTabSz="1300480">
              <a:spcBef>
                <a:spcPts val="1000"/>
              </a:spcBef>
              <a:buSzPct val="100000"/>
              <a:buFontTx/>
              <a:buChar char="•"/>
              <a:defRPr sz="4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74520" indent="-502920" defTabSz="1300480">
              <a:spcBef>
                <a:spcPts val="1000"/>
              </a:spcBef>
              <a:buSzPct val="100000"/>
              <a:buFontTx/>
              <a:buChar char="–"/>
              <a:defRPr sz="4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387600" indent="-558800" defTabSz="1300480">
              <a:spcBef>
                <a:spcPts val="1000"/>
              </a:spcBef>
              <a:buSzPct val="100000"/>
              <a:buFontTx/>
              <a:buChar char="»"/>
              <a:defRPr sz="4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422149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1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Text"/>
          <p:cNvSpPr txBox="1"/>
          <p:nvPr>
            <p:ph type="title"/>
          </p:nvPr>
        </p:nvSpPr>
        <p:spPr>
          <a:xfrm>
            <a:off x="975359" y="866986"/>
            <a:ext cx="11054082" cy="16256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1300480">
              <a:spcBef>
                <a:spcPts val="0"/>
              </a:spcBef>
              <a:defRPr cap="none" sz="6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0" name="Body Level One…"/>
          <p:cNvSpPr txBox="1"/>
          <p:nvPr>
            <p:ph type="body" sz="half" idx="1"/>
          </p:nvPr>
        </p:nvSpPr>
        <p:spPr>
          <a:xfrm>
            <a:off x="975359" y="2817706"/>
            <a:ext cx="5424689" cy="5852161"/>
          </a:xfrm>
          <a:prstGeom prst="rect">
            <a:avLst/>
          </a:prstGeom>
        </p:spPr>
        <p:txBody>
          <a:bodyPr lIns="65023" tIns="65023" rIns="65023" bIns="65023"/>
          <a:lstStyle>
            <a:lvl1pPr marL="471487" indent="-471487" defTabSz="1300480">
              <a:spcBef>
                <a:spcPts val="1000"/>
              </a:spcBef>
              <a:buSzPct val="100000"/>
              <a:buFontTx/>
              <a:buChar char="»"/>
              <a:defRPr sz="4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906235" indent="-449035" defTabSz="1300480">
              <a:spcBef>
                <a:spcPts val="1000"/>
              </a:spcBef>
              <a:buSzPct val="100000"/>
              <a:buFontTx/>
              <a:buChar char="–"/>
              <a:defRPr sz="4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333500" indent="-419100" defTabSz="1300480">
              <a:spcBef>
                <a:spcPts val="1000"/>
              </a:spcBef>
              <a:buSzPct val="100000"/>
              <a:buFontTx/>
              <a:buChar char="•"/>
              <a:defRPr sz="4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874520" indent="-502920" defTabSz="1300480">
              <a:spcBef>
                <a:spcPts val="1000"/>
              </a:spcBef>
              <a:buSzPct val="100000"/>
              <a:buFontTx/>
              <a:buChar char="–"/>
              <a:defRPr sz="4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387600" indent="-558800" defTabSz="1300480">
              <a:spcBef>
                <a:spcPts val="1000"/>
              </a:spcBef>
              <a:buSzPct val="100000"/>
              <a:buFontTx/>
              <a:buChar char="»"/>
              <a:defRPr sz="4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Rectangle"/>
          <p:cNvSpPr/>
          <p:nvPr>
            <p:ph type="body" sz="half" idx="13"/>
          </p:nvPr>
        </p:nvSpPr>
        <p:spPr>
          <a:xfrm>
            <a:off x="6604752" y="2817706"/>
            <a:ext cx="5424689" cy="5852161"/>
          </a:xfrm>
          <a:prstGeom prst="rect">
            <a:avLst/>
          </a:prstGeom>
        </p:spPr>
        <p:txBody>
          <a:bodyPr lIns="65023" tIns="65023" rIns="65023" bIns="65023"/>
          <a:lstStyle/>
          <a:p>
            <a:pPr marL="471487" indent="-471487" defTabSz="1300480">
              <a:spcBef>
                <a:spcPts val="1000"/>
              </a:spcBef>
              <a:buSzPct val="100000"/>
              <a:buFontTx/>
              <a:buChar char="•"/>
              <a:defRPr sz="4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</a:p>
        </p:txBody>
      </p:sp>
      <p:sp>
        <p:nvSpPr>
          <p:cNvPr id="222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422149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1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"/>
          <p:cNvSpPr/>
          <p:nvPr/>
        </p:nvSpPr>
        <p:spPr>
          <a:xfrm>
            <a:off x="-350788" y="-364927"/>
            <a:ext cx="13548222" cy="10573545"/>
          </a:xfrm>
          <a:prstGeom prst="rect">
            <a:avLst/>
          </a:prstGeom>
          <a:solidFill>
            <a:srgbClr val="009051">
              <a:alpha val="34595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defRPr sz="24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31" name="Rectangle"/>
          <p:cNvSpPr/>
          <p:nvPr/>
        </p:nvSpPr>
        <p:spPr>
          <a:xfrm>
            <a:off x="51527" y="3725928"/>
            <a:ext cx="12953273" cy="1474723"/>
          </a:xfrm>
          <a:prstGeom prst="rect">
            <a:avLst/>
          </a:prstGeom>
          <a:solidFill>
            <a:schemeClr val="accent3">
              <a:hueOff val="-333989"/>
              <a:satOff val="3917"/>
              <a:lumOff val="-66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2" name="Rectangle"/>
          <p:cNvSpPr/>
          <p:nvPr/>
        </p:nvSpPr>
        <p:spPr>
          <a:xfrm>
            <a:off x="2772551" y="379730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3" name="Line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" name="Line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5" name="droppedImage.tiff" descr="droppedImage.tiff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178364" y="975529"/>
            <a:ext cx="12623236" cy="7573942"/>
          </a:xfrm>
          <a:prstGeom prst="rect">
            <a:avLst/>
          </a:prstGeom>
          <a:ln w="12700"/>
        </p:spPr>
      </p:pic>
      <p:sp>
        <p:nvSpPr>
          <p:cNvPr id="36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chemeClr val="accent2">
                <a:hueOff val="-902888"/>
                <a:satOff val="-15377"/>
                <a:lumOff val="-12864"/>
              </a:schemeClr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7" name="Line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" name="Title Text"/>
          <p:cNvSpPr txBox="1"/>
          <p:nvPr>
            <p:ph type="title"/>
          </p:nvPr>
        </p:nvSpPr>
        <p:spPr>
          <a:xfrm>
            <a:off x="2867322" y="3895795"/>
            <a:ext cx="7112001" cy="724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cap="none"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quarter" idx="1"/>
          </p:nvPr>
        </p:nvSpPr>
        <p:spPr>
          <a:xfrm>
            <a:off x="2867322" y="4528749"/>
            <a:ext cx="7112001" cy="5757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indent="0" defTabSz="1295400">
              <a:spcBef>
                <a:spcPts val="400"/>
              </a:spcBef>
              <a:buSzTx/>
              <a:buFontTx/>
              <a:buNone/>
              <a:defRPr sz="4600">
                <a:solidFill>
                  <a:srgbClr val="F2F3CE"/>
                </a:solidFill>
                <a:uFill>
                  <a:solidFill>
                    <a:srgbClr val="F7AD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70803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135827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2008518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265875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xfrm>
            <a:off x="6275734" y="9207500"/>
            <a:ext cx="453332" cy="447229"/>
          </a:xfrm>
          <a:prstGeom prst="rect">
            <a:avLst/>
          </a:prstGeom>
        </p:spPr>
        <p:txBody>
          <a:bodyPr/>
          <a:lstStyle>
            <a:lvl1pPr algn="ctr" defTabSz="6477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"/>
          <p:cNvSpPr/>
          <p:nvPr/>
        </p:nvSpPr>
        <p:spPr>
          <a:xfrm>
            <a:off x="-350788" y="-364927"/>
            <a:ext cx="13548222" cy="10573545"/>
          </a:xfrm>
          <a:prstGeom prst="rect">
            <a:avLst/>
          </a:prstGeom>
          <a:solidFill>
            <a:srgbClr val="0096FF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defRPr sz="24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</a:p>
        </p:txBody>
      </p:sp>
      <p:sp>
        <p:nvSpPr>
          <p:cNvPr id="48" name="Rectangle"/>
          <p:cNvSpPr/>
          <p:nvPr/>
        </p:nvSpPr>
        <p:spPr>
          <a:xfrm>
            <a:off x="51527" y="3725928"/>
            <a:ext cx="12953273" cy="1474723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9" name="Rectangle"/>
          <p:cNvSpPr/>
          <p:nvPr/>
        </p:nvSpPr>
        <p:spPr>
          <a:xfrm>
            <a:off x="2772551" y="379730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0" name="Line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1" name="Line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52" name="droppedImage.tiff" descr="droppedImage.tiff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178364" y="975529"/>
            <a:ext cx="12623236" cy="7573942"/>
          </a:xfrm>
          <a:prstGeom prst="rect">
            <a:avLst/>
          </a:prstGeom>
          <a:ln w="12700"/>
        </p:spPr>
      </p:pic>
      <p:sp>
        <p:nvSpPr>
          <p:cNvPr id="53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chemeClr val="accent5">
                <a:hueOff val="-176146"/>
                <a:satOff val="3665"/>
                <a:lumOff val="-13986"/>
              </a:schemeClr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4" name="Line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5" name="Title Text"/>
          <p:cNvSpPr txBox="1"/>
          <p:nvPr>
            <p:ph type="title"/>
          </p:nvPr>
        </p:nvSpPr>
        <p:spPr>
          <a:xfrm>
            <a:off x="2867322" y="3895795"/>
            <a:ext cx="7112001" cy="724748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defTabSz="1295400">
              <a:spcBef>
                <a:spcPts val="0"/>
              </a:spcBef>
              <a:defRPr cap="none"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sz="quarter" idx="1"/>
          </p:nvPr>
        </p:nvSpPr>
        <p:spPr>
          <a:xfrm>
            <a:off x="2867322" y="4528749"/>
            <a:ext cx="7112001" cy="575734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indent="0" defTabSz="1295400">
              <a:spcBef>
                <a:spcPts val="400"/>
              </a:spcBef>
              <a:buSzTx/>
              <a:buFontTx/>
              <a:buNone/>
              <a:defRPr sz="4600">
                <a:solidFill>
                  <a:srgbClr val="C6E6E9"/>
                </a:solidFill>
                <a:uFill>
                  <a:solidFill>
                    <a:srgbClr val="F7AD00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1pPr>
            <a:lvl2pPr marL="70803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2pPr>
            <a:lvl3pPr marL="135827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3pPr>
            <a:lvl4pPr marL="2008518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4pPr>
            <a:lvl5pPr marL="2658759" marR="57799" indent="0" algn="ctr" defTabSz="1295400">
              <a:spcBef>
                <a:spcPts val="500"/>
              </a:spcBef>
              <a:buSzTx/>
              <a:buFontTx/>
              <a:buNone/>
              <a:defRPr sz="4600">
                <a:solidFill>
                  <a:srgbClr val="C8501E"/>
                </a:solidFill>
                <a:uFill>
                  <a:solidFill>
                    <a:srgbClr val="C8501E"/>
                  </a:solidFill>
                </a:uFill>
                <a:latin typeface="DIN Condensed"/>
                <a:ea typeface="DIN Condensed"/>
                <a:cs typeface="DIN Condensed"/>
                <a:sym typeface="DIN Condense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xfrm>
            <a:off x="6275734" y="9207500"/>
            <a:ext cx="453332" cy="447229"/>
          </a:xfrm>
          <a:prstGeom prst="rect">
            <a:avLst/>
          </a:prstGeom>
        </p:spPr>
        <p:txBody>
          <a:bodyPr/>
          <a:lstStyle>
            <a:lvl1pPr algn="ctr" defTabSz="6477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Line"/>
          <p:cNvSpPr/>
          <p:nvPr>
            <p:ph type="body" sz="quarter" idx="13"/>
          </p:nvPr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5" name="Title Text"/>
          <p:cNvSpPr txBox="1"/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6" name="Body Level One…"/>
          <p:cNvSpPr txBox="1"/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Image"/>
          <p:cNvSpPr/>
          <p:nvPr>
            <p:ph type="pic" idx="13"/>
          </p:nvPr>
        </p:nvSpPr>
        <p:spPr>
          <a:xfrm>
            <a:off x="-25400" y="-1130300"/>
            <a:ext cx="13045441" cy="141733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5" name="Rectangle"/>
          <p:cNvSpPr/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</a:p>
        </p:txBody>
      </p:sp>
      <p:sp>
        <p:nvSpPr>
          <p:cNvPr id="76" name="Line"/>
          <p:cNvSpPr/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7" name="Title Text"/>
          <p:cNvSpPr txBox="1"/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8" name="Body Level One…"/>
          <p:cNvSpPr txBox="1"/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Image"/>
          <p:cNvSpPr/>
          <p:nvPr>
            <p:ph type="pic" idx="13"/>
          </p:nvPr>
        </p:nvSpPr>
        <p:spPr>
          <a:xfrm>
            <a:off x="4191000" y="-12700"/>
            <a:ext cx="9779000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7" name="Line"/>
          <p:cNvSpPr/>
          <p:nvPr>
            <p:ph type="body" sz="quarter" idx="14"/>
          </p:nvPr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12" name="droppedImage.tiff"/>
          <p:cNvGrpSpPr/>
          <p:nvPr/>
        </p:nvGrpSpPr>
        <p:grpSpPr>
          <a:xfrm>
            <a:off x="8559800" y="889000"/>
            <a:ext cx="3568700" cy="2199640"/>
            <a:chOff x="0" y="0"/>
            <a:chExt cx="3568700" cy="2199639"/>
          </a:xfrm>
        </p:grpSpPr>
        <p:pic>
          <p:nvPicPr>
            <p:cNvPr id="111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400" y="25400"/>
              <a:ext cx="3517900" cy="21107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0" name="droppedImage.tiff" descr="droppedImage.tif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568700" cy="2199640"/>
            </a:xfrm>
            <a:prstGeom prst="rect">
              <a:avLst/>
            </a:prstGeom>
            <a:effectLst/>
          </p:spPr>
        </p:pic>
      </p:grp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“"/>
          <p:cNvSpPr txBox="1"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8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2100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21" name="Type a quote here."/>
          <p:cNvSpPr txBox="1"/>
          <p:nvPr>
            <p:ph type="body" sz="quarter" idx="13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22" name="-Johnny Appleseed"/>
          <p:cNvSpPr txBox="1"/>
          <p:nvPr>
            <p:ph type="body" sz="quarter" idx="14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i="1" sz="4800">
                <a:solidFill>
                  <a:srgbClr val="6B6D6D"/>
                </a:solidFill>
              </a:defRPr>
            </a:lvl1pPr>
          </a:lstStyle>
          <a:p>
            <a:pPr/>
            <a:r>
              <a:t>-Johnny Appleseed</a:t>
            </a:r>
          </a:p>
        </p:txBody>
      </p:sp>
      <p:sp>
        <p:nvSpPr>
          <p:cNvPr id="1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 defTabSz="584200">
              <a:defRPr sz="160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1pPr>
      <a:lvl2pPr marL="0" marR="0" indent="228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2pPr>
      <a:lvl3pPr marL="0" marR="0" indent="457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3pPr>
      <a:lvl4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4pPr>
      <a:lvl5pPr marL="0" marR="0" indent="914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5pPr>
      <a:lvl6pPr marL="0" marR="0" indent="11430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6pPr>
      <a:lvl7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7pPr>
      <a:lvl8pPr marL="0" marR="0" indent="1600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8pPr>
      <a:lvl9pPr marL="0" marR="0" indent="1828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DIN Condensed"/>
          <a:ea typeface="DIN Condensed"/>
          <a:cs typeface="DIN Condensed"/>
          <a:sym typeface="DIN Condensed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1pPr>
      <a:lvl2pPr marL="9398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2pPr>
      <a:lvl3pPr marL="14097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3pPr>
      <a:lvl4pPr marL="18796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4pPr>
      <a:lvl5pPr marL="23495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5pPr>
      <a:lvl6pPr marL="28194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6pPr>
      <a:lvl7pPr marL="32893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7pPr>
      <a:lvl8pPr marL="37592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8pPr>
      <a:lvl9pPr marL="4229100" marR="0" indent="-469900" algn="l" defTabSz="58420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3.png"/><Relationship Id="rId6" Type="http://schemas.openxmlformats.org/officeDocument/2006/relationships/image" Target="../media/image6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roup"/>
          <p:cNvGrpSpPr/>
          <p:nvPr/>
        </p:nvGrpSpPr>
        <p:grpSpPr>
          <a:xfrm>
            <a:off x="-1261899" y="-1119492"/>
            <a:ext cx="14868198" cy="11176962"/>
            <a:chOff x="0" y="0"/>
            <a:chExt cx="14868197" cy="11176960"/>
          </a:xfrm>
        </p:grpSpPr>
        <p:sp>
          <p:nvSpPr>
            <p:cNvPr id="231" name="Rectangle"/>
            <p:cNvSpPr/>
            <p:nvPr/>
          </p:nvSpPr>
          <p:spPr>
            <a:xfrm>
              <a:off x="0" y="0"/>
              <a:ext cx="14868198" cy="11176961"/>
            </a:xfrm>
            <a:prstGeom prst="rect">
              <a:avLst/>
            </a:prstGeom>
            <a:solidFill>
              <a:srgbClr val="F7AD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2400"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" name="Rectangle"/>
            <p:cNvSpPr txBox="1"/>
            <p:nvPr/>
          </p:nvSpPr>
          <p:spPr>
            <a:xfrm>
              <a:off x="7368758" y="5218227"/>
              <a:ext cx="130679" cy="740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57799" marR="57799" algn="ctr" defTabSz="1295400">
                <a:buClr>
                  <a:srgbClr val="000000"/>
                </a:buClr>
                <a:buFont typeface="Times"/>
                <a:defRPr sz="3400">
                  <a:uFill>
                    <a:solidFill>
                      <a:srgbClr val="000000"/>
                    </a:solidFill>
                  </a:uFill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/>
              <a:r>
                <a:t> </a:t>
              </a:r>
            </a:p>
          </p:txBody>
        </p:sp>
      </p:grpSp>
      <p:sp>
        <p:nvSpPr>
          <p:cNvPr id="234" name="Rectangle"/>
          <p:cNvSpPr/>
          <p:nvPr/>
        </p:nvSpPr>
        <p:spPr>
          <a:xfrm>
            <a:off x="0" y="3797300"/>
            <a:ext cx="12966418" cy="2159000"/>
          </a:xfrm>
          <a:prstGeom prst="rect">
            <a:avLst/>
          </a:prstGeom>
          <a:solidFill>
            <a:srgbClr val="D9572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35" name="Rectangle"/>
          <p:cNvSpPr/>
          <p:nvPr/>
        </p:nvSpPr>
        <p:spPr>
          <a:xfrm>
            <a:off x="2772551" y="3797300"/>
            <a:ext cx="7434863" cy="191770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57799" marR="57799" defTabSz="1295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36" name="Line"/>
          <p:cNvSpPr/>
          <p:nvPr/>
        </p:nvSpPr>
        <p:spPr>
          <a:xfrm>
            <a:off x="2772551" y="4533900"/>
            <a:ext cx="7421317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37" name="Line"/>
          <p:cNvSpPr/>
          <p:nvPr/>
        </p:nvSpPr>
        <p:spPr>
          <a:xfrm>
            <a:off x="2772551" y="5120640"/>
            <a:ext cx="7425832" cy="2258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38" name="droppedImage.tiff" descr="droppedImage.tiff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178364" y="975529"/>
            <a:ext cx="12623236" cy="7573942"/>
          </a:xfrm>
          <a:prstGeom prst="rect">
            <a:avLst/>
          </a:prstGeom>
          <a:ln w="12700"/>
        </p:spPr>
      </p:pic>
      <p:sp>
        <p:nvSpPr>
          <p:cNvPr id="239" name="Line"/>
          <p:cNvSpPr/>
          <p:nvPr/>
        </p:nvSpPr>
        <p:spPr>
          <a:xfrm>
            <a:off x="215900" y="2489200"/>
            <a:ext cx="6134100" cy="3289302"/>
          </a:xfrm>
          <a:prstGeom prst="line">
            <a:avLst/>
          </a:prstGeom>
          <a:ln w="127000">
            <a:solidFill>
              <a:srgbClr val="7A4A00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40" name="Line"/>
          <p:cNvSpPr/>
          <p:nvPr/>
        </p:nvSpPr>
        <p:spPr>
          <a:xfrm>
            <a:off x="6642100" y="4686300"/>
            <a:ext cx="6172200" cy="3771900"/>
          </a:xfrm>
          <a:prstGeom prst="line">
            <a:avLst/>
          </a:prstGeom>
          <a:ln w="127000">
            <a:solidFill>
              <a:srgbClr val="FFFFFF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41" name="From Blues to Rock 2"/>
          <p:cNvSpPr txBox="1"/>
          <p:nvPr>
            <p:ph type="ctrTitle"/>
          </p:nvPr>
        </p:nvSpPr>
        <p:spPr>
          <a:xfrm>
            <a:off x="2792871" y="3771477"/>
            <a:ext cx="7112001" cy="724747"/>
          </a:xfrm>
          <a:prstGeom prst="rect">
            <a:avLst/>
          </a:prstGeom>
        </p:spPr>
        <p:txBody>
          <a:bodyPr lIns="66559" tIns="66559" rIns="66559" bIns="66559"/>
          <a:lstStyle>
            <a:lvl1pPr>
              <a:defRPr sz="4800">
                <a:solidFill>
                  <a:srgbClr val="F7AD00"/>
                </a:solidFill>
                <a:uFill>
                  <a:solidFill>
                    <a:srgbClr val="F7AD00"/>
                  </a:solidFill>
                </a:uFill>
              </a:defRPr>
            </a:lvl1pPr>
          </a:lstStyle>
          <a:p>
            <a:pPr/>
            <a:r>
              <a:t>From Blues to Rock 2</a:t>
            </a:r>
          </a:p>
        </p:txBody>
      </p:sp>
      <p:sp>
        <p:nvSpPr>
          <p:cNvPr id="242" name="Cream, Led Zeppelin, and the Birth of Hard Rock"/>
          <p:cNvSpPr txBox="1"/>
          <p:nvPr>
            <p:ph type="subTitle" sz="quarter" idx="1"/>
          </p:nvPr>
        </p:nvSpPr>
        <p:spPr>
          <a:xfrm>
            <a:off x="2579722" y="4374444"/>
            <a:ext cx="7845356" cy="1806435"/>
          </a:xfrm>
          <a:prstGeom prst="rect">
            <a:avLst/>
          </a:prstGeom>
        </p:spPr>
        <p:txBody>
          <a:bodyPr/>
          <a:lstStyle>
            <a:lvl1pPr>
              <a:lnSpc>
                <a:spcPct val="76000"/>
              </a:lnSpc>
              <a:tabLst>
                <a:tab pos="647700" algn="l"/>
                <a:tab pos="1295400" algn="l"/>
                <a:tab pos="1943100" algn="l"/>
                <a:tab pos="2590800" algn="l"/>
                <a:tab pos="3251200" algn="l"/>
                <a:tab pos="3898900" algn="l"/>
                <a:tab pos="4546600" algn="l"/>
                <a:tab pos="5194300" algn="l"/>
                <a:tab pos="5842000" algn="l"/>
                <a:tab pos="6502400" algn="l"/>
                <a:tab pos="7150100" algn="l"/>
                <a:tab pos="7797800" algn="l"/>
                <a:tab pos="8445500" algn="l"/>
                <a:tab pos="9093200" algn="l"/>
                <a:tab pos="9753600" algn="l"/>
                <a:tab pos="10401300" algn="l"/>
                <a:tab pos="11049000" algn="l"/>
                <a:tab pos="11696700" algn="l"/>
                <a:tab pos="12344400" algn="l"/>
                <a:tab pos="13004800" algn="l"/>
              </a:tabLst>
              <a:defRPr sz="6000">
                <a:effectLst>
                  <a:outerShdw sx="100000" sy="100000" kx="0" ky="0" algn="b" rotWithShape="0" blurRad="12700" dist="38100" dir="2700000">
                    <a:srgbClr val="FFFFFF"/>
                  </a:outerShdw>
                </a:effectLst>
              </a:defRPr>
            </a:lvl1pPr>
          </a:lstStyle>
          <a:p>
            <a:pPr/>
            <a:r>
              <a:t>Cream, Led Zeppelin, and the Birth of Hard Rock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5" name="Jimmy Page &amp; Robert Pla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3305">
              <a:spcBef>
                <a:spcPts val="2100"/>
              </a:spcBef>
              <a:defRPr sz="4836"/>
            </a:pPr>
            <a:r>
              <a:rPr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rPr>
              <a:t>Jimmy Page</a:t>
            </a:r>
            <a:r>
              <a:t> &amp; Robert Plant</a:t>
            </a:r>
          </a:p>
        </p:txBody>
      </p:sp>
      <p:sp>
        <p:nvSpPr>
          <p:cNvPr id="296" name="Page one of the most popular studio musicians in UK…"/>
          <p:cNvSpPr txBox="1"/>
          <p:nvPr>
            <p:ph type="body" idx="1"/>
          </p:nvPr>
        </p:nvSpPr>
        <p:spPr>
          <a:xfrm>
            <a:off x="331470" y="1701800"/>
            <a:ext cx="11429577" cy="5792471"/>
          </a:xfrm>
          <a:prstGeom prst="rect">
            <a:avLst/>
          </a:prstGeom>
        </p:spPr>
        <p:txBody>
          <a:bodyPr/>
          <a:lstStyle/>
          <a:p>
            <a:pPr marL="451770" indent="-451770" defTabSz="543305">
              <a:spcBef>
                <a:spcPts val="1600"/>
              </a:spcBef>
              <a:buChar char="•"/>
              <a:defRPr sz="3162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rPr b="1"/>
              <a:t>Page</a:t>
            </a:r>
            <a:r>
              <a:t> one of the most popular studio musicians in UK </a:t>
            </a:r>
          </a:p>
          <a:p>
            <a:pPr marL="451770" indent="-451770" defTabSz="543305">
              <a:spcBef>
                <a:spcPts val="1600"/>
              </a:spcBef>
              <a:buChar char="•"/>
              <a:defRPr sz="3162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Joins Yardbirds 1966; retains name, roster of tour dates when band breaks up in 1968</a:t>
            </a:r>
          </a:p>
          <a:p>
            <a:pPr marL="451770" indent="-451770" defTabSz="543305">
              <a:spcBef>
                <a:spcPts val="1600"/>
              </a:spcBef>
              <a:buChar char="•"/>
              <a:defRPr sz="3162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Along with Jimi Hendrix, founder of metal guitar style</a:t>
            </a:r>
          </a:p>
          <a:p>
            <a:pPr lvl="1" marL="888777" indent="-451770" defTabSz="543305">
              <a:spcBef>
                <a:spcPts val="1600"/>
              </a:spcBef>
              <a:buChar char="•"/>
              <a:defRPr sz="3162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Avoids clean sound</a:t>
            </a:r>
          </a:p>
          <a:p>
            <a:pPr lvl="1" marL="888777" indent="-451770" defTabSz="543305">
              <a:spcBef>
                <a:spcPts val="1600"/>
              </a:spcBef>
              <a:buChar char="•"/>
              <a:defRPr sz="3162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Prefers distortion, thick texture</a:t>
            </a:r>
          </a:p>
          <a:p>
            <a:pPr lvl="1" marL="888777" indent="-451770" defTabSz="543305">
              <a:spcBef>
                <a:spcPts val="1600"/>
              </a:spcBef>
              <a:buChar char="•"/>
              <a:defRPr sz="3162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Frequently employs pedal effects, feedback</a:t>
            </a:r>
          </a:p>
          <a:p>
            <a:pPr lvl="1" marL="888777" indent="-451770" defTabSz="543305">
              <a:spcBef>
                <a:spcPts val="1600"/>
              </a:spcBef>
              <a:buChar char="•"/>
              <a:defRPr sz="3162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pPr>
            <a:r>
              <a:t>Sound more important than notes</a:t>
            </a:r>
          </a:p>
        </p:txBody>
      </p:sp>
      <p:sp>
        <p:nvSpPr>
          <p:cNvPr id="297" name="Plant influenced by blues shouters…"/>
          <p:cNvSpPr txBox="1"/>
          <p:nvPr/>
        </p:nvSpPr>
        <p:spPr>
          <a:xfrm>
            <a:off x="3244708" y="5867400"/>
            <a:ext cx="9304939" cy="3390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469900" indent="-469900" defTabSz="584200">
              <a:spcBef>
                <a:spcPts val="1800"/>
              </a:spcBef>
              <a:buSzPct val="75000"/>
              <a:buFont typeface="Zapf Dingbats"/>
              <a:buChar char="•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rPr b="1"/>
              <a:t>Plant</a:t>
            </a:r>
            <a:r>
              <a:t> influenced by blues shouters</a:t>
            </a:r>
          </a:p>
          <a:p>
            <a:pPr marL="469900" indent="-469900" defTabSz="584200">
              <a:spcBef>
                <a:spcPts val="1800"/>
              </a:spcBef>
              <a:buSzPct val="75000"/>
              <a:buFont typeface="Zapf Dingbats"/>
              <a:buChar char="•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Extremely high voice for rock singer</a:t>
            </a:r>
          </a:p>
          <a:p>
            <a:pPr marL="469900" indent="-469900" defTabSz="584200">
              <a:spcBef>
                <a:spcPts val="1800"/>
              </a:spcBef>
              <a:buSzPct val="75000"/>
              <a:buFont typeface="Zapf Dingbats"/>
              <a:buChar char="•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Changes tone color and texture like guitarist</a:t>
            </a:r>
          </a:p>
          <a:p>
            <a:pPr marL="469900" indent="-469900" defTabSz="584200">
              <a:spcBef>
                <a:spcPts val="1800"/>
              </a:spcBef>
              <a:buSzPct val="75000"/>
              <a:buFont typeface="Zapf Dingbats"/>
              <a:buChar char="•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Adds shrieks, moans, vocalizations</a:t>
            </a:r>
          </a:p>
        </p:txBody>
      </p:sp>
      <p:grpSp>
        <p:nvGrpSpPr>
          <p:cNvPr id="300" name="Image"/>
          <p:cNvGrpSpPr/>
          <p:nvPr/>
        </p:nvGrpSpPr>
        <p:grpSpPr>
          <a:xfrm>
            <a:off x="9342581" y="4482606"/>
            <a:ext cx="3459627" cy="5178144"/>
            <a:chOff x="0" y="0"/>
            <a:chExt cx="3459625" cy="5178142"/>
          </a:xfrm>
        </p:grpSpPr>
        <p:pic>
          <p:nvPicPr>
            <p:cNvPr id="29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100" y="25400"/>
              <a:ext cx="3383426" cy="5051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8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459626" cy="5178143"/>
            </a:xfrm>
            <a:prstGeom prst="rect">
              <a:avLst/>
            </a:prstGeom>
            <a:effectLst/>
          </p:spPr>
        </p:pic>
      </p:grpSp>
      <p:grpSp>
        <p:nvGrpSpPr>
          <p:cNvPr id="303" name="Image"/>
          <p:cNvGrpSpPr/>
          <p:nvPr/>
        </p:nvGrpSpPr>
        <p:grpSpPr>
          <a:xfrm>
            <a:off x="444923" y="315171"/>
            <a:ext cx="7659415" cy="5300258"/>
            <a:chOff x="0" y="0"/>
            <a:chExt cx="7659414" cy="5300256"/>
          </a:xfrm>
        </p:grpSpPr>
        <p:pic>
          <p:nvPicPr>
            <p:cNvPr id="30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8100" y="25400"/>
              <a:ext cx="7583215" cy="51732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1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659415" cy="530025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xit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" dur="1500" fill="hold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Class="exit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4" dur="1000" fill="hold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0" grpId="3"/>
      <p:bldP build="whole" bldLvl="1" animBg="1" rev="0" advAuto="0" spid="296" grpId="2"/>
      <p:bldP build="whole" bldLvl="1" animBg="1" rev="0" advAuto="0" spid="297" grpId="1"/>
      <p:bldP build="whole" bldLvl="1" animBg="1" rev="0" advAuto="0" spid="303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Line"/>
          <p:cNvSpPr/>
          <p:nvPr>
            <p:ph type="body" idx="13"/>
          </p:nvPr>
        </p:nvSpPr>
        <p:spPr>
          <a:xfrm>
            <a:off x="571500" y="2206977"/>
            <a:ext cx="11861800" cy="1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6" name="Influence"/>
          <p:cNvSpPr txBox="1"/>
          <p:nvPr>
            <p:ph type="title"/>
          </p:nvPr>
        </p:nvSpPr>
        <p:spPr>
          <a:xfrm>
            <a:off x="2486095" y="1266189"/>
            <a:ext cx="7278300" cy="723901"/>
          </a:xfrm>
          <a:prstGeom prst="rect">
            <a:avLst/>
          </a:prstGeom>
        </p:spPr>
        <p:txBody>
          <a:bodyPr/>
          <a:lstStyle>
            <a:lvl1pPr algn="r" defTabSz="543305">
              <a:spcBef>
                <a:spcPts val="2100"/>
              </a:spcBef>
              <a:defRPr sz="4836"/>
            </a:lvl1pPr>
          </a:lstStyle>
          <a:p>
            <a:pPr/>
            <a:r>
              <a:t>Influence</a:t>
            </a:r>
          </a:p>
        </p:txBody>
      </p:sp>
      <p:sp>
        <p:nvSpPr>
          <p:cNvPr id="307" name="Hard rock vocal and guitar styles…"/>
          <p:cNvSpPr txBox="1"/>
          <p:nvPr>
            <p:ph type="body" idx="1"/>
          </p:nvPr>
        </p:nvSpPr>
        <p:spPr>
          <a:xfrm>
            <a:off x="571500" y="2423865"/>
            <a:ext cx="11861800" cy="6893984"/>
          </a:xfrm>
          <a:prstGeom prst="rect">
            <a:avLst/>
          </a:prstGeom>
        </p:spPr>
        <p:txBody>
          <a:bodyPr/>
          <a:lstStyle/>
          <a:p>
            <a:pPr marL="451403" indent="-451403" defTabSz="566674">
              <a:lnSpc>
                <a:spcPct val="90000"/>
              </a:lnSpc>
              <a:spcBef>
                <a:spcPts val="1700"/>
              </a:spcBef>
              <a:buChar char="•"/>
              <a:defRPr sz="3686"/>
            </a:pPr>
            <a:r>
              <a:t>Hard rock vocal and guitar styles</a:t>
            </a:r>
          </a:p>
          <a:p>
            <a:pPr marL="451403" indent="-451403" defTabSz="566674">
              <a:lnSpc>
                <a:spcPct val="90000"/>
              </a:lnSpc>
              <a:spcBef>
                <a:spcPts val="1700"/>
              </a:spcBef>
              <a:buChar char="•"/>
              <a:defRPr sz="3686"/>
            </a:pPr>
            <a:r>
              <a:t>Shatter 4 minute barrier for songs</a:t>
            </a:r>
          </a:p>
          <a:p>
            <a:pPr marL="451403" indent="-451403" defTabSz="566674">
              <a:lnSpc>
                <a:spcPct val="90000"/>
              </a:lnSpc>
              <a:spcBef>
                <a:spcPts val="1700"/>
              </a:spcBef>
              <a:buChar char="•"/>
              <a:defRPr sz="3686"/>
            </a:pPr>
            <a:r>
              <a:t>Fix importance of AOR radio</a:t>
            </a:r>
          </a:p>
          <a:p>
            <a:pPr marL="451403" indent="-451403" defTabSz="566674">
              <a:lnSpc>
                <a:spcPct val="90000"/>
              </a:lnSpc>
              <a:spcBef>
                <a:spcPts val="1700"/>
              </a:spcBef>
              <a:buChar char="•"/>
              <a:defRPr sz="3686"/>
            </a:pPr>
            <a:r>
              <a:t>Establish new expectations for concert performance</a:t>
            </a:r>
          </a:p>
          <a:p>
            <a:pPr lvl="1" marL="848471" indent="-392668" defTabSz="566674">
              <a:lnSpc>
                <a:spcPct val="90000"/>
              </a:lnSpc>
              <a:spcBef>
                <a:spcPts val="1700"/>
              </a:spcBef>
              <a:buChar char="–"/>
              <a:defRPr sz="3298"/>
            </a:pPr>
            <a:r>
              <a:t>Duration</a:t>
            </a:r>
          </a:p>
          <a:p>
            <a:pPr lvl="1" marL="848471" indent="-392668" defTabSz="566674">
              <a:lnSpc>
                <a:spcPct val="90000"/>
              </a:lnSpc>
              <a:spcBef>
                <a:spcPts val="1700"/>
              </a:spcBef>
              <a:buChar char="–"/>
              <a:defRPr sz="3298"/>
            </a:pPr>
            <a:r>
              <a:t>Increase band’s % of profits from tickets</a:t>
            </a:r>
          </a:p>
          <a:p>
            <a:pPr marL="451403" indent="-451403" defTabSz="566674">
              <a:lnSpc>
                <a:spcPct val="90000"/>
              </a:lnSpc>
              <a:spcBef>
                <a:spcPts val="1700"/>
              </a:spcBef>
              <a:buChar char="•"/>
              <a:defRPr sz="3686"/>
            </a:pPr>
            <a:r>
              <a:t>Change in concert circuit, and way business was done </a:t>
            </a:r>
          </a:p>
          <a:p>
            <a:pPr marL="451403" indent="-451403" defTabSz="566674">
              <a:lnSpc>
                <a:spcPct val="90000"/>
              </a:lnSpc>
              <a:spcBef>
                <a:spcPts val="1700"/>
              </a:spcBef>
              <a:buChar char="•"/>
              <a:defRPr sz="3686"/>
            </a:pPr>
            <a:r>
              <a:t>Establish importance of the album as primary revenue generator</a:t>
            </a:r>
          </a:p>
        </p:txBody>
      </p:sp>
      <p:pic>
        <p:nvPicPr>
          <p:cNvPr id="30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2770" y="257951"/>
            <a:ext cx="5885719" cy="2002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000"/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1000"/>
                                        <p:tgtEl>
                                          <p:spTgt spid="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1000"/>
                                        <p:tgtEl>
                                          <p:spTgt spid="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1000"/>
                                        <p:tgtEl>
                                          <p:spTgt spid="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1000"/>
                                        <p:tgtEl>
                                          <p:spTgt spid="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0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1" name="Black Sabbath (1968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Black Sabbath (1968)</a:t>
            </a:r>
          </a:p>
        </p:txBody>
      </p:sp>
      <p:sp>
        <p:nvSpPr>
          <p:cNvPr id="312" name="Formed as a blues band in Birmingham by guitarist/songwriter Tony Iommi, bassist Beezer Butler, singer Ozzy Osbourne, and drummer Bill Ward…"/>
          <p:cNvSpPr txBox="1"/>
          <p:nvPr>
            <p:ph type="body" idx="1"/>
          </p:nvPr>
        </p:nvSpPr>
        <p:spPr>
          <a:xfrm>
            <a:off x="571500" y="4133426"/>
            <a:ext cx="11861800" cy="5021722"/>
          </a:xfrm>
          <a:prstGeom prst="rect">
            <a:avLst/>
          </a:prstGeom>
        </p:spPr>
        <p:txBody>
          <a:bodyPr/>
          <a:lstStyle/>
          <a:p>
            <a:pPr marL="460502" indent="-460502" defTabSz="572516">
              <a:lnSpc>
                <a:spcPct val="90000"/>
              </a:lnSpc>
              <a:spcBef>
                <a:spcPts val="1700"/>
              </a:spcBef>
              <a:buChar char="•"/>
              <a:defRPr sz="3136">
                <a:solidFill>
                  <a:srgbClr val="53585F"/>
                </a:solidFill>
              </a:defRPr>
            </a:pPr>
            <a:r>
              <a:t>Formed as a blues band in Birmingham by guitarist/songwriter Tony Iommi, bassist Beezer Butler, singer Ozzy Osbourne, and drummer Bill Ward</a:t>
            </a:r>
          </a:p>
          <a:p>
            <a:pPr marL="460502" indent="-460502" defTabSz="572516">
              <a:lnSpc>
                <a:spcPct val="90000"/>
              </a:lnSpc>
              <a:spcBef>
                <a:spcPts val="1700"/>
              </a:spcBef>
              <a:buChar char="•"/>
              <a:defRPr sz="3136">
                <a:solidFill>
                  <a:srgbClr val="53585F"/>
                </a:solidFill>
              </a:defRPr>
            </a:pPr>
            <a:r>
              <a:t>Began incorporating occult themes, drugs, dark imagery, and political corruption, tuning down their guitars, and playing faster</a:t>
            </a:r>
          </a:p>
          <a:p>
            <a:pPr marL="460502" indent="-460502" defTabSz="572516">
              <a:lnSpc>
                <a:spcPct val="90000"/>
              </a:lnSpc>
              <a:spcBef>
                <a:spcPts val="1700"/>
              </a:spcBef>
              <a:buChar char="•"/>
              <a:defRPr sz="3136">
                <a:solidFill>
                  <a:srgbClr val="53585F"/>
                </a:solidFill>
              </a:defRPr>
            </a:pPr>
            <a:r>
              <a:t>Sabbath pioneered metal with their first three albums </a:t>
            </a:r>
            <a:r>
              <a:rPr b="1"/>
              <a:t>Black Sabbath</a:t>
            </a:r>
            <a:r>
              <a:t> (1970), </a:t>
            </a:r>
            <a:r>
              <a:rPr b="1"/>
              <a:t>Paranoid</a:t>
            </a:r>
            <a:r>
              <a:t> (1970) and </a:t>
            </a:r>
            <a:r>
              <a:rPr b="1"/>
              <a:t>Master of Reality </a:t>
            </a:r>
            <a:r>
              <a:t>(1971)</a:t>
            </a:r>
          </a:p>
        </p:txBody>
      </p:sp>
      <p:pic>
        <p:nvPicPr>
          <p:cNvPr id="3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60262" y="327427"/>
            <a:ext cx="5240018" cy="3614795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Aggressive reaction to psychedelic culture of San Francisco and Woodstock"/>
          <p:cNvSpPr txBox="1"/>
          <p:nvPr/>
        </p:nvSpPr>
        <p:spPr>
          <a:xfrm>
            <a:off x="668092" y="2160899"/>
            <a:ext cx="6892710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69900" indent="-469900" defTabSz="584200">
              <a:lnSpc>
                <a:spcPct val="90000"/>
              </a:lnSpc>
              <a:spcBef>
                <a:spcPts val="1800"/>
              </a:spcBef>
              <a:buSzPct val="75000"/>
              <a:buFont typeface="Zapf Dingbats"/>
              <a:buChar char="•"/>
              <a:defRPr sz="3200">
                <a:solidFill>
                  <a:srgbClr val="53585F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lvl1pPr>
          </a:lstStyle>
          <a:p>
            <a:pPr/>
            <a:r>
              <a:t>Aggressive reaction to psychedelic culture of San Francisco and Woodstock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7" name="Black Sabbath – Paranoid (1970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Black Sabbath – Paranoid (1970)</a:t>
            </a:r>
          </a:p>
        </p:txBody>
      </p:sp>
      <p:sp>
        <p:nvSpPr>
          <p:cNvPr id="318" name="2nd LP, topped the UK chart…"/>
          <p:cNvSpPr txBox="1"/>
          <p:nvPr>
            <p:ph type="body" idx="1"/>
          </p:nvPr>
        </p:nvSpPr>
        <p:spPr>
          <a:xfrm>
            <a:off x="571500" y="1809750"/>
            <a:ext cx="11861800" cy="7226300"/>
          </a:xfrm>
          <a:prstGeom prst="rect">
            <a:avLst/>
          </a:prstGeom>
        </p:spPr>
        <p:txBody>
          <a:bodyPr/>
          <a:lstStyle/>
          <a:p>
            <a:pPr marL="469900" indent="-469900">
              <a:buChar char="•"/>
              <a:defRPr sz="2800">
                <a:solidFill>
                  <a:srgbClr val="53585F"/>
                </a:solidFill>
              </a:defRPr>
            </a:pPr>
            <a:r>
              <a:t>2nd LP, topped the UK chart</a:t>
            </a:r>
          </a:p>
          <a:p>
            <a:pPr marL="469900" indent="-469900">
              <a:buChar char="•"/>
              <a:defRPr sz="2800">
                <a:solidFill>
                  <a:srgbClr val="53585F"/>
                </a:solidFill>
              </a:defRPr>
            </a:pPr>
            <a:r>
              <a:t>Hard-driving eight-beat rock rhythm</a:t>
            </a:r>
          </a:p>
          <a:p>
            <a:pPr marL="469900" indent="-469900">
              <a:buChar char="•"/>
              <a:defRPr sz="2800">
                <a:solidFill>
                  <a:srgbClr val="53585F"/>
                </a:solidFill>
              </a:defRPr>
            </a:pPr>
            <a:r>
              <a:t>Power chords in bass &amp; guitar</a:t>
            </a:r>
          </a:p>
          <a:p>
            <a:pPr marL="469900" indent="-469900">
              <a:buChar char="•"/>
              <a:defRPr sz="2800">
                <a:solidFill>
                  <a:srgbClr val="53585F"/>
                </a:solidFill>
              </a:defRPr>
            </a:pPr>
            <a:r>
              <a:t>High, aggressive vocals</a:t>
            </a:r>
          </a:p>
          <a:p>
            <a:pPr lvl="1">
              <a:buChar char="•"/>
              <a:defRPr sz="2800">
                <a:solidFill>
                  <a:srgbClr val="53585F"/>
                </a:solidFill>
              </a:defRPr>
            </a:pPr>
            <a:r>
              <a:t>LOUD</a:t>
            </a:r>
          </a:p>
          <a:p>
            <a:pPr lvl="1">
              <a:buChar char="•"/>
              <a:defRPr sz="2800">
                <a:solidFill>
                  <a:srgbClr val="53585F"/>
                </a:solidFill>
              </a:defRPr>
            </a:pPr>
            <a:r>
              <a:t>Dark subject matter</a:t>
            </a:r>
          </a:p>
          <a:p>
            <a:pPr lvl="1">
              <a:buChar char="•"/>
              <a:defRPr sz="2800">
                <a:solidFill>
                  <a:srgbClr val="53585F"/>
                </a:solidFill>
              </a:defRPr>
            </a:pPr>
            <a:r>
              <a:t>Riff-driven</a:t>
            </a:r>
          </a:p>
          <a:p>
            <a:pPr lvl="1">
              <a:buChar char="•"/>
              <a:defRPr sz="2800">
                <a:solidFill>
                  <a:srgbClr val="53585F"/>
                </a:solidFill>
              </a:defRPr>
            </a:pPr>
            <a:r>
              <a:t>Modal guitar solos</a:t>
            </a:r>
          </a:p>
          <a:p>
            <a:pPr marL="469900" indent="-469900">
              <a:buChar char="•"/>
              <a:defRPr sz="2800">
                <a:solidFill>
                  <a:srgbClr val="53585F"/>
                </a:solidFill>
              </a:defRPr>
            </a:pPr>
            <a:r>
              <a:t>Notable songs:</a:t>
            </a:r>
          </a:p>
          <a:p>
            <a:pPr lvl="1">
              <a:buChar char="•"/>
              <a:defRPr sz="2800">
                <a:solidFill>
                  <a:srgbClr val="53585F"/>
                </a:solidFill>
              </a:defRPr>
            </a:pPr>
            <a:r>
              <a:t>“Paranoid,” “War Pigs,” “Iron Man”</a:t>
            </a:r>
          </a:p>
        </p:txBody>
      </p:sp>
      <p:pic>
        <p:nvPicPr>
          <p:cNvPr id="3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46533" y="1702570"/>
            <a:ext cx="3810001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5" name="Clapton and the blues rock “sound”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66559" tIns="66559" rIns="66559" bIns="66559"/>
          <a:lstStyle>
            <a:lvl1pPr defTabSz="490727">
              <a:spcBef>
                <a:spcPts val="1900"/>
              </a:spcBef>
              <a:tabLst>
                <a:tab pos="546100" algn="l"/>
                <a:tab pos="1092200" algn="l"/>
                <a:tab pos="1638300" algn="l"/>
                <a:tab pos="2184400" algn="l"/>
                <a:tab pos="2730500" algn="l"/>
                <a:tab pos="3276600" algn="l"/>
                <a:tab pos="3822700" algn="l"/>
                <a:tab pos="4368800" algn="l"/>
                <a:tab pos="4914900" algn="l"/>
                <a:tab pos="5461000" algn="l"/>
                <a:tab pos="6007100" algn="l"/>
                <a:tab pos="6553200" algn="l"/>
                <a:tab pos="7099300" algn="l"/>
                <a:tab pos="7645400" algn="l"/>
                <a:tab pos="8191500" algn="l"/>
                <a:tab pos="8737600" algn="l"/>
                <a:tab pos="9283700" algn="l"/>
                <a:tab pos="9829800" algn="l"/>
                <a:tab pos="10375900" algn="l"/>
                <a:tab pos="10922000" algn="l"/>
              </a:tabLst>
              <a:defRPr sz="4703"/>
            </a:lvl1pPr>
          </a:lstStyle>
          <a:p>
            <a:pPr/>
            <a:r>
              <a:t>Clapton and the blues rock “sound”</a:t>
            </a:r>
          </a:p>
        </p:txBody>
      </p:sp>
      <p:sp>
        <p:nvSpPr>
          <p:cNvPr id="246" name="Most influential of the British guitarists emerging in the 1960s…"/>
          <p:cNvSpPr txBox="1"/>
          <p:nvPr>
            <p:ph type="body" idx="1"/>
          </p:nvPr>
        </p:nvSpPr>
        <p:spPr>
          <a:xfrm>
            <a:off x="553437" y="2254955"/>
            <a:ext cx="11106504" cy="7226301"/>
          </a:xfrm>
          <a:prstGeom prst="rect">
            <a:avLst/>
          </a:prstGeom>
        </p:spPr>
        <p:txBody>
          <a:bodyPr lIns="66559" tIns="66559" rIns="66559" bIns="66559"/>
          <a:lstStyle/>
          <a:p>
            <a:pPr marL="379185" indent="-379185">
              <a:lnSpc>
                <a:spcPct val="84000"/>
              </a:lnSpc>
              <a:buChar char="•"/>
              <a:tabLst>
                <a:tab pos="622300" algn="l"/>
                <a:tab pos="1270000" algn="l"/>
                <a:tab pos="1930400" algn="l"/>
                <a:tab pos="2578100" algn="l"/>
                <a:tab pos="3225800" algn="l"/>
                <a:tab pos="3873500" algn="l"/>
                <a:tab pos="4521200" algn="l"/>
                <a:tab pos="5181600" algn="l"/>
                <a:tab pos="5829300" algn="l"/>
                <a:tab pos="6477000" algn="l"/>
                <a:tab pos="7124700" algn="l"/>
                <a:tab pos="7772400" algn="l"/>
                <a:tab pos="8432800" algn="l"/>
                <a:tab pos="9080500" algn="l"/>
                <a:tab pos="9728200" algn="l"/>
                <a:tab pos="10375900" algn="l"/>
                <a:tab pos="11023600" algn="l"/>
                <a:tab pos="11684000" algn="l"/>
                <a:tab pos="12331700" algn="l"/>
                <a:tab pos="12979400" algn="l"/>
              </a:tabLst>
            </a:pPr>
            <a:r>
              <a:t>Most influential of the British guitarists emerging in the 1960s</a:t>
            </a:r>
          </a:p>
          <a:p>
            <a:pPr marL="379185" indent="-379185">
              <a:lnSpc>
                <a:spcPct val="84000"/>
              </a:lnSpc>
              <a:buChar char="•"/>
              <a:tabLst>
                <a:tab pos="622300" algn="l"/>
                <a:tab pos="1270000" algn="l"/>
                <a:tab pos="1930400" algn="l"/>
                <a:tab pos="2578100" algn="l"/>
                <a:tab pos="3225800" algn="l"/>
                <a:tab pos="3873500" algn="l"/>
                <a:tab pos="4521200" algn="l"/>
                <a:tab pos="5181600" algn="l"/>
                <a:tab pos="5829300" algn="l"/>
                <a:tab pos="6477000" algn="l"/>
                <a:tab pos="7124700" algn="l"/>
                <a:tab pos="7772400" algn="l"/>
                <a:tab pos="8432800" algn="l"/>
                <a:tab pos="9080500" algn="l"/>
                <a:tab pos="9728200" algn="l"/>
                <a:tab pos="10375900" algn="l"/>
                <a:tab pos="11023600" algn="l"/>
                <a:tab pos="11684000" algn="l"/>
                <a:tab pos="12331700" algn="l"/>
                <a:tab pos="12979400" algn="l"/>
              </a:tabLst>
            </a:pPr>
            <a:r>
              <a:t>Influenced by Robert Johnson and B. B. King</a:t>
            </a:r>
          </a:p>
          <a:p>
            <a:pPr marL="379185" indent="-379185">
              <a:lnSpc>
                <a:spcPct val="84000"/>
              </a:lnSpc>
              <a:buChar char="•"/>
              <a:tabLst>
                <a:tab pos="622300" algn="l"/>
                <a:tab pos="1270000" algn="l"/>
                <a:tab pos="1930400" algn="l"/>
                <a:tab pos="2578100" algn="l"/>
                <a:tab pos="3225800" algn="l"/>
                <a:tab pos="3873500" algn="l"/>
                <a:tab pos="4521200" algn="l"/>
                <a:tab pos="5181600" algn="l"/>
                <a:tab pos="5829300" algn="l"/>
                <a:tab pos="6477000" algn="l"/>
                <a:tab pos="7124700" algn="l"/>
                <a:tab pos="7772400" algn="l"/>
                <a:tab pos="8432800" algn="l"/>
                <a:tab pos="9080500" algn="l"/>
                <a:tab pos="9728200" algn="l"/>
                <a:tab pos="10375900" algn="l"/>
                <a:tab pos="11023600" algn="l"/>
                <a:tab pos="11684000" algn="l"/>
                <a:tab pos="12331700" algn="l"/>
                <a:tab pos="12979400" algn="l"/>
              </a:tabLst>
            </a:pPr>
            <a:r>
              <a:t>Exerted a major influence on early heavy metal</a:t>
            </a:r>
          </a:p>
          <a:p>
            <a:pPr marL="379185" indent="-379185">
              <a:lnSpc>
                <a:spcPct val="84000"/>
              </a:lnSpc>
              <a:buChar char="•"/>
              <a:tabLst>
                <a:tab pos="622300" algn="l"/>
                <a:tab pos="1270000" algn="l"/>
                <a:tab pos="1930400" algn="l"/>
                <a:tab pos="2578100" algn="l"/>
                <a:tab pos="3225800" algn="l"/>
                <a:tab pos="3873500" algn="l"/>
                <a:tab pos="4521200" algn="l"/>
                <a:tab pos="5181600" algn="l"/>
                <a:tab pos="5829300" algn="l"/>
                <a:tab pos="6477000" algn="l"/>
                <a:tab pos="7124700" algn="l"/>
                <a:tab pos="7772400" algn="l"/>
                <a:tab pos="8432800" algn="l"/>
                <a:tab pos="9080500" algn="l"/>
                <a:tab pos="9728200" algn="l"/>
                <a:tab pos="10375900" algn="l"/>
                <a:tab pos="11023600" algn="l"/>
                <a:tab pos="11684000" algn="l"/>
                <a:tab pos="12331700" algn="l"/>
                <a:tab pos="12979400" algn="l"/>
              </a:tabLst>
            </a:pPr>
            <a:r>
              <a:t>Adopts Gibson Les Paul </a:t>
            </a:r>
          </a:p>
          <a:p>
            <a:pPr marL="379185" indent="-379185">
              <a:lnSpc>
                <a:spcPct val="84000"/>
              </a:lnSpc>
              <a:buChar char="•"/>
              <a:tabLst>
                <a:tab pos="622300" algn="l"/>
                <a:tab pos="1270000" algn="l"/>
                <a:tab pos="1930400" algn="l"/>
                <a:tab pos="2578100" algn="l"/>
                <a:tab pos="3225800" algn="l"/>
                <a:tab pos="3873500" algn="l"/>
                <a:tab pos="4521200" algn="l"/>
                <a:tab pos="5181600" algn="l"/>
                <a:tab pos="5829300" algn="l"/>
                <a:tab pos="6477000" algn="l"/>
                <a:tab pos="7124700" algn="l"/>
                <a:tab pos="7772400" algn="l"/>
                <a:tab pos="8432800" algn="l"/>
                <a:tab pos="9080500" algn="l"/>
                <a:tab pos="9728200" algn="l"/>
                <a:tab pos="10375900" algn="l"/>
                <a:tab pos="11023600" algn="l"/>
                <a:tab pos="11684000" algn="l"/>
                <a:tab pos="12331700" algn="l"/>
                <a:tab pos="12979400" algn="l"/>
              </a:tabLst>
            </a:pPr>
            <a:r>
              <a:t>Combined with Marshall stack</a:t>
            </a:r>
          </a:p>
          <a:p>
            <a:pPr lvl="1" marL="858969" indent="-389069">
              <a:lnSpc>
                <a:spcPct val="84000"/>
              </a:lnSpc>
              <a:buChar char="–"/>
              <a:tabLst>
                <a:tab pos="622300" algn="l"/>
                <a:tab pos="1270000" algn="l"/>
                <a:tab pos="1930400" algn="l"/>
                <a:tab pos="2578100" algn="l"/>
                <a:tab pos="3225800" algn="l"/>
                <a:tab pos="3873500" algn="l"/>
                <a:tab pos="4521200" algn="l"/>
                <a:tab pos="5181600" algn="l"/>
                <a:tab pos="5829300" algn="l"/>
                <a:tab pos="6477000" algn="l"/>
                <a:tab pos="7124700" algn="l"/>
                <a:tab pos="7772400" algn="l"/>
                <a:tab pos="8432800" algn="l"/>
                <a:tab pos="9080500" algn="l"/>
                <a:tab pos="9728200" algn="l"/>
                <a:tab pos="10375900" algn="l"/>
                <a:tab pos="11023600" algn="l"/>
                <a:tab pos="11684000" algn="l"/>
                <a:tab pos="12331700" algn="l"/>
                <a:tab pos="12979400" algn="l"/>
              </a:tabLst>
              <a:defRPr sz="3400"/>
            </a:pPr>
            <a:r>
              <a:t>Guitar amplifier</a:t>
            </a:r>
          </a:p>
          <a:p>
            <a:pPr lvl="1" marL="858969" indent="-389069">
              <a:lnSpc>
                <a:spcPct val="84000"/>
              </a:lnSpc>
              <a:buChar char="–"/>
              <a:tabLst>
                <a:tab pos="622300" algn="l"/>
                <a:tab pos="1270000" algn="l"/>
                <a:tab pos="1930400" algn="l"/>
                <a:tab pos="2578100" algn="l"/>
                <a:tab pos="3225800" algn="l"/>
                <a:tab pos="3873500" algn="l"/>
                <a:tab pos="4521200" algn="l"/>
                <a:tab pos="5181600" algn="l"/>
                <a:tab pos="5829300" algn="l"/>
                <a:tab pos="6477000" algn="l"/>
                <a:tab pos="7124700" algn="l"/>
                <a:tab pos="7772400" algn="l"/>
                <a:tab pos="8432800" algn="l"/>
                <a:tab pos="9080500" algn="l"/>
                <a:tab pos="9728200" algn="l"/>
                <a:tab pos="10375900" algn="l"/>
                <a:tab pos="11023600" algn="l"/>
                <a:tab pos="11684000" algn="l"/>
                <a:tab pos="12331700" algn="l"/>
                <a:tab pos="12979400" algn="l"/>
              </a:tabLst>
              <a:defRPr sz="3400"/>
            </a:pPr>
            <a:r>
              <a:t>Speaker cabinet containing four square speakers x 2</a:t>
            </a:r>
          </a:p>
          <a:p>
            <a:pPr marL="379185" indent="-379185">
              <a:lnSpc>
                <a:spcPct val="84000"/>
              </a:lnSpc>
              <a:buChar char="•"/>
              <a:tabLst>
                <a:tab pos="622300" algn="l"/>
                <a:tab pos="1270000" algn="l"/>
                <a:tab pos="1930400" algn="l"/>
                <a:tab pos="2578100" algn="l"/>
                <a:tab pos="3225800" algn="l"/>
                <a:tab pos="3873500" algn="l"/>
                <a:tab pos="4521200" algn="l"/>
                <a:tab pos="5181600" algn="l"/>
                <a:tab pos="5829300" algn="l"/>
                <a:tab pos="6477000" algn="l"/>
                <a:tab pos="7124700" algn="l"/>
                <a:tab pos="7772400" algn="l"/>
                <a:tab pos="8432800" algn="l"/>
                <a:tab pos="9080500" algn="l"/>
                <a:tab pos="9728200" algn="l"/>
                <a:tab pos="10375900" algn="l"/>
                <a:tab pos="11023600" algn="l"/>
                <a:tab pos="11684000" algn="l"/>
                <a:tab pos="12331700" algn="l"/>
                <a:tab pos="12979400" algn="l"/>
              </a:tabLst>
            </a:pPr>
            <a:r>
              <a:t>Uses feedback in studio recordings</a:t>
            </a:r>
          </a:p>
        </p:txBody>
      </p:sp>
      <p:pic>
        <p:nvPicPr>
          <p:cNvPr id="247" name="image.jpg" descr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56975" y="288995"/>
            <a:ext cx="3316306" cy="1935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.jpg" descr="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68884" y="3378006"/>
            <a:ext cx="2685019" cy="3363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1" name="Cream (or The Cream, 1966–68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66559" tIns="66559" rIns="66559" bIns="66559"/>
          <a:lstStyle>
            <a:lvl1pPr defTabSz="525779">
              <a:spcBef>
                <a:spcPts val="2000"/>
              </a:spcBef>
              <a:tabLst>
                <a:tab pos="584200" algn="l"/>
                <a:tab pos="1168400" algn="l"/>
                <a:tab pos="1752600" algn="l"/>
                <a:tab pos="2336800" algn="l"/>
                <a:tab pos="2921000" algn="l"/>
                <a:tab pos="3505200" algn="l"/>
                <a:tab pos="4089400" algn="l"/>
                <a:tab pos="4673600" algn="l"/>
                <a:tab pos="5257800" algn="l"/>
                <a:tab pos="5842000" algn="l"/>
                <a:tab pos="6426200" algn="l"/>
                <a:tab pos="7010400" algn="l"/>
                <a:tab pos="7607300" algn="l"/>
                <a:tab pos="8191500" algn="l"/>
                <a:tab pos="8775700" algn="l"/>
                <a:tab pos="9359900" algn="l"/>
                <a:tab pos="9944100" algn="l"/>
                <a:tab pos="10528300" algn="l"/>
                <a:tab pos="11112500" algn="l"/>
                <a:tab pos="11696700" algn="l"/>
              </a:tabLst>
              <a:defRPr sz="4680"/>
            </a:lvl1pPr>
          </a:lstStyle>
          <a:p>
            <a:pPr/>
            <a:r>
              <a:t>Cream (or The Cream, 1966–68)</a:t>
            </a:r>
          </a:p>
        </p:txBody>
      </p:sp>
      <p:sp>
        <p:nvSpPr>
          <p:cNvPr id="252" name="Jack Bruce, Ginger Baker, Eric Clapton…"/>
          <p:cNvSpPr txBox="1"/>
          <p:nvPr>
            <p:ph type="body" idx="1"/>
          </p:nvPr>
        </p:nvSpPr>
        <p:spPr>
          <a:xfrm>
            <a:off x="679873" y="2315492"/>
            <a:ext cx="11915682" cy="6576061"/>
          </a:xfrm>
          <a:prstGeom prst="rect">
            <a:avLst/>
          </a:prstGeom>
        </p:spPr>
        <p:txBody>
          <a:bodyPr lIns="66559" tIns="66559" rIns="66559" bIns="66559"/>
          <a:lstStyle/>
          <a:p>
            <a:pPr marL="446404" indent="-446404" defTabSz="554990">
              <a:lnSpc>
                <a:spcPct val="93000"/>
              </a:lnSpc>
              <a:spcBef>
                <a:spcPts val="1700"/>
              </a:spcBef>
              <a:buChar char="•"/>
              <a:tabLst>
                <a:tab pos="596900" algn="l"/>
                <a:tab pos="1206500" algn="l"/>
                <a:tab pos="1828800" algn="l"/>
                <a:tab pos="2451100" algn="l"/>
                <a:tab pos="3060700" algn="l"/>
                <a:tab pos="3683000" algn="l"/>
                <a:tab pos="4305300" algn="l"/>
                <a:tab pos="4914900" algn="l"/>
                <a:tab pos="5537200" algn="l"/>
                <a:tab pos="6159500" algn="l"/>
                <a:tab pos="6769100" algn="l"/>
                <a:tab pos="7391400" algn="l"/>
                <a:tab pos="8001000" algn="l"/>
                <a:tab pos="8623300" algn="l"/>
                <a:tab pos="9245600" algn="l"/>
                <a:tab pos="9855200" algn="l"/>
                <a:tab pos="10477500" algn="l"/>
                <a:tab pos="11099800" algn="l"/>
                <a:tab pos="11709400" algn="l"/>
                <a:tab pos="12331700" algn="l"/>
              </a:tabLst>
              <a:defRPr sz="3040"/>
            </a:pPr>
            <a:r>
              <a:t>Jack Bruce, Ginger Baker, Eric Clapton</a:t>
            </a:r>
          </a:p>
          <a:p>
            <a:pPr marL="446404" indent="-446404" defTabSz="554990">
              <a:lnSpc>
                <a:spcPct val="91000"/>
              </a:lnSpc>
              <a:spcBef>
                <a:spcPts val="1700"/>
              </a:spcBef>
              <a:buChar char="•"/>
              <a:tabLst>
                <a:tab pos="596900" algn="l"/>
                <a:tab pos="1206500" algn="l"/>
                <a:tab pos="1828800" algn="l"/>
                <a:tab pos="2451100" algn="l"/>
                <a:tab pos="3060700" algn="l"/>
                <a:tab pos="3683000" algn="l"/>
                <a:tab pos="4305300" algn="l"/>
                <a:tab pos="4914900" algn="l"/>
                <a:tab pos="5537200" algn="l"/>
                <a:tab pos="6159500" algn="l"/>
                <a:tab pos="6769100" algn="l"/>
                <a:tab pos="7391400" algn="l"/>
                <a:tab pos="8001000" algn="l"/>
                <a:tab pos="8623300" algn="l"/>
                <a:tab pos="9245600" algn="l"/>
                <a:tab pos="9855200" algn="l"/>
                <a:tab pos="10477500" algn="l"/>
                <a:tab pos="11099800" algn="l"/>
                <a:tab pos="11709400" algn="l"/>
                <a:tab pos="12331700" algn="l"/>
              </a:tabLst>
              <a:defRPr sz="3040"/>
            </a:pPr>
            <a:r>
              <a:t>First </a:t>
            </a:r>
            <a:r>
              <a:rPr>
                <a:solidFill>
                  <a:srgbClr val="0099FF"/>
                </a:solidFill>
                <a:effectLst>
                  <a:outerShdw sx="100000" sy="100000" kx="0" ky="0" algn="b" rotWithShape="0" blurRad="12065" dist="24130" dir="2700000">
                    <a:srgbClr val="000000"/>
                  </a:outerShdw>
                </a:effectLst>
              </a:rPr>
              <a:t>“power trio”</a:t>
            </a:r>
            <a:endParaRPr>
              <a:solidFill>
                <a:srgbClr val="0099FF"/>
              </a:solidFill>
              <a:effectLst>
                <a:outerShdw sx="100000" sy="100000" kx="0" ky="0" algn="b" rotWithShape="0" blurRad="12065" dist="24130" dir="2700000">
                  <a:srgbClr val="000000"/>
                </a:outerShdw>
              </a:effectLst>
            </a:endParaRPr>
          </a:p>
          <a:p>
            <a:pPr lvl="1" marL="892809" indent="-446404" defTabSz="554990">
              <a:lnSpc>
                <a:spcPct val="91000"/>
              </a:lnSpc>
              <a:spcBef>
                <a:spcPts val="1700"/>
              </a:spcBef>
              <a:buChar char="–"/>
              <a:tabLst>
                <a:tab pos="596900" algn="l"/>
                <a:tab pos="1206500" algn="l"/>
                <a:tab pos="1828800" algn="l"/>
                <a:tab pos="2451100" algn="l"/>
                <a:tab pos="3060700" algn="l"/>
                <a:tab pos="3683000" algn="l"/>
                <a:tab pos="4305300" algn="l"/>
                <a:tab pos="4914900" algn="l"/>
                <a:tab pos="5537200" algn="l"/>
                <a:tab pos="6159500" algn="l"/>
                <a:tab pos="6769100" algn="l"/>
                <a:tab pos="7391400" algn="l"/>
                <a:tab pos="8001000" algn="l"/>
                <a:tab pos="8623300" algn="l"/>
                <a:tab pos="9245600" algn="l"/>
                <a:tab pos="9855200" algn="l"/>
                <a:tab pos="10477500" algn="l"/>
                <a:tab pos="11099800" algn="l"/>
                <a:tab pos="11709400" algn="l"/>
                <a:tab pos="12331700" algn="l"/>
              </a:tabLst>
              <a:defRPr sz="3040"/>
            </a:pPr>
            <a:r>
              <a:t>Lead guitar, bass, drums</a:t>
            </a:r>
          </a:p>
          <a:p>
            <a:pPr lvl="1" marL="892809" indent="-446404" defTabSz="554990">
              <a:lnSpc>
                <a:spcPct val="91000"/>
              </a:lnSpc>
              <a:spcBef>
                <a:spcPts val="1700"/>
              </a:spcBef>
              <a:buChar char="–"/>
              <a:tabLst>
                <a:tab pos="596900" algn="l"/>
                <a:tab pos="1206500" algn="l"/>
                <a:tab pos="1828800" algn="l"/>
                <a:tab pos="2451100" algn="l"/>
                <a:tab pos="3060700" algn="l"/>
                <a:tab pos="3683000" algn="l"/>
                <a:tab pos="4305300" algn="l"/>
                <a:tab pos="4914900" algn="l"/>
                <a:tab pos="5537200" algn="l"/>
                <a:tab pos="6159500" algn="l"/>
                <a:tab pos="6769100" algn="l"/>
                <a:tab pos="7391400" algn="l"/>
                <a:tab pos="8001000" algn="l"/>
                <a:tab pos="8623300" algn="l"/>
                <a:tab pos="9245600" algn="l"/>
                <a:tab pos="9855200" algn="l"/>
                <a:tab pos="10477500" algn="l"/>
                <a:tab pos="11099800" algn="l"/>
                <a:tab pos="11709400" algn="l"/>
                <a:tab pos="12331700" algn="l"/>
              </a:tabLst>
              <a:defRPr sz="3040"/>
            </a:pPr>
            <a:r>
              <a:t>No chording instrument (rhythm guitar or piano)</a:t>
            </a:r>
          </a:p>
          <a:p>
            <a:pPr marL="446404" indent="-446404" defTabSz="554990">
              <a:lnSpc>
                <a:spcPct val="91000"/>
              </a:lnSpc>
              <a:spcBef>
                <a:spcPts val="1700"/>
              </a:spcBef>
              <a:buChar char="•"/>
              <a:tabLst>
                <a:tab pos="596900" algn="l"/>
                <a:tab pos="1206500" algn="l"/>
                <a:tab pos="1828800" algn="l"/>
                <a:tab pos="2451100" algn="l"/>
                <a:tab pos="3060700" algn="l"/>
                <a:tab pos="3683000" algn="l"/>
                <a:tab pos="4305300" algn="l"/>
                <a:tab pos="4914900" algn="l"/>
                <a:tab pos="5537200" algn="l"/>
                <a:tab pos="6159500" algn="l"/>
                <a:tab pos="6769100" algn="l"/>
                <a:tab pos="7391400" algn="l"/>
                <a:tab pos="8001000" algn="l"/>
                <a:tab pos="8623300" algn="l"/>
                <a:tab pos="9245600" algn="l"/>
                <a:tab pos="9855200" algn="l"/>
                <a:tab pos="10477500" algn="l"/>
                <a:tab pos="11099800" algn="l"/>
                <a:tab pos="11709400" algn="l"/>
                <a:tab pos="12331700" algn="l"/>
              </a:tabLst>
              <a:defRPr sz="3040"/>
            </a:pPr>
            <a:r>
              <a:t>Also first </a:t>
            </a:r>
            <a:r>
              <a:rPr>
                <a:solidFill>
                  <a:srgbClr val="0099FF"/>
                </a:solidFill>
                <a:effectLst>
                  <a:outerShdw sx="100000" sy="100000" kx="0" ky="0" algn="b" rotWithShape="0" blurRad="12065" dist="24130" dir="2700000">
                    <a:srgbClr val="000000"/>
                  </a:outerShdw>
                </a:effectLst>
              </a:rPr>
              <a:t>super group – </a:t>
            </a:r>
            <a:r>
              <a:t>Members from other successful bands</a:t>
            </a:r>
          </a:p>
          <a:p>
            <a:pPr marL="446404" indent="-446404" defTabSz="554990">
              <a:lnSpc>
                <a:spcPct val="91000"/>
              </a:lnSpc>
              <a:spcBef>
                <a:spcPts val="1700"/>
              </a:spcBef>
              <a:buChar char="•"/>
              <a:tabLst>
                <a:tab pos="596900" algn="l"/>
                <a:tab pos="1206500" algn="l"/>
                <a:tab pos="1828800" algn="l"/>
                <a:tab pos="2451100" algn="l"/>
                <a:tab pos="3060700" algn="l"/>
                <a:tab pos="3683000" algn="l"/>
                <a:tab pos="4305300" algn="l"/>
                <a:tab pos="4914900" algn="l"/>
                <a:tab pos="5537200" algn="l"/>
                <a:tab pos="6159500" algn="l"/>
                <a:tab pos="6769100" algn="l"/>
                <a:tab pos="7391400" algn="l"/>
                <a:tab pos="8001000" algn="l"/>
                <a:tab pos="8623300" algn="l"/>
                <a:tab pos="9245600" algn="l"/>
                <a:tab pos="9855200" algn="l"/>
                <a:tab pos="10477500" algn="l"/>
                <a:tab pos="11099800" algn="l"/>
                <a:tab pos="11709400" algn="l"/>
                <a:tab pos="12331700" algn="l"/>
              </a:tabLst>
              <a:defRPr sz="3040"/>
            </a:pPr>
            <a:r>
              <a:t>Replicated blues such as “Crossroads” </a:t>
            </a:r>
          </a:p>
          <a:p>
            <a:pPr marL="446404" indent="-446404" defTabSz="554990">
              <a:lnSpc>
                <a:spcPct val="91000"/>
              </a:lnSpc>
              <a:spcBef>
                <a:spcPts val="1700"/>
              </a:spcBef>
              <a:buChar char="•"/>
              <a:tabLst>
                <a:tab pos="596900" algn="l"/>
                <a:tab pos="1206500" algn="l"/>
                <a:tab pos="1828800" algn="l"/>
                <a:tab pos="2451100" algn="l"/>
                <a:tab pos="3060700" algn="l"/>
                <a:tab pos="3683000" algn="l"/>
                <a:tab pos="4305300" algn="l"/>
                <a:tab pos="4914900" algn="l"/>
                <a:tab pos="5537200" algn="l"/>
                <a:tab pos="6159500" algn="l"/>
                <a:tab pos="6769100" algn="l"/>
                <a:tab pos="7391400" algn="l"/>
                <a:tab pos="8001000" algn="l"/>
                <a:tab pos="8623300" algn="l"/>
                <a:tab pos="9245600" algn="l"/>
                <a:tab pos="9855200" algn="l"/>
                <a:tab pos="10477500" algn="l"/>
                <a:tab pos="11099800" algn="l"/>
                <a:tab pos="11709400" algn="l"/>
                <a:tab pos="12331700" algn="l"/>
              </a:tabLst>
              <a:defRPr sz="3040"/>
            </a:pPr>
            <a:r>
              <a:t>Albums Fresh Cream (1966), Disraeli Gears (1967), Wheels of Fire (rare double LP, 1968)</a:t>
            </a:r>
          </a:p>
          <a:p>
            <a:pPr marL="446404" indent="-446404" defTabSz="554990">
              <a:lnSpc>
                <a:spcPct val="91000"/>
              </a:lnSpc>
              <a:spcBef>
                <a:spcPts val="1700"/>
              </a:spcBef>
              <a:buChar char="•"/>
              <a:tabLst>
                <a:tab pos="596900" algn="l"/>
                <a:tab pos="1206500" algn="l"/>
                <a:tab pos="1828800" algn="l"/>
                <a:tab pos="2451100" algn="l"/>
                <a:tab pos="3060700" algn="l"/>
                <a:tab pos="3683000" algn="l"/>
                <a:tab pos="4305300" algn="l"/>
                <a:tab pos="4914900" algn="l"/>
                <a:tab pos="5537200" algn="l"/>
                <a:tab pos="6159500" algn="l"/>
                <a:tab pos="6769100" algn="l"/>
                <a:tab pos="7391400" algn="l"/>
                <a:tab pos="8001000" algn="l"/>
                <a:tab pos="8623300" algn="l"/>
                <a:tab pos="9245600" algn="l"/>
                <a:tab pos="9855200" algn="l"/>
                <a:tab pos="10477500" algn="l"/>
                <a:tab pos="11099800" algn="l"/>
                <a:tab pos="11709400" algn="l"/>
                <a:tab pos="12331700" algn="l"/>
              </a:tabLst>
              <a:defRPr sz="3040"/>
            </a:pPr>
            <a:r>
              <a:t>“Sunshine of Your Love” verse structured around a double 12-bar blues pattern</a:t>
            </a:r>
          </a:p>
        </p:txBody>
      </p:sp>
      <p:grpSp>
        <p:nvGrpSpPr>
          <p:cNvPr id="255" name="A photo of the band Cream at Royal Albert Hall shows Jack Bruce on bass, Eric Clapton on guitar, and Ginger Baker at drums in front of a full house."/>
          <p:cNvGrpSpPr/>
          <p:nvPr/>
        </p:nvGrpSpPr>
        <p:grpSpPr>
          <a:xfrm>
            <a:off x="8492420" y="242711"/>
            <a:ext cx="4250760" cy="3757316"/>
            <a:chOff x="0" y="0"/>
            <a:chExt cx="4250759" cy="3757315"/>
          </a:xfrm>
        </p:grpSpPr>
        <p:pic>
          <p:nvPicPr>
            <p:cNvPr id="254" name="A photo of the band Cream at Royal Albert Hall shows Jack Bruce on bass, Eric Clapton on guitar, and Ginger Baker at drums in front of a full house." descr="A photo of the band Cream at Royal Albert Hall shows Jack Bruce on bass, Eric Clapton on guitar, and Ginger Baker at drums in front of a full house.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3500" y="50800"/>
              <a:ext cx="4123760" cy="35668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3" name="A photo of the band Cream at Royal Albert Hall shows Jack Bruce on bass, Eric Clapton on guitar, and Ginger Baker at drums in front of a full house." descr="A photo of the band Cream at Royal Albert Hall shows Jack Bruce on bass, Eric Clapton on guitar, and Ginger Baker at drums in front of a full house.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250760" cy="375731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WHAT4_LG07_04.jpeg" descr="WHAT4_LG07_04.jpeg"/>
          <p:cNvPicPr>
            <a:picLocks noChangeAspect="1"/>
          </p:cNvPicPr>
          <p:nvPr/>
        </p:nvPicPr>
        <p:blipFill>
          <a:blip r:embed="rId2">
            <a:extLst/>
          </a:blip>
          <a:srcRect l="1558" t="45976" r="1558" b="3968"/>
          <a:stretch>
            <a:fillRect/>
          </a:stretch>
        </p:blipFill>
        <p:spPr>
          <a:xfrm>
            <a:off x="580658" y="2653523"/>
            <a:ext cx="12096499" cy="6409999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“Sunshine of your love” from Disraeli gears (1968)"/>
          <p:cNvSpPr txBox="1"/>
          <p:nvPr>
            <p:ph type="title" idx="4294967295"/>
          </p:nvPr>
        </p:nvSpPr>
        <p:spPr>
          <a:xfrm>
            <a:off x="354753" y="936924"/>
            <a:ext cx="9746475" cy="723901"/>
          </a:xfrm>
          <a:prstGeom prst="rect">
            <a:avLst/>
          </a:prstGeom>
        </p:spPr>
        <p:txBody>
          <a:bodyPr lIns="66559" tIns="66559" rIns="66559" bIns="66559"/>
          <a:lstStyle>
            <a:lvl1pPr defTabSz="479044">
              <a:spcBef>
                <a:spcPts val="1800"/>
              </a:spcBef>
              <a:tabLst>
                <a:tab pos="520700" algn="l"/>
                <a:tab pos="1054100" algn="l"/>
                <a:tab pos="1587500" algn="l"/>
                <a:tab pos="2120900" algn="l"/>
                <a:tab pos="2654300" algn="l"/>
                <a:tab pos="3187700" algn="l"/>
                <a:tab pos="3721100" algn="l"/>
                <a:tab pos="4254500" algn="l"/>
                <a:tab pos="4787900" algn="l"/>
                <a:tab pos="5321300" algn="l"/>
                <a:tab pos="5854700" algn="l"/>
                <a:tab pos="6388100" algn="l"/>
                <a:tab pos="6921500" algn="l"/>
                <a:tab pos="7454900" algn="l"/>
                <a:tab pos="7988300" algn="l"/>
                <a:tab pos="8521700" algn="l"/>
                <a:tab pos="9055100" algn="l"/>
                <a:tab pos="9588500" algn="l"/>
                <a:tab pos="10121900" algn="l"/>
                <a:tab pos="10655300" algn="l"/>
              </a:tabLst>
              <a:defRPr sz="4264"/>
            </a:lvl1pPr>
          </a:lstStyle>
          <a:p>
            <a:pPr/>
            <a:r>
              <a:t>“Sunshine of your love” from Disraeli gears (1968)</a:t>
            </a:r>
          </a:p>
        </p:txBody>
      </p:sp>
      <p:pic>
        <p:nvPicPr>
          <p:cNvPr id="259" name="16_Cream_Sunshine_of_Your_Love.mp3" descr="16_Cream_Sunshine_of_Your_Love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788160" y="8290559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Disraeli gears.jpg" descr="Disraeli gears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252392" y="96237"/>
            <a:ext cx="2405275" cy="2405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98361" fill="hold"/>
                                        <p:tgtEl>
                                          <p:spTgt spid="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CDE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WHAT4_Box07_06.jpeg" descr="WHAT4_Box07_06.jpeg"/>
          <p:cNvPicPr>
            <a:picLocks noChangeAspect="1"/>
          </p:cNvPicPr>
          <p:nvPr/>
        </p:nvPicPr>
        <p:blipFill>
          <a:blip r:embed="rId2">
            <a:extLst/>
          </a:blip>
          <a:srcRect l="2324" t="2170" r="3697" b="4629"/>
          <a:stretch>
            <a:fillRect/>
          </a:stretch>
        </p:blipFill>
        <p:spPr>
          <a:xfrm>
            <a:off x="2400895" y="193278"/>
            <a:ext cx="8203127" cy="9366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5" name="Heavy Metal Music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Heavy Metal Music</a:t>
            </a:r>
          </a:p>
        </p:txBody>
      </p:sp>
      <p:sp>
        <p:nvSpPr>
          <p:cNvPr id="266" name="Counter-culture writer William S. Burrough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18827" indent="-418827" defTabSz="525779">
              <a:lnSpc>
                <a:spcPct val="90000"/>
              </a:lnSpc>
              <a:spcBef>
                <a:spcPts val="1600"/>
              </a:spcBef>
              <a:buChar char="•"/>
              <a:defRPr sz="3420"/>
            </a:pPr>
            <a:r>
              <a:t>Counter-culture writer William S. Burroughs</a:t>
            </a:r>
          </a:p>
          <a:p>
            <a:pPr lvl="1" marL="787241" indent="-364331" defTabSz="525779">
              <a:lnSpc>
                <a:spcPct val="90000"/>
              </a:lnSpc>
              <a:spcBef>
                <a:spcPts val="1600"/>
              </a:spcBef>
              <a:buChar char="–"/>
              <a:defRPr sz="3059"/>
            </a:pPr>
            <a:r>
              <a:t>1962 novel </a:t>
            </a:r>
            <a:r>
              <a:rPr i="1">
                <a:latin typeface="Times"/>
                <a:ea typeface="Times"/>
                <a:cs typeface="Times"/>
                <a:sym typeface="Times"/>
              </a:rPr>
              <a:t>The Soft Machine</a:t>
            </a:r>
            <a:r>
              <a:t>: Uranian Willy, the Heavy Metal Kid</a:t>
            </a:r>
          </a:p>
          <a:p>
            <a:pPr lvl="1" marL="787241" indent="-364331" defTabSz="525779">
              <a:lnSpc>
                <a:spcPct val="90000"/>
              </a:lnSpc>
              <a:spcBef>
                <a:spcPts val="1600"/>
              </a:spcBef>
              <a:buChar char="–"/>
              <a:defRPr sz="3059"/>
            </a:pPr>
            <a:r>
              <a:t>1964 novel </a:t>
            </a:r>
            <a:r>
              <a:rPr i="1">
                <a:latin typeface="Times"/>
                <a:ea typeface="Times"/>
                <a:cs typeface="Times"/>
                <a:sym typeface="Times"/>
              </a:rPr>
              <a:t>Nova Express</a:t>
            </a:r>
            <a:r>
              <a:t>: heavy metal becomes a metaphor for addictive drugs</a:t>
            </a:r>
          </a:p>
          <a:p>
            <a:pPr marL="418827" indent="-418827" defTabSz="525779">
              <a:lnSpc>
                <a:spcPct val="90000"/>
              </a:lnSpc>
              <a:spcBef>
                <a:spcPts val="1600"/>
              </a:spcBef>
              <a:buChar char="•"/>
              <a:defRPr sz="3420"/>
            </a:pPr>
            <a:r>
              <a:t>Rock critic about Jimi Hendrix in 1967</a:t>
            </a:r>
          </a:p>
          <a:p>
            <a:pPr lvl="1" marL="787241" indent="-364331" defTabSz="525779">
              <a:lnSpc>
                <a:spcPct val="90000"/>
              </a:lnSpc>
              <a:spcBef>
                <a:spcPts val="1600"/>
              </a:spcBef>
              <a:buChar char="–"/>
              <a:defRPr sz="3059"/>
            </a:pPr>
            <a:r>
              <a:t>His music was “like heavy metal falling from the sky”</a:t>
            </a:r>
          </a:p>
          <a:p>
            <a:pPr marL="418827" indent="-418827" defTabSz="525779">
              <a:lnSpc>
                <a:spcPct val="90000"/>
              </a:lnSpc>
              <a:spcBef>
                <a:spcPts val="1600"/>
              </a:spcBef>
              <a:buChar char="•"/>
              <a:defRPr sz="3420"/>
            </a:pPr>
            <a:r>
              <a:t>1968 Steppenwolf song, “Born to be Wild”</a:t>
            </a:r>
          </a:p>
          <a:p>
            <a:pPr lvl="1" marL="841737" indent="-418827" defTabSz="525779">
              <a:lnSpc>
                <a:spcPct val="90000"/>
              </a:lnSpc>
              <a:spcBef>
                <a:spcPts val="1600"/>
              </a:spcBef>
              <a:buChar char="•"/>
              <a:defRPr sz="3420"/>
            </a:pPr>
            <a:r>
              <a:t>“I like smoke and lightningHeavy metal thunder”</a:t>
            </a:r>
          </a:p>
          <a:p>
            <a:pPr marL="418827" indent="-418827" defTabSz="525779">
              <a:lnSpc>
                <a:spcPct val="90000"/>
              </a:lnSpc>
              <a:spcBef>
                <a:spcPts val="1600"/>
              </a:spcBef>
              <a:buChar char="•"/>
              <a:defRPr sz="3420"/>
            </a:pPr>
            <a:r>
              <a:t>Besides Cream, early metal includes Vanilla Fudge and Iron Butterfly’s 17 minute “In-A-Gadda-Da-Vida”</a:t>
            </a:r>
          </a:p>
        </p:txBody>
      </p:sp>
      <p:grpSp>
        <p:nvGrpSpPr>
          <p:cNvPr id="269" name="Image"/>
          <p:cNvGrpSpPr/>
          <p:nvPr/>
        </p:nvGrpSpPr>
        <p:grpSpPr>
          <a:xfrm>
            <a:off x="9735374" y="177865"/>
            <a:ext cx="2874597" cy="1992598"/>
            <a:chOff x="0" y="0"/>
            <a:chExt cx="2874596" cy="1992597"/>
          </a:xfrm>
        </p:grpSpPr>
        <p:pic>
          <p:nvPicPr>
            <p:cNvPr id="26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100" y="25400"/>
              <a:ext cx="2798397" cy="186559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7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874597" cy="199259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6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2" name="Hard Rock &amp; Heavy Met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Hard Rock &amp; Heavy Metal</a:t>
            </a:r>
          </a:p>
        </p:txBody>
      </p:sp>
      <p:sp>
        <p:nvSpPr>
          <p:cNvPr id="273" name="Blues-influenced guitar…"/>
          <p:cNvSpPr txBox="1"/>
          <p:nvPr>
            <p:ph type="body" idx="1"/>
          </p:nvPr>
        </p:nvSpPr>
        <p:spPr>
          <a:xfrm>
            <a:off x="571500" y="1593426"/>
            <a:ext cx="11861800" cy="7226301"/>
          </a:xfrm>
          <a:prstGeom prst="rect">
            <a:avLst/>
          </a:prstGeom>
        </p:spPr>
        <p:txBody>
          <a:bodyPr/>
          <a:lstStyle/>
          <a:p>
            <a:pPr marL="469900" indent="-469900">
              <a:buChar char="•"/>
              <a:defRPr sz="2800">
                <a:solidFill>
                  <a:srgbClr val="53585F"/>
                </a:solidFill>
              </a:defRPr>
            </a:pPr>
            <a:r>
              <a:t>Blues-influenced guitar</a:t>
            </a:r>
          </a:p>
          <a:p>
            <a:pPr marL="469900" indent="-469900">
              <a:buChar char="•"/>
              <a:defRPr sz="2800">
                <a:solidFill>
                  <a:srgbClr val="53585F"/>
                </a:solidFill>
              </a:defRPr>
            </a:pPr>
            <a:r>
              <a:t>Guitar &amp; bass frequently play same line</a:t>
            </a:r>
          </a:p>
          <a:p>
            <a:pPr marL="469900" indent="-469900">
              <a:buChar char="•"/>
              <a:defRPr sz="2800">
                <a:solidFill>
                  <a:srgbClr val="53585F"/>
                </a:solidFill>
              </a:defRPr>
            </a:pPr>
            <a:r>
              <a:t>High, harsh, dramatic blues-edged vocals</a:t>
            </a:r>
          </a:p>
          <a:p>
            <a:pPr marL="469900" indent="-469900">
              <a:buChar char="•"/>
              <a:defRPr sz="2800">
                <a:solidFill>
                  <a:srgbClr val="53585F"/>
                </a:solidFill>
              </a:defRPr>
            </a:pPr>
            <a:r>
              <a:t>Highly engineered sound – reverb, echo, feedback, noise</a:t>
            </a:r>
          </a:p>
          <a:p>
            <a:pPr marL="469900" indent="-469900">
              <a:buChar char="•"/>
              <a:defRPr sz="2800">
                <a:solidFill>
                  <a:srgbClr val="53585F"/>
                </a:solidFill>
              </a:defRPr>
            </a:pPr>
            <a:r>
              <a:t>Built from mostly power chords, riff-based</a:t>
            </a:r>
          </a:p>
          <a:p>
            <a:pPr lvl="1" marL="1027906" indent="-558006">
              <a:buChar char="–"/>
              <a:defRPr sz="2800">
                <a:solidFill>
                  <a:srgbClr val="53585F"/>
                </a:solidFill>
              </a:defRPr>
            </a:pPr>
            <a:r>
              <a:t>Modal harmonies</a:t>
            </a:r>
          </a:p>
          <a:p>
            <a:pPr marL="469900" indent="-469900">
              <a:buChar char="•"/>
              <a:defRPr sz="2800">
                <a:solidFill>
                  <a:srgbClr val="53585F"/>
                </a:solidFill>
              </a:defRPr>
            </a:pPr>
            <a:r>
              <a:t>Extended improvisations, including drum solos</a:t>
            </a:r>
          </a:p>
          <a:p>
            <a:pPr lvl="1" marL="1027906" indent="-558006">
              <a:buChar char="–"/>
              <a:defRPr sz="2800">
                <a:solidFill>
                  <a:srgbClr val="53585F"/>
                </a:solidFill>
              </a:defRPr>
            </a:pPr>
            <a:r>
              <a:t>LOUD</a:t>
            </a:r>
          </a:p>
        </p:txBody>
      </p:sp>
      <p:grpSp>
        <p:nvGrpSpPr>
          <p:cNvPr id="276" name="Image"/>
          <p:cNvGrpSpPr/>
          <p:nvPr/>
        </p:nvGrpSpPr>
        <p:grpSpPr>
          <a:xfrm>
            <a:off x="7130426" y="6500083"/>
            <a:ext cx="5287236" cy="3058208"/>
            <a:chOff x="0" y="0"/>
            <a:chExt cx="5287234" cy="3058206"/>
          </a:xfrm>
        </p:grpSpPr>
        <p:pic>
          <p:nvPicPr>
            <p:cNvPr id="27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100" y="25400"/>
              <a:ext cx="5211035" cy="29312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4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287235" cy="305820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9" name="Led Zeppelin (1968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3305">
              <a:spcBef>
                <a:spcPts val="2100"/>
              </a:spcBef>
              <a:defRPr sz="4836">
                <a:solidFill>
                  <a:srgbClr val="53585F"/>
                </a:solidFill>
              </a:defRPr>
            </a:pPr>
            <a:r>
              <a:t>Led Zeppelin</a:t>
            </a:r>
            <a:r>
              <a:rPr>
                <a:effectLst>
                  <a:outerShdw sx="100000" sy="100000" kx="0" ky="0" algn="b" rotWithShape="0" blurRad="11811" dist="23622" dir="2700000">
                    <a:srgbClr val="FFFFFF"/>
                  </a:outerShdw>
                </a:effectLst>
              </a:rPr>
              <a:t> (1968)</a:t>
            </a:r>
          </a:p>
        </p:txBody>
      </p:sp>
      <p:sp>
        <p:nvSpPr>
          <p:cNvPr id="280" name="Often called first heavy metal band…"/>
          <p:cNvSpPr txBox="1"/>
          <p:nvPr>
            <p:ph type="body" sz="quarter" idx="1"/>
          </p:nvPr>
        </p:nvSpPr>
        <p:spPr>
          <a:xfrm>
            <a:off x="697935" y="2099168"/>
            <a:ext cx="8270806" cy="2338777"/>
          </a:xfrm>
          <a:prstGeom prst="rect">
            <a:avLst/>
          </a:prstGeom>
        </p:spPr>
        <p:txBody>
          <a:bodyPr/>
          <a:lstStyle/>
          <a:p>
            <a:pPr>
              <a:buChar char="•"/>
            </a:pPr>
            <a:r>
              <a:t>Often called first heavy metal band</a:t>
            </a:r>
          </a:p>
          <a:p>
            <a:pPr>
              <a:buChar char="•"/>
            </a:pPr>
            <a:r>
              <a:t>Most important band in the development of hard rock </a:t>
            </a:r>
          </a:p>
        </p:txBody>
      </p:sp>
      <p:grpSp>
        <p:nvGrpSpPr>
          <p:cNvPr id="283" name="180px-Led_Zeppelin_members.jpg"/>
          <p:cNvGrpSpPr/>
          <p:nvPr/>
        </p:nvGrpSpPr>
        <p:grpSpPr>
          <a:xfrm>
            <a:off x="8780267" y="292382"/>
            <a:ext cx="3800354" cy="4129228"/>
            <a:chOff x="0" y="0"/>
            <a:chExt cx="3800352" cy="4129227"/>
          </a:xfrm>
        </p:grpSpPr>
        <p:pic>
          <p:nvPicPr>
            <p:cNvPr id="282" name="180px-Led_Zeppelin_members.jpg" descr="180px-Led_Zeppelin_members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3500" y="50800"/>
              <a:ext cx="3673353" cy="39387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1" name="180px-Led_Zeppelin_members.jpg" descr="180px-Led_Zeppelin_members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800353" cy="4129228"/>
            </a:xfrm>
            <a:prstGeom prst="rect">
              <a:avLst/>
            </a:prstGeom>
            <a:effectLst/>
          </p:spPr>
        </p:pic>
      </p:grpSp>
      <p:sp>
        <p:nvSpPr>
          <p:cNvPr id="284" name="Influence on almost every metal or hard rock band of the 1970s and 80s and beyond…"/>
          <p:cNvSpPr txBox="1"/>
          <p:nvPr/>
        </p:nvSpPr>
        <p:spPr>
          <a:xfrm>
            <a:off x="515549" y="4240388"/>
            <a:ext cx="11973702" cy="4901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lvl="1" marL="939800" indent="-469900" defTabSz="584200">
              <a:spcBef>
                <a:spcPts val="1800"/>
              </a:spcBef>
              <a:buSzPct val="75000"/>
              <a:buFont typeface="Zapf Dingbats"/>
              <a:buChar char="•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Influence on almost every metal or hard rock band of the 1970s and 80s and beyond</a:t>
            </a:r>
            <a:endParaRPr>
              <a:solidFill>
                <a:srgbClr val="000000"/>
              </a:solidFill>
              <a:effectLst>
                <a:outerShdw sx="100000" sy="100000" kx="0" ky="0" algn="b" rotWithShape="0" blurRad="12700" dist="25400" dir="2700000">
                  <a:srgbClr val="FFFFFF"/>
                </a:outerShdw>
              </a:effectLst>
            </a:endParaRPr>
          </a:p>
          <a:p>
            <a:pPr marL="469900" indent="-469900" defTabSz="584200">
              <a:spcBef>
                <a:spcPts val="1800"/>
              </a:spcBef>
              <a:buSzPct val="75000"/>
              <a:buFont typeface="Zapf Dingbats"/>
              <a:buChar char="•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Impact on </a:t>
            </a:r>
            <a:r>
              <a:rPr b="1"/>
              <a:t>business</a:t>
            </a:r>
            <a:r>
              <a:t> of rock</a:t>
            </a:r>
          </a:p>
          <a:p>
            <a:pPr marL="469900" indent="-469900" defTabSz="584200">
              <a:spcBef>
                <a:spcPts val="1800"/>
              </a:spcBef>
              <a:buSzPct val="75000"/>
              <a:buFont typeface="Zapf Dingbats"/>
              <a:buChar char="•"/>
              <a:defRPr sz="3200">
                <a:solidFill>
                  <a:srgbClr val="5C5C5C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rPr b="1"/>
              <a:t>Jimmy Page</a:t>
            </a:r>
            <a:r>
              <a:t>, (guitar, 1944–), </a:t>
            </a:r>
            <a:r>
              <a:rPr b="1"/>
              <a:t>John Paul Jones</a:t>
            </a:r>
            <a:r>
              <a:t> [John Baldwin] (bass &amp; keyboards, 1946 -),</a:t>
            </a:r>
            <a:r>
              <a:rPr sz="5000"/>
              <a:t> </a:t>
            </a:r>
            <a:r>
              <a:rPr b="1"/>
              <a:t>Robert Plant</a:t>
            </a:r>
            <a:r>
              <a:t> (vocals &amp; lyrics, 1948–), </a:t>
            </a:r>
            <a:r>
              <a:rPr b="1"/>
              <a:t>John Bonham</a:t>
            </a:r>
            <a:r>
              <a:t> (drums, 1948-1980)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2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Class="entr" nodeType="withEffect" presetSubtype="0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1000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1000"/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1000"/>
                                        <p:tgtEl>
                                          <p:spTgt spid="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4" grpId="2"/>
      <p:bldP build="p" bldLvl="5" animBg="1" rev="0" advAuto="0" spid="28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7" name="Led Zeppelin - Sty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3305">
              <a:spcBef>
                <a:spcPts val="2100"/>
              </a:spcBef>
              <a:defRPr sz="4836"/>
            </a:pPr>
            <a:r>
              <a:t>Led Zeppelin - Style</a:t>
            </a:r>
            <a:r>
              <a:rPr>
                <a:solidFill>
                  <a:srgbClr val="000000"/>
                </a:solidFill>
                <a:effectLst>
                  <a:outerShdw sx="100000" sy="100000" kx="0" ky="0" algn="b" rotWithShape="0" blurRad="11811" dist="23622" dir="2700000">
                    <a:srgbClr val="FFFFFF"/>
                  </a:outerShdw>
                </a:effectLst>
              </a:rPr>
              <a:t> </a:t>
            </a:r>
          </a:p>
        </p:txBody>
      </p:sp>
      <p:grpSp>
        <p:nvGrpSpPr>
          <p:cNvPr id="290" name="A sepia-toned photo shows the band Led Zeppelin in concert on a brightly lit stage. Robert Plant is singing, wearing a vest and no shirt, and Jimmy Page is seated on a drum set playing a Les Paul guitar.  "/>
          <p:cNvGrpSpPr/>
          <p:nvPr/>
        </p:nvGrpSpPr>
        <p:grpSpPr>
          <a:xfrm>
            <a:off x="8132643" y="337811"/>
            <a:ext cx="4549013" cy="3092045"/>
            <a:chOff x="0" y="0"/>
            <a:chExt cx="4549012" cy="3092043"/>
          </a:xfrm>
        </p:grpSpPr>
        <p:pic>
          <p:nvPicPr>
            <p:cNvPr id="289" name="A sepia-toned photo shows the band Led Zeppelin in concert on a brightly lit stage. Robert Plant is singing, wearing a vest and no shirt, and Jimmy Page is seated on a drum set playing a Les Paul guitar.  &#13;&#10;" descr="A sepia-toned photo shows the band Led Zeppelin in concert on a brightly lit stage. Robert Plant is singing, wearing a vest and no shirt, and Jimmy Page is seated on a drum set playing a Les Paul guitar.  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100" y="12700"/>
              <a:ext cx="4472813" cy="29904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8" name="A sepia-toned photo shows the band Led Zeppelin in concert on a brightly lit stage. Robert Plant is singing, wearing a vest and no shirt, and Jimmy Page is seated on a drum set playing a Les Paul guitar.  &#13;&#10;" descr="A sepia-toned photo shows the band Led Zeppelin in concert on a brightly lit stage. Robert Plant is singing, wearing a vest and no shirt, and Jimmy Page is seated on a drum set playing a Les Paul guitar. 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549013" cy="3092044"/>
            </a:xfrm>
            <a:prstGeom prst="rect">
              <a:avLst/>
            </a:prstGeom>
            <a:effectLst/>
          </p:spPr>
        </p:pic>
      </p:grpSp>
      <p:sp>
        <p:nvSpPr>
          <p:cNvPr id="291" name="Heavy but varied textures and extremely loud.…"/>
          <p:cNvSpPr txBox="1"/>
          <p:nvPr>
            <p:ph type="body" idx="1"/>
          </p:nvPr>
        </p:nvSpPr>
        <p:spPr>
          <a:xfrm>
            <a:off x="734059" y="3736058"/>
            <a:ext cx="11861801" cy="5853430"/>
          </a:xfrm>
          <a:prstGeom prst="rect">
            <a:avLst/>
          </a:prstGeom>
        </p:spPr>
        <p:txBody>
          <a:bodyPr/>
          <a:lstStyle/>
          <a:p>
            <a:pPr>
              <a:buChar char="•"/>
              <a:defRPr sz="3000">
                <a:solidFill>
                  <a:srgbClr val="53585F"/>
                </a:solidFill>
              </a:defRPr>
            </a:pPr>
            <a:r>
              <a:rPr b="1"/>
              <a:t>Heavy</a:t>
            </a:r>
            <a:r>
              <a:t> but varied textures and extremely </a:t>
            </a:r>
            <a:r>
              <a:rPr b="1"/>
              <a:t>loud</a:t>
            </a:r>
            <a:r>
              <a:t>.</a:t>
            </a:r>
          </a:p>
          <a:p>
            <a:pPr>
              <a:buChar char="•"/>
              <a:defRPr sz="3000">
                <a:solidFill>
                  <a:srgbClr val="53585F"/>
                </a:solidFill>
              </a:defRPr>
            </a:pPr>
            <a:r>
              <a:rPr b="1"/>
              <a:t>Riff-based</a:t>
            </a:r>
            <a:r>
              <a:t>, often in bass</a:t>
            </a:r>
          </a:p>
          <a:p>
            <a:pPr lvl="1">
              <a:buChar char="•"/>
              <a:defRPr sz="3000">
                <a:solidFill>
                  <a:srgbClr val="53585F"/>
                </a:solidFill>
              </a:defRPr>
            </a:pPr>
            <a:r>
              <a:t>Other influences include Indian classical and Arabic music, Reggae, Country music and bluegrass</a:t>
            </a:r>
          </a:p>
          <a:p>
            <a:pPr>
              <a:buChar char="•"/>
              <a:defRPr sz="3000">
                <a:solidFill>
                  <a:srgbClr val="53585F"/>
                </a:solidFill>
              </a:defRPr>
            </a:pPr>
            <a:r>
              <a:t>Like Stones, front man (Plant) and guitar god (Page)</a:t>
            </a:r>
          </a:p>
          <a:p>
            <a:pPr>
              <a:buChar char="•"/>
              <a:defRPr sz="3000">
                <a:solidFill>
                  <a:srgbClr val="53585F"/>
                </a:solidFill>
              </a:defRPr>
            </a:pPr>
            <a:r>
              <a:t>Loud, active drumming, Bonham’s </a:t>
            </a:r>
            <a:r>
              <a:rPr b="1"/>
              <a:t>drum solos</a:t>
            </a:r>
            <a:r>
              <a:t> set a new standard</a:t>
            </a:r>
          </a:p>
          <a:p>
            <a:pPr>
              <a:buChar char="•"/>
              <a:defRPr sz="3000">
                <a:solidFill>
                  <a:srgbClr val="53585F"/>
                </a:solidFill>
              </a:defRPr>
            </a:pPr>
            <a:r>
              <a:t>Mixed or additive meters, or irregular accent patterns</a:t>
            </a:r>
          </a:p>
          <a:p>
            <a:pPr>
              <a:buChar char="•"/>
              <a:defRPr sz="3000">
                <a:solidFill>
                  <a:srgbClr val="53585F"/>
                </a:solidFill>
              </a:defRPr>
            </a:pPr>
            <a:r>
              <a:t>Long improvisations, and exchanges between Page and Plant</a:t>
            </a:r>
          </a:p>
        </p:txBody>
      </p:sp>
      <p:sp>
        <p:nvSpPr>
          <p:cNvPr id="292" name="Virtuosic guitar-focused rock steeped in the blues, with influences from the San Francisco psychedelic scene and British Isles folk music."/>
          <p:cNvSpPr txBox="1"/>
          <p:nvPr/>
        </p:nvSpPr>
        <p:spPr>
          <a:xfrm>
            <a:off x="570653" y="1562946"/>
            <a:ext cx="7654362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69900" indent="-469900" defTabSz="584200">
              <a:spcBef>
                <a:spcPts val="1800"/>
              </a:spcBef>
              <a:buSzPct val="75000"/>
              <a:buFont typeface="Zapf Dingbats"/>
              <a:buChar char="•"/>
              <a:defRPr sz="3000">
                <a:solidFill>
                  <a:srgbClr val="53585F"/>
                </a:solidFill>
                <a:latin typeface="Iowan Old Style"/>
                <a:ea typeface="Iowan Old Style"/>
                <a:cs typeface="Iowan Old Style"/>
                <a:sym typeface="Iowan Old Style"/>
              </a:defRPr>
            </a:pPr>
            <a:r>
              <a:t>Virtuosic </a:t>
            </a:r>
            <a:r>
              <a:rPr b="1"/>
              <a:t>guitar-focused</a:t>
            </a:r>
            <a:r>
              <a:t> rock steeped in the </a:t>
            </a:r>
            <a:r>
              <a:rPr b="1"/>
              <a:t>blues</a:t>
            </a:r>
            <a:r>
              <a:t>, with influences from the San Francisco psychedelic scene and British Isles </a:t>
            </a:r>
            <a:r>
              <a:rPr b="1"/>
              <a:t>folk music</a:t>
            </a:r>
            <a:r>
              <a:t>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000"/>
                                        <p:tgtEl>
                                          <p:spTgt spid="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1000"/>
                                        <p:tgtEl>
                                          <p:spTgt spid="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1000"/>
                                        <p:tgtEl>
                                          <p:spTgt spid="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0" dur="1000"/>
                                        <p:tgtEl>
                                          <p:spTgt spid="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1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/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/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