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n" i="off">
        <a:font>
          <a:latin typeface="Arial"/>
          <a:ea typeface="Arial"/>
          <a:cs typeface="Arial"/>
        </a:font>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n" i="off">
        <a:font>
          <a:latin typeface="Arial"/>
          <a:ea typeface="Arial"/>
          <a:cs typeface="Arial"/>
        </a:font>
        <a:srgbClr val="C8501E"/>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n" i="off">
        <a:font>
          <a:latin typeface="Arial"/>
          <a:ea typeface="Arial"/>
          <a:cs typeface="Arial"/>
        </a:font>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n" i="off">
        <a:font>
          <a:latin typeface="Arial"/>
          <a:ea typeface="Arial"/>
          <a:cs typeface="Arial"/>
        </a:font>
        <a:srgbClr val="C8501E"/>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7" name="Shape 167"/>
          <p:cNvSpPr/>
          <p:nvPr>
            <p:ph type="sldImg"/>
          </p:nvPr>
        </p:nvSpPr>
        <p:spPr>
          <a:xfrm>
            <a:off x="1143000" y="685800"/>
            <a:ext cx="4572000" cy="3429000"/>
          </a:xfrm>
          <a:prstGeom prst="rect">
            <a:avLst/>
          </a:prstGeom>
        </p:spPr>
        <p:txBody>
          <a:bodyPr/>
          <a:lstStyle/>
          <a:p>
            <a:pPr/>
          </a:p>
        </p:txBody>
      </p:sp>
      <p:sp>
        <p:nvSpPr>
          <p:cNvPr id="168" name="Shape 16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pic>
        <p:nvPicPr>
          <p:cNvPr id="12" name="BG1-4.jpg" descr="BG1-4.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 name="Title Text"/>
          <p:cNvSpPr txBox="1"/>
          <p:nvPr>
            <p:ph type="title"/>
          </p:nvPr>
        </p:nvSpPr>
        <p:spPr>
          <a:xfrm>
            <a:off x="1181100" y="4927600"/>
            <a:ext cx="10464800" cy="3302000"/>
          </a:xfrm>
          <a:prstGeom prst="rect">
            <a:avLst/>
          </a:prstGeom>
          <a:effectLst>
            <a:outerShdw sx="100000" sy="100000" kx="0" ky="0" algn="b" rotWithShape="0" blurRad="127000" dist="50800" dir="2700000">
              <a:srgbClr val="F55B6F">
                <a:alpha val="75000"/>
              </a:srgbClr>
            </a:outerShdw>
          </a:effectLst>
        </p:spPr>
        <p:txBody>
          <a:bodyPr lIns="50800" tIns="50800" rIns="50800" bIns="50800" anchor="b"/>
          <a:lstStyle>
            <a:lvl1pPr>
              <a:defRPr>
                <a:solidFill>
                  <a:srgbClr val="B2303A"/>
                </a:solidFill>
              </a:defRPr>
            </a:lvl1pPr>
          </a:lstStyle>
          <a:p>
            <a:pPr/>
            <a:r>
              <a:t>Title Text</a:t>
            </a:r>
          </a:p>
        </p:txBody>
      </p:sp>
      <p:sp>
        <p:nvSpPr>
          <p:cNvPr id="14" name="Body Level One…"/>
          <p:cNvSpPr txBox="1"/>
          <p:nvPr>
            <p:ph type="body" sz="quarter" idx="1"/>
          </p:nvPr>
        </p:nvSpPr>
        <p:spPr>
          <a:xfrm>
            <a:off x="3225800" y="8216900"/>
            <a:ext cx="6553200" cy="1130300"/>
          </a:xfrm>
          <a:prstGeom prst="rect">
            <a:avLst/>
          </a:prstGeom>
          <a:effectLst>
            <a:outerShdw sx="100000" sy="100000" kx="0" ky="0" algn="b" rotWithShape="0" blurRad="127000" dist="50800" dir="2700000">
              <a:srgbClr val="F55B6F">
                <a:alpha val="75000"/>
              </a:srgbClr>
            </a:outerShdw>
          </a:effectLst>
        </p:spPr>
        <p:txBody>
          <a:bodyPr anchor="t"/>
          <a:lstStyle>
            <a:lvl1pPr marL="0" indent="0" algn="ctr">
              <a:spcBef>
                <a:spcPts val="0"/>
              </a:spcBef>
              <a:buSzTx/>
              <a:buNone/>
              <a:defRPr sz="3600">
                <a:solidFill>
                  <a:srgbClr val="B2303A"/>
                </a:solidFill>
              </a:defRPr>
            </a:lvl1pPr>
            <a:lvl2pPr marL="0" indent="0" algn="ctr">
              <a:spcBef>
                <a:spcPts val="0"/>
              </a:spcBef>
              <a:buSzTx/>
              <a:buNone/>
              <a:defRPr sz="3600">
                <a:solidFill>
                  <a:srgbClr val="B2303A"/>
                </a:solidFill>
              </a:defRPr>
            </a:lvl2pPr>
            <a:lvl3pPr marL="0" indent="0" algn="ctr">
              <a:spcBef>
                <a:spcPts val="0"/>
              </a:spcBef>
              <a:buSzTx/>
              <a:buNone/>
              <a:defRPr sz="3600">
                <a:solidFill>
                  <a:srgbClr val="B2303A"/>
                </a:solidFill>
              </a:defRPr>
            </a:lvl3pPr>
            <a:lvl4pPr marL="0" indent="0" algn="ctr">
              <a:spcBef>
                <a:spcPts val="0"/>
              </a:spcBef>
              <a:buSzTx/>
              <a:buNone/>
              <a:defRPr sz="3600">
                <a:solidFill>
                  <a:srgbClr val="B2303A"/>
                </a:solidFill>
              </a:defRPr>
            </a:lvl4pPr>
            <a:lvl5pPr marL="0" indent="0" algn="ctr">
              <a:spcBef>
                <a:spcPts val="0"/>
              </a:spcBef>
              <a:buSzTx/>
              <a:buNone/>
              <a:defRPr sz="3600">
                <a:solidFill>
                  <a:srgbClr val="B2303A"/>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grpSp>
        <p:nvGrpSpPr>
          <p:cNvPr id="94" name="Group"/>
          <p:cNvGrpSpPr/>
          <p:nvPr/>
        </p:nvGrpSpPr>
        <p:grpSpPr>
          <a:xfrm>
            <a:off x="-1261899" y="-1119492"/>
            <a:ext cx="14868198" cy="11176962"/>
            <a:chOff x="0" y="0"/>
            <a:chExt cx="14868197" cy="11176960"/>
          </a:xfrm>
        </p:grpSpPr>
        <p:sp>
          <p:nvSpPr>
            <p:cNvPr id="92" name="Rectangle"/>
            <p:cNvSpPr/>
            <p:nvPr/>
          </p:nvSpPr>
          <p:spPr>
            <a:xfrm>
              <a:off x="0" y="0"/>
              <a:ext cx="14868198" cy="11176961"/>
            </a:xfrm>
            <a:prstGeom prst="rect">
              <a:avLst/>
            </a:prstGeom>
            <a:solidFill>
              <a:srgbClr val="F7AD00"/>
            </a:solidFill>
            <a:ln w="12700" cap="flat">
              <a:noFill/>
              <a:miter lim="400000"/>
            </a:ln>
            <a:effectLst/>
          </p:spPr>
          <p:txBody>
            <a:bodyPr wrap="square" lIns="50800" tIns="50800" rIns="50800" bIns="50800" numCol="1" anchor="ctr">
              <a:noAutofit/>
            </a:bodyPr>
            <a:lstStyle/>
            <a:p>
              <a:pPr marL="57799" marR="57799" defTabSz="1295400">
                <a:defRPr sz="2400">
                  <a:uFill>
                    <a:solidFill>
                      <a:srgbClr val="000000"/>
                    </a:solidFill>
                  </a:uFill>
                  <a:latin typeface="Arial"/>
                  <a:ea typeface="Arial"/>
                  <a:cs typeface="Arial"/>
                  <a:sym typeface="Arial"/>
                </a:defRPr>
              </a:pPr>
            </a:p>
          </p:txBody>
        </p:sp>
        <p:sp>
          <p:nvSpPr>
            <p:cNvPr id="93" name="Rectangle"/>
            <p:cNvSpPr txBox="1"/>
            <p:nvPr/>
          </p:nvSpPr>
          <p:spPr>
            <a:xfrm>
              <a:off x="7368758" y="5218227"/>
              <a:ext cx="130679" cy="740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L="57799" marR="57799" algn="ctr" defTabSz="1295400">
                <a:buClr>
                  <a:srgbClr val="000000"/>
                </a:buClr>
                <a:buFont typeface="Times"/>
                <a:defRPr sz="3400">
                  <a:uFill>
                    <a:solidFill>
                      <a:srgbClr val="000000"/>
                    </a:solidFill>
                  </a:uFill>
                  <a:latin typeface="Times"/>
                  <a:ea typeface="Times"/>
                  <a:cs typeface="Times"/>
                  <a:sym typeface="Times"/>
                </a:defRPr>
              </a:lvl1pPr>
            </a:lstStyle>
            <a:p>
              <a:pPr/>
              <a:r>
                <a:t> </a:t>
              </a:r>
            </a:p>
          </p:txBody>
        </p:sp>
      </p:grpSp>
      <p:sp>
        <p:nvSpPr>
          <p:cNvPr id="95" name="Rectangle"/>
          <p:cNvSpPr/>
          <p:nvPr/>
        </p:nvSpPr>
        <p:spPr>
          <a:xfrm>
            <a:off x="0" y="3797300"/>
            <a:ext cx="13004800" cy="1333500"/>
          </a:xfrm>
          <a:prstGeom prst="rect">
            <a:avLst/>
          </a:prstGeom>
          <a:solidFill>
            <a:srgbClr val="D95721"/>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96" name="Rectangle"/>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97" name="Line"/>
          <p:cNvSpPr/>
          <p:nvPr/>
        </p:nvSpPr>
        <p:spPr>
          <a:xfrm>
            <a:off x="2772551" y="4533900"/>
            <a:ext cx="7421317" cy="0"/>
          </a:xfrm>
          <a:prstGeom prst="line">
            <a:avLst/>
          </a:prstGeom>
          <a:ln w="12700">
            <a:solidFill>
              <a:srgbClr val="FFFFFF"/>
            </a:solidFill>
          </a:ln>
        </p:spPr>
        <p:txBody>
          <a:bodyPr lIns="0" tIns="0" rIns="0" bIns="0"/>
          <a:lstStyle/>
          <a:p>
            <a:pPr/>
          </a:p>
        </p:txBody>
      </p:sp>
      <p:sp>
        <p:nvSpPr>
          <p:cNvPr id="98" name="Line"/>
          <p:cNvSpPr/>
          <p:nvPr/>
        </p:nvSpPr>
        <p:spPr>
          <a:xfrm>
            <a:off x="2772551" y="5120640"/>
            <a:ext cx="7425832" cy="2258"/>
          </a:xfrm>
          <a:prstGeom prst="line">
            <a:avLst/>
          </a:prstGeom>
          <a:ln w="12700">
            <a:solidFill>
              <a:srgbClr val="FFFFFF"/>
            </a:solidFill>
          </a:ln>
        </p:spPr>
        <p:txBody>
          <a:bodyPr lIns="0" tIns="0" rIns="0" bIns="0"/>
          <a:lstStyle/>
          <a:p>
            <a:pPr/>
          </a:p>
        </p:txBody>
      </p:sp>
      <p:sp>
        <p:nvSpPr>
          <p:cNvPr id="99" name="Line"/>
          <p:cNvSpPr/>
          <p:nvPr/>
        </p:nvSpPr>
        <p:spPr>
          <a:xfrm>
            <a:off x="215900" y="2489200"/>
            <a:ext cx="6134100" cy="3289302"/>
          </a:xfrm>
          <a:prstGeom prst="line">
            <a:avLst/>
          </a:prstGeom>
          <a:ln w="127000">
            <a:solidFill>
              <a:srgbClr val="7A4A00"/>
            </a:solidFill>
            <a:headEnd type="stealth"/>
            <a:tailEnd type="stealth"/>
          </a:ln>
        </p:spPr>
        <p:txBody>
          <a:bodyPr lIns="0" tIns="0" rIns="0" bIns="0"/>
          <a:lstStyle/>
          <a:p>
            <a:pPr/>
          </a:p>
        </p:txBody>
      </p:sp>
      <p:sp>
        <p:nvSpPr>
          <p:cNvPr id="100" name="Line"/>
          <p:cNvSpPr/>
          <p:nvPr/>
        </p:nvSpPr>
        <p:spPr>
          <a:xfrm>
            <a:off x="7403967" y="5168897"/>
            <a:ext cx="5410333" cy="3289303"/>
          </a:xfrm>
          <a:prstGeom prst="line">
            <a:avLst/>
          </a:prstGeom>
          <a:ln w="127000">
            <a:solidFill>
              <a:srgbClr val="FFFFFF"/>
            </a:solidFill>
            <a:headEnd type="stealth"/>
            <a:tailEnd type="stealth"/>
          </a:ln>
        </p:spPr>
        <p:txBody>
          <a:bodyPr lIns="0" tIns="0" rIns="0" bIns="0"/>
          <a:lstStyle/>
          <a:p>
            <a:pPr/>
          </a:p>
        </p:txBody>
      </p:sp>
      <p:sp>
        <p:nvSpPr>
          <p:cNvPr id="101" name="Title Text"/>
          <p:cNvSpPr txBox="1"/>
          <p:nvPr>
            <p:ph type="title"/>
          </p:nvPr>
        </p:nvSpPr>
        <p:spPr>
          <a:xfrm>
            <a:off x="2883182" y="3794195"/>
            <a:ext cx="7112001" cy="724748"/>
          </a:xfrm>
          <a:prstGeom prst="rect">
            <a:avLst/>
          </a:prstGeom>
        </p:spPr>
        <p:txBody>
          <a:bodyPr lIns="50800" tIns="50800" rIns="50800" bIns="50800"/>
          <a:lstStyle>
            <a:lvl1pPr marL="57799" marR="57799" algn="l" defTabSz="1295400">
              <a:defRPr b="1" sz="4800">
                <a:solidFill>
                  <a:srgbClr val="FFFFFF"/>
                </a:solidFill>
                <a:uFill>
                  <a:solidFill>
                    <a:srgbClr val="FFFFFF"/>
                  </a:solidFill>
                </a:uFill>
                <a:latin typeface="Arial"/>
                <a:ea typeface="Arial"/>
                <a:cs typeface="Arial"/>
                <a:sym typeface="Arial"/>
              </a:defRPr>
            </a:lvl1pPr>
          </a:lstStyle>
          <a:p>
            <a:pPr/>
            <a:r>
              <a:t>Title Text</a:t>
            </a:r>
          </a:p>
        </p:txBody>
      </p:sp>
      <p:sp>
        <p:nvSpPr>
          <p:cNvPr id="102" name="Body Level One…"/>
          <p:cNvSpPr txBox="1"/>
          <p:nvPr>
            <p:ph type="body" sz="quarter" idx="1"/>
          </p:nvPr>
        </p:nvSpPr>
        <p:spPr>
          <a:xfrm>
            <a:off x="2869635" y="4518942"/>
            <a:ext cx="7112001" cy="575734"/>
          </a:xfrm>
          <a:prstGeom prst="rect">
            <a:avLst/>
          </a:prstGeom>
        </p:spPr>
        <p:txBody>
          <a:bodyPr/>
          <a:lstStyle>
            <a:lvl1pPr marL="57799" marR="57799" indent="0" defTabSz="1295400">
              <a:spcBef>
                <a:spcPts val="400"/>
              </a:spcBef>
              <a:buSzTx/>
              <a:buNone/>
              <a:defRPr b="1" sz="3600">
                <a:solidFill>
                  <a:srgbClr val="F7AD00"/>
                </a:solidFill>
                <a:uFill>
                  <a:solidFill>
                    <a:srgbClr val="F7AD00"/>
                  </a:solidFill>
                </a:uFill>
                <a:latin typeface="Arial"/>
                <a:ea typeface="Arial"/>
                <a:cs typeface="Arial"/>
                <a:sym typeface="Arial"/>
              </a:defRPr>
            </a:lvl1pPr>
            <a:lvl2pPr marL="708039" marR="57799" indent="0" algn="ctr" defTabSz="1295400">
              <a:spcBef>
                <a:spcPts val="500"/>
              </a:spcBef>
              <a:buSzTx/>
              <a:buNone/>
              <a:defRPr sz="3600">
                <a:solidFill>
                  <a:srgbClr val="C8501E"/>
                </a:solidFill>
                <a:uFill>
                  <a:solidFill>
                    <a:srgbClr val="C8501E"/>
                  </a:solidFill>
                </a:uFill>
                <a:latin typeface="Arial"/>
                <a:ea typeface="Arial"/>
                <a:cs typeface="Arial"/>
                <a:sym typeface="Arial"/>
              </a:defRPr>
            </a:lvl2pPr>
            <a:lvl3pPr marL="1358279" marR="57799" indent="0" algn="ctr" defTabSz="1295400">
              <a:spcBef>
                <a:spcPts val="500"/>
              </a:spcBef>
              <a:buSzTx/>
              <a:buNone/>
              <a:defRPr sz="3600">
                <a:solidFill>
                  <a:srgbClr val="C8501E"/>
                </a:solidFill>
                <a:uFill>
                  <a:solidFill>
                    <a:srgbClr val="C8501E"/>
                  </a:solidFill>
                </a:uFill>
                <a:latin typeface="Arial"/>
                <a:ea typeface="Arial"/>
                <a:cs typeface="Arial"/>
                <a:sym typeface="Arial"/>
              </a:defRPr>
            </a:lvl3pPr>
            <a:lvl4pPr marL="2008518" marR="57799" indent="0" algn="ctr" defTabSz="1295400">
              <a:spcBef>
                <a:spcPts val="500"/>
              </a:spcBef>
              <a:buSzTx/>
              <a:buNone/>
              <a:defRPr sz="3600">
                <a:solidFill>
                  <a:srgbClr val="C8501E"/>
                </a:solidFill>
                <a:uFill>
                  <a:solidFill>
                    <a:srgbClr val="C8501E"/>
                  </a:solidFill>
                </a:uFill>
                <a:latin typeface="Arial"/>
                <a:ea typeface="Arial"/>
                <a:cs typeface="Arial"/>
                <a:sym typeface="Arial"/>
              </a:defRPr>
            </a:lvl4pPr>
            <a:lvl5pPr marL="2658759" marR="57799" indent="0" algn="ctr" defTabSz="1295400">
              <a:spcBef>
                <a:spcPts val="500"/>
              </a:spcBef>
              <a:buSzTx/>
              <a:buNone/>
              <a:defRPr sz="3600">
                <a:solidFill>
                  <a:srgbClr val="C8501E"/>
                </a:solidFill>
                <a:uFill>
                  <a:solidFill>
                    <a:srgbClr val="C8501E"/>
                  </a:solidFill>
                </a:u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xfrm>
            <a:off x="6275734" y="9207500"/>
            <a:ext cx="453332" cy="447229"/>
          </a:xfrm>
          <a:prstGeom prst="rect">
            <a:avLst/>
          </a:prstGeom>
        </p:spPr>
        <p:txBody>
          <a:bodyPr/>
          <a:lstStyle>
            <a:lvl1pPr defTabSz="647700">
              <a:defRPr sz="2400">
                <a:uFill>
                  <a:solidFill>
                    <a:srgbClr val="000000"/>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110" name="Rectangle"/>
          <p:cNvSpPr/>
          <p:nvPr/>
        </p:nvSpPr>
        <p:spPr>
          <a:xfrm>
            <a:off x="0" y="0"/>
            <a:ext cx="13004800" cy="9776178"/>
          </a:xfrm>
          <a:prstGeom prst="rect">
            <a:avLst/>
          </a:prstGeom>
          <a:solidFill>
            <a:srgbClr val="F7AD00"/>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11" name="Click to edit Master title style"/>
          <p:cNvSpPr txBox="1"/>
          <p:nvPr/>
        </p:nvSpPr>
        <p:spPr>
          <a:xfrm>
            <a:off x="580248" y="948047"/>
            <a:ext cx="4356101" cy="3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7799" marR="57799" defTabSz="1295400">
              <a:buClr>
                <a:srgbClr val="F7AD00"/>
              </a:buClr>
              <a:buFont typeface="Arial"/>
              <a:defRPr b="1" sz="2000">
                <a:solidFill>
                  <a:srgbClr val="F7AD00"/>
                </a:solidFill>
                <a:uFill>
                  <a:solidFill>
                    <a:srgbClr val="F7AD00"/>
                  </a:solidFill>
                </a:uFill>
                <a:latin typeface="Arial"/>
                <a:ea typeface="Arial"/>
                <a:cs typeface="Arial"/>
                <a:sym typeface="Arial"/>
              </a:defRPr>
            </a:lvl1pPr>
          </a:lstStyle>
          <a:p>
            <a:pPr/>
            <a:r>
              <a:t>Click to edit Master title style</a:t>
            </a:r>
          </a:p>
        </p:txBody>
      </p:sp>
      <p:sp>
        <p:nvSpPr>
          <p:cNvPr id="112" name="Rectangle"/>
          <p:cNvSpPr/>
          <p:nvPr/>
        </p:nvSpPr>
        <p:spPr>
          <a:xfrm>
            <a:off x="762000" y="889000"/>
            <a:ext cx="11518900" cy="8077200"/>
          </a:xfrm>
          <a:prstGeom prst="rect">
            <a:avLst/>
          </a:prstGeom>
          <a:solidFill>
            <a:srgbClr val="FFFFFF"/>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13" name="Rectangle"/>
          <p:cNvSpPr/>
          <p:nvPr/>
        </p:nvSpPr>
        <p:spPr>
          <a:xfrm>
            <a:off x="762000" y="1498600"/>
            <a:ext cx="5422900" cy="596900"/>
          </a:xfrm>
          <a:prstGeom prst="rect">
            <a:avLst/>
          </a:prstGeom>
          <a:ln w="12700">
            <a:solidFill>
              <a:srgbClr val="D95721"/>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14" name="Rectangle"/>
          <p:cNvSpPr/>
          <p:nvPr/>
        </p:nvSpPr>
        <p:spPr>
          <a:xfrm>
            <a:off x="381000" y="482600"/>
            <a:ext cx="12268200" cy="88519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pic>
        <p:nvPicPr>
          <p:cNvPr id="115" name="droppedImage.tiff" descr="droppedImage.tiff"/>
          <p:cNvPicPr>
            <a:picLocks noChangeAspect="1"/>
          </p:cNvPicPr>
          <p:nvPr/>
        </p:nvPicPr>
        <p:blipFill>
          <a:blip r:embed="rId2">
            <a:extLst/>
          </a:blip>
          <a:stretch>
            <a:fillRect/>
          </a:stretch>
        </p:blipFill>
        <p:spPr>
          <a:xfrm>
            <a:off x="8788400" y="876300"/>
            <a:ext cx="3517900" cy="2110740"/>
          </a:xfrm>
          <a:prstGeom prst="rect">
            <a:avLst/>
          </a:prstGeom>
          <a:ln w="12700"/>
        </p:spPr>
      </p:pic>
      <p:sp>
        <p:nvSpPr>
          <p:cNvPr id="116" name="Title Text"/>
          <p:cNvSpPr txBox="1"/>
          <p:nvPr>
            <p:ph type="title"/>
          </p:nvPr>
        </p:nvSpPr>
        <p:spPr>
          <a:xfrm>
            <a:off x="878275" y="1090506"/>
            <a:ext cx="5222241" cy="1420143"/>
          </a:xfrm>
          <a:prstGeom prst="rect">
            <a:avLst/>
          </a:prstGeom>
        </p:spPr>
        <p:txBody>
          <a:bodyPr lIns="50800" tIns="50800" rIns="50800" bIns="50800"/>
          <a:lstStyle>
            <a:lvl1pPr marL="57799" marR="57799" algn="l" defTabSz="1295400">
              <a:defRPr b="1" sz="4800">
                <a:solidFill>
                  <a:srgbClr val="F7AD00"/>
                </a:solidFill>
                <a:uFill>
                  <a:solidFill>
                    <a:srgbClr val="F7AD00"/>
                  </a:solidFill>
                </a:uFill>
                <a:latin typeface="Arial"/>
                <a:ea typeface="Arial"/>
                <a:cs typeface="Arial"/>
                <a:sym typeface="Arial"/>
              </a:defRPr>
            </a:lvl1pPr>
          </a:lstStyle>
          <a:p>
            <a:pPr/>
            <a:r>
              <a:t>Title Text</a:t>
            </a:r>
          </a:p>
        </p:txBody>
      </p:sp>
      <p:sp>
        <p:nvSpPr>
          <p:cNvPr id="117" name="Body Level One…"/>
          <p:cNvSpPr txBox="1"/>
          <p:nvPr>
            <p:ph type="body" idx="1"/>
          </p:nvPr>
        </p:nvSpPr>
        <p:spPr>
          <a:xfrm>
            <a:off x="1193800" y="2514600"/>
            <a:ext cx="10579100" cy="7239000"/>
          </a:xfrm>
          <a:prstGeom prst="rect">
            <a:avLst/>
          </a:prstGeom>
        </p:spPr>
        <p:txBody>
          <a:bodyPr anchor="t"/>
          <a:lstStyle>
            <a:lvl1pPr marL="383540" marR="57799" indent="-342900" defTabSz="1295400">
              <a:spcBef>
                <a:spcPts val="400"/>
              </a:spcBef>
              <a:buSzPct val="100000"/>
              <a:defRPr b="1" sz="3600">
                <a:solidFill>
                  <a:srgbClr val="C8501E"/>
                </a:solidFill>
                <a:uFill>
                  <a:solidFill>
                    <a:srgbClr val="C8501E"/>
                  </a:solidFill>
                </a:uFill>
                <a:latin typeface="Arial"/>
                <a:ea typeface="Arial"/>
                <a:cs typeface="Arial"/>
                <a:sym typeface="Arial"/>
              </a:defRPr>
            </a:lvl1pPr>
            <a:lvl2pPr marL="783590" marR="57799" indent="-285750" defTabSz="1295400">
              <a:spcBef>
                <a:spcPts val="500"/>
              </a:spcBef>
              <a:buSzPct val="100000"/>
              <a:buChar char="–"/>
              <a:defRPr sz="2400">
                <a:solidFill>
                  <a:srgbClr val="C8501E"/>
                </a:solidFill>
                <a:uFill>
                  <a:solidFill>
                    <a:srgbClr val="C8501E"/>
                  </a:solidFill>
                </a:uFill>
                <a:latin typeface="Arial"/>
                <a:ea typeface="Arial"/>
                <a:cs typeface="Arial"/>
                <a:sym typeface="Arial"/>
              </a:defRPr>
            </a:lvl2pPr>
            <a:lvl3pPr marL="1183639" marR="57799" indent="-228600" defTabSz="1295400">
              <a:spcBef>
                <a:spcPts val="500"/>
              </a:spcBef>
              <a:buSzPct val="100000"/>
              <a:defRPr sz="2200">
                <a:solidFill>
                  <a:srgbClr val="C8501E"/>
                </a:solidFill>
                <a:uFill>
                  <a:solidFill>
                    <a:srgbClr val="C8501E"/>
                  </a:solidFill>
                </a:uFill>
                <a:latin typeface="Arial"/>
                <a:ea typeface="Arial"/>
                <a:cs typeface="Arial"/>
                <a:sym typeface="Arial"/>
              </a:defRPr>
            </a:lvl3pPr>
            <a:lvl4pPr marL="1640839" marR="57799" indent="-228600" defTabSz="1295400">
              <a:spcBef>
                <a:spcPts val="500"/>
              </a:spcBef>
              <a:buSzPct val="100000"/>
              <a:buChar char="–"/>
              <a:defRPr sz="2200">
                <a:solidFill>
                  <a:srgbClr val="C8501E"/>
                </a:solidFill>
                <a:uFill>
                  <a:solidFill>
                    <a:srgbClr val="C8501E"/>
                  </a:solidFill>
                </a:uFill>
                <a:latin typeface="Arial"/>
                <a:ea typeface="Arial"/>
                <a:cs typeface="Arial"/>
                <a:sym typeface="Arial"/>
              </a:defRPr>
            </a:lvl4pPr>
            <a:lvl5pPr marL="2098039" marR="57799" indent="-228600" defTabSz="1295400">
              <a:spcBef>
                <a:spcPts val="500"/>
              </a:spcBef>
              <a:buSzPct val="100000"/>
              <a:buChar char="»"/>
              <a:defRPr sz="2200">
                <a:solidFill>
                  <a:srgbClr val="C8501E"/>
                </a:solidFill>
                <a:uFill>
                  <a:solidFill>
                    <a:srgbClr val="C8501E"/>
                  </a:solidFill>
                </a:u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12060771" y="8920480"/>
            <a:ext cx="368574" cy="360822"/>
          </a:xfrm>
          <a:prstGeom prst="rect">
            <a:avLst/>
          </a:prstGeom>
        </p:spPr>
        <p:txBody>
          <a:bodyPr/>
          <a:lstStyle>
            <a:lvl1pPr defTabSz="647700">
              <a:defRPr>
                <a:solidFill>
                  <a:srgbClr val="D95721"/>
                </a:solidFill>
                <a:uFill>
                  <a:solidFill>
                    <a:srgbClr val="D95721"/>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000000"/>
        </a:solidFill>
      </p:bgPr>
    </p:bg>
    <p:spTree>
      <p:nvGrpSpPr>
        <p:cNvPr id="1" name=""/>
        <p:cNvGrpSpPr/>
        <p:nvPr/>
      </p:nvGrpSpPr>
      <p:grpSpPr>
        <a:xfrm>
          <a:off x="0" y="0"/>
          <a:ext cx="0" cy="0"/>
          <a:chOff x="0" y="0"/>
          <a:chExt cx="0" cy="0"/>
        </a:xfrm>
      </p:grpSpPr>
      <p:sp>
        <p:nvSpPr>
          <p:cNvPr id="125" name="Slide Number"/>
          <p:cNvSpPr txBox="1"/>
          <p:nvPr>
            <p:ph type="sldNum" sz="quarter" idx="2"/>
          </p:nvPr>
        </p:nvSpPr>
        <p:spPr>
          <a:xfrm>
            <a:off x="6311798" y="9258300"/>
            <a:ext cx="368504" cy="381000"/>
          </a:xfrm>
          <a:prstGeom prst="rect">
            <a:avLst/>
          </a:prstGeom>
        </p:spPr>
        <p:txBody>
          <a:bodyPr/>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copy 1">
    <p:spTree>
      <p:nvGrpSpPr>
        <p:cNvPr id="1" name=""/>
        <p:cNvGrpSpPr/>
        <p:nvPr/>
      </p:nvGrpSpPr>
      <p:grpSpPr>
        <a:xfrm>
          <a:off x="0" y="0"/>
          <a:ext cx="0" cy="0"/>
          <a:chOff x="0" y="0"/>
          <a:chExt cx="0" cy="0"/>
        </a:xfrm>
      </p:grpSpPr>
      <p:sp>
        <p:nvSpPr>
          <p:cNvPr id="132" name="Rectangle"/>
          <p:cNvSpPr/>
          <p:nvPr/>
        </p:nvSpPr>
        <p:spPr>
          <a:xfrm>
            <a:off x="-350788" y="-364927"/>
            <a:ext cx="13548222" cy="10573545"/>
          </a:xfrm>
          <a:prstGeom prst="rect">
            <a:avLst/>
          </a:prstGeom>
          <a:solidFill>
            <a:srgbClr val="0096F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pic>
        <p:nvPicPr>
          <p:cNvPr id="133" name="Image" descr="Image"/>
          <p:cNvPicPr>
            <a:picLocks noChangeAspect="1"/>
          </p:cNvPicPr>
          <p:nvPr/>
        </p:nvPicPr>
        <p:blipFill>
          <a:blip r:embed="rId2">
            <a:extLst/>
          </a:blip>
          <a:stretch>
            <a:fillRect/>
          </a:stretch>
        </p:blipFill>
        <p:spPr>
          <a:xfrm>
            <a:off x="2397760" y="0"/>
            <a:ext cx="7802881" cy="9753601"/>
          </a:xfrm>
          <a:prstGeom prst="rect">
            <a:avLst/>
          </a:prstGeom>
          <a:ln w="12700">
            <a:miter lim="400000"/>
          </a:ln>
        </p:spPr>
      </p:pic>
      <p:sp>
        <p:nvSpPr>
          <p:cNvPr id="134" name="Rectangle"/>
          <p:cNvSpPr/>
          <p:nvPr/>
        </p:nvSpPr>
        <p:spPr>
          <a:xfrm>
            <a:off x="51527" y="3725928"/>
            <a:ext cx="12953273" cy="1474723"/>
          </a:xfrm>
          <a:prstGeom prst="rect">
            <a:avLst/>
          </a:prstGeom>
          <a:solidFill>
            <a:schemeClr val="accent5">
              <a:hueOff val="-444211"/>
              <a:satOff val="-14915"/>
              <a:lumOff val="22857"/>
            </a:schemeClr>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35" name="Rectangle"/>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36" name="Line"/>
          <p:cNvSpPr/>
          <p:nvPr/>
        </p:nvSpPr>
        <p:spPr>
          <a:xfrm>
            <a:off x="2772551" y="4533900"/>
            <a:ext cx="7421317" cy="0"/>
          </a:xfrm>
          <a:prstGeom prst="line">
            <a:avLst/>
          </a:prstGeom>
          <a:ln w="12700">
            <a:solidFill>
              <a:srgbClr val="FFFFFF"/>
            </a:solidFill>
          </a:ln>
        </p:spPr>
        <p:txBody>
          <a:bodyPr lIns="0" tIns="0" rIns="0" bIns="0"/>
          <a:lstStyle/>
          <a:p>
            <a:pPr/>
          </a:p>
        </p:txBody>
      </p:sp>
      <p:sp>
        <p:nvSpPr>
          <p:cNvPr id="137" name="Line"/>
          <p:cNvSpPr/>
          <p:nvPr/>
        </p:nvSpPr>
        <p:spPr>
          <a:xfrm>
            <a:off x="2772551" y="5120640"/>
            <a:ext cx="7425832" cy="2258"/>
          </a:xfrm>
          <a:prstGeom prst="line">
            <a:avLst/>
          </a:prstGeom>
          <a:ln w="12700">
            <a:solidFill>
              <a:srgbClr val="FFFFFF"/>
            </a:solidFill>
          </a:ln>
        </p:spPr>
        <p:txBody>
          <a:bodyPr lIns="0" tIns="0" rIns="0" bIns="0"/>
          <a:lstStyle/>
          <a:p>
            <a:pPr/>
          </a:p>
        </p:txBody>
      </p:sp>
      <p:sp>
        <p:nvSpPr>
          <p:cNvPr id="138" name="Line"/>
          <p:cNvSpPr/>
          <p:nvPr/>
        </p:nvSpPr>
        <p:spPr>
          <a:xfrm>
            <a:off x="215900" y="2489200"/>
            <a:ext cx="6134100" cy="3289302"/>
          </a:xfrm>
          <a:prstGeom prst="line">
            <a:avLst/>
          </a:prstGeom>
          <a:ln w="127000">
            <a:solidFill>
              <a:schemeClr val="accent5">
                <a:hueOff val="-176146"/>
                <a:satOff val="3665"/>
                <a:lumOff val="-13986"/>
              </a:schemeClr>
            </a:solidFill>
            <a:headEnd type="stealth"/>
            <a:tailEnd type="stealth"/>
          </a:ln>
        </p:spPr>
        <p:txBody>
          <a:bodyPr lIns="0" tIns="0" rIns="0" bIns="0"/>
          <a:lstStyle/>
          <a:p>
            <a:pPr/>
          </a:p>
        </p:txBody>
      </p:sp>
      <p:sp>
        <p:nvSpPr>
          <p:cNvPr id="139" name="Line"/>
          <p:cNvSpPr/>
          <p:nvPr/>
        </p:nvSpPr>
        <p:spPr>
          <a:xfrm>
            <a:off x="7308812" y="5041185"/>
            <a:ext cx="5505489" cy="3417014"/>
          </a:xfrm>
          <a:prstGeom prst="line">
            <a:avLst/>
          </a:prstGeom>
          <a:ln w="127000">
            <a:solidFill>
              <a:srgbClr val="FFFFFF"/>
            </a:solidFill>
            <a:headEnd type="stealth"/>
            <a:tailEnd type="stealth"/>
          </a:ln>
        </p:spPr>
        <p:txBody>
          <a:bodyPr lIns="0" tIns="0" rIns="0" bIns="0"/>
          <a:lstStyle/>
          <a:p>
            <a:pPr/>
          </a:p>
        </p:txBody>
      </p:sp>
      <p:sp>
        <p:nvSpPr>
          <p:cNvPr id="140" name="Title Text"/>
          <p:cNvSpPr txBox="1"/>
          <p:nvPr>
            <p:ph type="title"/>
          </p:nvPr>
        </p:nvSpPr>
        <p:spPr>
          <a:xfrm>
            <a:off x="2867322" y="3895795"/>
            <a:ext cx="7112001" cy="724748"/>
          </a:xfrm>
          <a:prstGeom prst="rect">
            <a:avLst/>
          </a:prstGeom>
        </p:spPr>
        <p:txBody>
          <a:bodyPr lIns="50800" tIns="50800" rIns="50800" bIns="50800"/>
          <a:lstStyle>
            <a:lvl1pPr marL="57799" marR="57799" algn="l" defTabSz="1295400">
              <a:defRPr sz="5400">
                <a:solidFill>
                  <a:srgbClr val="FFFFFF"/>
                </a:solidFill>
                <a:uFill>
                  <a:solidFill>
                    <a:srgbClr val="FFFFFF"/>
                  </a:solidFill>
                </a:uFill>
                <a:latin typeface="DIN Condensed"/>
                <a:ea typeface="DIN Condensed"/>
                <a:cs typeface="DIN Condensed"/>
                <a:sym typeface="DIN Condensed"/>
              </a:defRPr>
            </a:lvl1pPr>
          </a:lstStyle>
          <a:p>
            <a:pPr/>
            <a:r>
              <a:t>Title Text</a:t>
            </a:r>
          </a:p>
        </p:txBody>
      </p:sp>
      <p:sp>
        <p:nvSpPr>
          <p:cNvPr id="141" name="Body Level One…"/>
          <p:cNvSpPr txBox="1"/>
          <p:nvPr>
            <p:ph type="body" sz="quarter" idx="1"/>
          </p:nvPr>
        </p:nvSpPr>
        <p:spPr>
          <a:xfrm>
            <a:off x="2867322" y="4528749"/>
            <a:ext cx="7112001" cy="575734"/>
          </a:xfrm>
          <a:prstGeom prst="rect">
            <a:avLst/>
          </a:prstGeom>
        </p:spPr>
        <p:txBody>
          <a:bodyPr/>
          <a:lstStyle>
            <a:lvl1pPr marL="57799" marR="57799" indent="0" defTabSz="1295400">
              <a:spcBef>
                <a:spcPts val="400"/>
              </a:spcBef>
              <a:buSzTx/>
              <a:buNone/>
              <a:defRPr sz="4600">
                <a:solidFill>
                  <a:srgbClr val="C6E6E9"/>
                </a:solidFill>
                <a:uFill>
                  <a:solidFill>
                    <a:srgbClr val="F7AD00"/>
                  </a:solidFill>
                </a:uFill>
                <a:latin typeface="DIN Condensed"/>
                <a:ea typeface="DIN Condensed"/>
                <a:cs typeface="DIN Condensed"/>
                <a:sym typeface="DIN Condensed"/>
              </a:defRPr>
            </a:lvl1pPr>
            <a:lvl2pPr marL="708039" marR="57799" indent="0" algn="ctr" defTabSz="1295400">
              <a:spcBef>
                <a:spcPts val="500"/>
              </a:spcBef>
              <a:buSzTx/>
              <a:buNone/>
              <a:defRPr sz="4600">
                <a:solidFill>
                  <a:srgbClr val="C8501E"/>
                </a:solidFill>
                <a:uFill>
                  <a:solidFill>
                    <a:srgbClr val="C8501E"/>
                  </a:solidFill>
                </a:uFill>
                <a:latin typeface="DIN Condensed"/>
                <a:ea typeface="DIN Condensed"/>
                <a:cs typeface="DIN Condensed"/>
                <a:sym typeface="DIN Condensed"/>
              </a:defRPr>
            </a:lvl2pPr>
            <a:lvl3pPr marL="1358279" marR="57799" indent="0" algn="ctr" defTabSz="1295400">
              <a:spcBef>
                <a:spcPts val="500"/>
              </a:spcBef>
              <a:buSzTx/>
              <a:buNone/>
              <a:defRPr sz="4600">
                <a:solidFill>
                  <a:srgbClr val="C8501E"/>
                </a:solidFill>
                <a:uFill>
                  <a:solidFill>
                    <a:srgbClr val="C8501E"/>
                  </a:solidFill>
                </a:uFill>
                <a:latin typeface="DIN Condensed"/>
                <a:ea typeface="DIN Condensed"/>
                <a:cs typeface="DIN Condensed"/>
                <a:sym typeface="DIN Condensed"/>
              </a:defRPr>
            </a:lvl3pPr>
            <a:lvl4pPr marL="2008518" marR="57799" indent="0" algn="ctr" defTabSz="1295400">
              <a:spcBef>
                <a:spcPts val="500"/>
              </a:spcBef>
              <a:buSzTx/>
              <a:buNone/>
              <a:defRPr sz="4600">
                <a:solidFill>
                  <a:srgbClr val="C8501E"/>
                </a:solidFill>
                <a:uFill>
                  <a:solidFill>
                    <a:srgbClr val="C8501E"/>
                  </a:solidFill>
                </a:uFill>
                <a:latin typeface="DIN Condensed"/>
                <a:ea typeface="DIN Condensed"/>
                <a:cs typeface="DIN Condensed"/>
                <a:sym typeface="DIN Condensed"/>
              </a:defRPr>
            </a:lvl4pPr>
            <a:lvl5pPr marL="2658759" marR="57799" indent="0" algn="ctr" defTabSz="1295400">
              <a:spcBef>
                <a:spcPts val="500"/>
              </a:spcBef>
              <a:buSzTx/>
              <a:buNone/>
              <a:defRPr sz="4600">
                <a:solidFill>
                  <a:srgbClr val="C8501E"/>
                </a:solidFill>
                <a:uFill>
                  <a:solidFill>
                    <a:srgbClr val="C8501E"/>
                  </a:solidFill>
                </a:u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142" name="Slide Number"/>
          <p:cNvSpPr txBox="1"/>
          <p:nvPr>
            <p:ph type="sldNum" sz="quarter" idx="2"/>
          </p:nvPr>
        </p:nvSpPr>
        <p:spPr>
          <a:xfrm>
            <a:off x="6275734" y="9207500"/>
            <a:ext cx="453332" cy="447229"/>
          </a:xfrm>
          <a:prstGeom prst="rect">
            <a:avLst/>
          </a:prstGeom>
        </p:spPr>
        <p:txBody>
          <a:bodyPr/>
          <a:lstStyle>
            <a:lvl1pPr defTabSz="647700">
              <a:defRPr sz="2400">
                <a:uFill>
                  <a:solidFill>
                    <a:srgbClr val="000000"/>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hape"/>
          <p:cNvSpPr/>
          <p:nvPr/>
        </p:nvSpPr>
        <p:spPr>
          <a:xfrm>
            <a:off x="-13547" y="-11290"/>
            <a:ext cx="13031893" cy="1481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EBF8">
                  <a:alpha val="54998"/>
                </a:srgbClr>
              </a:gs>
              <a:gs pos="100000">
                <a:srgbClr val="0079AF">
                  <a:alpha val="44999"/>
                </a:srgbClr>
              </a:gs>
            </a:gsLst>
            <a:lin ang="16200000"/>
          </a:gradFill>
          <a:ln w="12700">
            <a:miter lim="400000"/>
          </a:ln>
        </p:spPr>
        <p:txBody>
          <a:bodyPr lIns="65023" tIns="65023" rIns="65023" bIns="65023"/>
          <a:lstStyle/>
          <a:p>
            <a:pPr defTabSz="1300480">
              <a:defRPr sz="2400">
                <a:latin typeface="Constantia"/>
                <a:ea typeface="Constantia"/>
                <a:cs typeface="Constantia"/>
                <a:sym typeface="Constantia"/>
              </a:defRPr>
            </a:pPr>
          </a:p>
        </p:txBody>
      </p:sp>
      <p:sp>
        <p:nvSpPr>
          <p:cNvPr id="150" name="Shape"/>
          <p:cNvSpPr/>
          <p:nvPr/>
        </p:nvSpPr>
        <p:spPr>
          <a:xfrm>
            <a:off x="6231466" y="-11290"/>
            <a:ext cx="6773335" cy="863591"/>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BE5">
                  <a:alpha val="29998"/>
                </a:srgbClr>
              </a:gs>
              <a:gs pos="19999">
                <a:srgbClr val="009BE5">
                  <a:alpha val="32998"/>
                </a:srgbClr>
              </a:gs>
              <a:gs pos="100000">
                <a:srgbClr val="00ADB6">
                  <a:alpha val="44999"/>
                </a:srgbClr>
              </a:gs>
            </a:gsLst>
            <a:lin ang="16200000"/>
          </a:gradFill>
          <a:ln w="12700">
            <a:miter lim="400000"/>
          </a:ln>
        </p:spPr>
        <p:txBody>
          <a:bodyPr lIns="65023" tIns="65023" rIns="65023" bIns="65023"/>
          <a:lstStyle/>
          <a:p>
            <a:pPr defTabSz="1300480">
              <a:defRPr sz="2400">
                <a:latin typeface="Constantia"/>
                <a:ea typeface="Constantia"/>
                <a:cs typeface="Constantia"/>
                <a:sym typeface="Constantia"/>
              </a:defRPr>
            </a:pPr>
          </a:p>
        </p:txBody>
      </p:sp>
      <p:grpSp>
        <p:nvGrpSpPr>
          <p:cNvPr id="153" name="Group"/>
          <p:cNvGrpSpPr/>
          <p:nvPr/>
        </p:nvGrpSpPr>
        <p:grpSpPr>
          <a:xfrm>
            <a:off x="-8671" y="-34679"/>
            <a:ext cx="13022141" cy="1491218"/>
            <a:chOff x="0" y="0"/>
            <a:chExt cx="13022140" cy="1491216"/>
          </a:xfrm>
        </p:grpSpPr>
        <p:pic>
          <p:nvPicPr>
            <p:cNvPr id="151" name="image.png" descr="image.png"/>
            <p:cNvPicPr>
              <a:picLocks noChangeAspect="1"/>
            </p:cNvPicPr>
            <p:nvPr/>
          </p:nvPicPr>
          <p:blipFill>
            <a:blip r:embed="rId3">
              <a:extLst/>
            </a:blip>
            <a:stretch>
              <a:fillRect/>
            </a:stretch>
          </p:blipFill>
          <p:spPr>
            <a:xfrm>
              <a:off x="0" y="0"/>
              <a:ext cx="12996131" cy="1491217"/>
            </a:xfrm>
            <a:prstGeom prst="rect">
              <a:avLst/>
            </a:prstGeom>
            <a:ln w="12700" cap="flat">
              <a:noFill/>
              <a:miter lim="400000"/>
            </a:ln>
            <a:effectLst/>
          </p:spPr>
        </p:pic>
        <p:pic>
          <p:nvPicPr>
            <p:cNvPr id="152" name="image.png" descr="image.png"/>
            <p:cNvPicPr>
              <a:picLocks noChangeAspect="1"/>
            </p:cNvPicPr>
            <p:nvPr/>
          </p:nvPicPr>
          <p:blipFill>
            <a:blip r:embed="rId4">
              <a:extLst/>
            </a:blip>
            <a:stretch>
              <a:fillRect/>
            </a:stretch>
          </p:blipFill>
          <p:spPr>
            <a:xfrm>
              <a:off x="0" y="104038"/>
              <a:ext cx="13022141" cy="1291811"/>
            </a:xfrm>
            <a:prstGeom prst="rect">
              <a:avLst/>
            </a:prstGeom>
            <a:ln w="12700" cap="flat">
              <a:noFill/>
              <a:miter lim="400000"/>
            </a:ln>
            <a:effectLst/>
          </p:spPr>
        </p:pic>
      </p:grpSp>
      <p:sp>
        <p:nvSpPr>
          <p:cNvPr id="154" name="Slide Number"/>
          <p:cNvSpPr txBox="1"/>
          <p:nvPr>
            <p:ph type="sldNum" sz="quarter" idx="2"/>
          </p:nvPr>
        </p:nvSpPr>
        <p:spPr>
          <a:xfrm>
            <a:off x="12115839" y="9318131"/>
            <a:ext cx="238721" cy="241301"/>
          </a:xfrm>
          <a:prstGeom prst="rect">
            <a:avLst/>
          </a:prstGeom>
        </p:spPr>
        <p:txBody>
          <a:bodyPr lIns="0" tIns="0" rIns="0" bIns="0" anchor="b"/>
          <a:lstStyle>
            <a:lvl1pPr algn="r" defTabSz="1300480">
              <a:defRPr sz="1600">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gradFill flip="none" rotWithShape="1">
          <a:gsLst>
            <a:gs pos="0">
              <a:srgbClr val="333399"/>
            </a:gs>
            <a:gs pos="100000">
              <a:srgbClr val="181847"/>
            </a:gs>
          </a:gsLst>
          <a:path path="circle">
            <a:fillToRect l="50000" t="50000" r="50000" b="50000"/>
          </a:path>
        </a:gradFill>
      </p:bgPr>
    </p:bg>
    <p:spTree>
      <p:nvGrpSpPr>
        <p:cNvPr id="1" name=""/>
        <p:cNvGrpSpPr/>
        <p:nvPr/>
      </p:nvGrpSpPr>
      <p:grpSpPr>
        <a:xfrm>
          <a:off x="0" y="0"/>
          <a:ext cx="0" cy="0"/>
          <a:chOff x="0" y="0"/>
          <a:chExt cx="0" cy="0"/>
        </a:xfrm>
      </p:grpSpPr>
      <p:sp>
        <p:nvSpPr>
          <p:cNvPr id="161" name="Slide Number"/>
          <p:cNvSpPr txBox="1"/>
          <p:nvPr>
            <p:ph type="sldNum" sz="quarter" idx="2"/>
          </p:nvPr>
        </p:nvSpPr>
        <p:spPr>
          <a:xfrm>
            <a:off x="11957539" y="8882098"/>
            <a:ext cx="397021" cy="389270"/>
          </a:xfrm>
          <a:prstGeom prst="rect">
            <a:avLst/>
          </a:prstGeom>
        </p:spPr>
        <p:txBody>
          <a:bodyPr lIns="65023" tIns="65023" rIns="65023" bIns="65023"/>
          <a:lstStyle>
            <a:lvl1pPr algn="r" defTabSz="650240">
              <a:defRPr>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pic>
        <p:nvPicPr>
          <p:cNvPr id="22" name="BG2-5.jpg" descr="BG2-5.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Content">
    <p:spTree>
      <p:nvGrpSpPr>
        <p:cNvPr id="1" name=""/>
        <p:cNvGrpSpPr/>
        <p:nvPr/>
      </p:nvGrpSpPr>
      <p:grpSpPr>
        <a:xfrm>
          <a:off x="0" y="0"/>
          <a:ext cx="0" cy="0"/>
          <a:chOff x="0" y="0"/>
          <a:chExt cx="0" cy="0"/>
        </a:xfrm>
      </p:grpSpPr>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lIns="50800" tIns="50800" rIns="50800" bIns="50800"/>
          <a:lstStyle/>
          <a:p>
            <a:pPr/>
            <a:r>
              <a:t>Title Text</a:t>
            </a:r>
          </a:p>
        </p:txBody>
      </p:sp>
      <p:sp>
        <p:nvSpPr>
          <p:cNvPr id="45"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Content">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copy">
    <p:spTree>
      <p:nvGrpSpPr>
        <p:cNvPr id="1" name=""/>
        <p:cNvGrpSpPr/>
        <p:nvPr/>
      </p:nvGrpSpPr>
      <p:grpSpPr>
        <a:xfrm>
          <a:off x="0" y="0"/>
          <a:ext cx="0" cy="0"/>
          <a:chOff x="0" y="0"/>
          <a:chExt cx="0" cy="0"/>
        </a:xfrm>
      </p:grpSpPr>
      <p:sp>
        <p:nvSpPr>
          <p:cNvPr id="60" name="Rectangle"/>
          <p:cNvSpPr/>
          <p:nvPr/>
        </p:nvSpPr>
        <p:spPr>
          <a:xfrm>
            <a:off x="0" y="0"/>
            <a:ext cx="13004800" cy="9776178"/>
          </a:xfrm>
          <a:prstGeom prst="rect">
            <a:avLst/>
          </a:prstGeom>
          <a:solidFill>
            <a:srgbClr val="F7AD00"/>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61" name="Click to edit Master title style"/>
          <p:cNvSpPr txBox="1"/>
          <p:nvPr/>
        </p:nvSpPr>
        <p:spPr>
          <a:xfrm>
            <a:off x="580248" y="948047"/>
            <a:ext cx="4356101" cy="385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7799" marR="57799" defTabSz="1295400">
              <a:buClr>
                <a:srgbClr val="F7AD00"/>
              </a:buClr>
              <a:buFont typeface="Arial"/>
              <a:defRPr b="1" sz="2000">
                <a:solidFill>
                  <a:srgbClr val="F7AD00"/>
                </a:solidFill>
                <a:uFill>
                  <a:solidFill>
                    <a:srgbClr val="F7AD00"/>
                  </a:solidFill>
                </a:uFill>
                <a:latin typeface="Arial"/>
                <a:ea typeface="Arial"/>
                <a:cs typeface="Arial"/>
                <a:sym typeface="Arial"/>
              </a:defRPr>
            </a:lvl1pPr>
          </a:lstStyle>
          <a:p>
            <a:pPr/>
            <a:r>
              <a:t>Click to edit Master title style</a:t>
            </a:r>
          </a:p>
        </p:txBody>
      </p:sp>
      <p:sp>
        <p:nvSpPr>
          <p:cNvPr id="62" name="Rectangle"/>
          <p:cNvSpPr/>
          <p:nvPr/>
        </p:nvSpPr>
        <p:spPr>
          <a:xfrm>
            <a:off x="762000" y="889000"/>
            <a:ext cx="11518900" cy="8077200"/>
          </a:xfrm>
          <a:prstGeom prst="rect">
            <a:avLst/>
          </a:prstGeom>
          <a:solidFill>
            <a:srgbClr val="FFFFFF"/>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63" name="Rectangle"/>
          <p:cNvSpPr/>
          <p:nvPr/>
        </p:nvSpPr>
        <p:spPr>
          <a:xfrm>
            <a:off x="762000" y="1498600"/>
            <a:ext cx="5422900" cy="596900"/>
          </a:xfrm>
          <a:prstGeom prst="rect">
            <a:avLst/>
          </a:prstGeom>
          <a:ln w="12700">
            <a:solidFill>
              <a:srgbClr val="D95721"/>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64" name="Rectangle"/>
          <p:cNvSpPr/>
          <p:nvPr/>
        </p:nvSpPr>
        <p:spPr>
          <a:xfrm>
            <a:off x="381000" y="482600"/>
            <a:ext cx="12268200" cy="88519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65" name="Title Text"/>
          <p:cNvSpPr txBox="1"/>
          <p:nvPr>
            <p:ph type="title"/>
          </p:nvPr>
        </p:nvSpPr>
        <p:spPr>
          <a:xfrm>
            <a:off x="878275" y="1090506"/>
            <a:ext cx="5222241" cy="1420143"/>
          </a:xfrm>
          <a:prstGeom prst="rect">
            <a:avLst/>
          </a:prstGeom>
        </p:spPr>
        <p:txBody>
          <a:bodyPr lIns="50800" tIns="50800" rIns="50800" bIns="50800"/>
          <a:lstStyle>
            <a:lvl1pPr marL="57799" marR="57799" algn="l" defTabSz="1295400">
              <a:defRPr b="1" sz="4800">
                <a:solidFill>
                  <a:srgbClr val="F7AD00"/>
                </a:solidFill>
                <a:uFill>
                  <a:solidFill>
                    <a:srgbClr val="F7AD00"/>
                  </a:solidFill>
                </a:uFill>
                <a:latin typeface="Arial"/>
                <a:ea typeface="Arial"/>
                <a:cs typeface="Arial"/>
                <a:sym typeface="Arial"/>
              </a:defRPr>
            </a:lvl1pPr>
          </a:lstStyle>
          <a:p>
            <a:pPr/>
            <a:r>
              <a:t>Title Text</a:t>
            </a:r>
          </a:p>
        </p:txBody>
      </p:sp>
      <p:sp>
        <p:nvSpPr>
          <p:cNvPr id="66" name="Body Level One…"/>
          <p:cNvSpPr txBox="1"/>
          <p:nvPr>
            <p:ph type="body" idx="1"/>
          </p:nvPr>
        </p:nvSpPr>
        <p:spPr>
          <a:xfrm>
            <a:off x="1193800" y="2514600"/>
            <a:ext cx="10579100" cy="7239000"/>
          </a:xfrm>
          <a:prstGeom prst="rect">
            <a:avLst/>
          </a:prstGeom>
        </p:spPr>
        <p:txBody>
          <a:bodyPr anchor="t"/>
          <a:lstStyle>
            <a:lvl1pPr marL="383540" marR="57799" indent="-342900" defTabSz="1295400">
              <a:spcBef>
                <a:spcPts val="400"/>
              </a:spcBef>
              <a:buSzPct val="100000"/>
              <a:defRPr b="1" sz="3600">
                <a:solidFill>
                  <a:srgbClr val="C8501E"/>
                </a:solidFill>
                <a:uFill>
                  <a:solidFill>
                    <a:srgbClr val="C8501E"/>
                  </a:solidFill>
                </a:uFill>
                <a:latin typeface="Arial"/>
                <a:ea typeface="Arial"/>
                <a:cs typeface="Arial"/>
                <a:sym typeface="Arial"/>
              </a:defRPr>
            </a:lvl1pPr>
            <a:lvl2pPr marL="783590" marR="57799" indent="-285750" defTabSz="1295400">
              <a:spcBef>
                <a:spcPts val="500"/>
              </a:spcBef>
              <a:buSzPct val="100000"/>
              <a:buChar char="–"/>
              <a:defRPr sz="2400">
                <a:solidFill>
                  <a:srgbClr val="C8501E"/>
                </a:solidFill>
                <a:uFill>
                  <a:solidFill>
                    <a:srgbClr val="C8501E"/>
                  </a:solidFill>
                </a:uFill>
                <a:latin typeface="Arial"/>
                <a:ea typeface="Arial"/>
                <a:cs typeface="Arial"/>
                <a:sym typeface="Arial"/>
              </a:defRPr>
            </a:lvl2pPr>
            <a:lvl3pPr marL="1183639" marR="57799" indent="-228600" defTabSz="1295400">
              <a:spcBef>
                <a:spcPts val="500"/>
              </a:spcBef>
              <a:buSzPct val="100000"/>
              <a:defRPr sz="2200">
                <a:solidFill>
                  <a:srgbClr val="C8501E"/>
                </a:solidFill>
                <a:uFill>
                  <a:solidFill>
                    <a:srgbClr val="C8501E"/>
                  </a:solidFill>
                </a:uFill>
                <a:latin typeface="Arial"/>
                <a:ea typeface="Arial"/>
                <a:cs typeface="Arial"/>
                <a:sym typeface="Arial"/>
              </a:defRPr>
            </a:lvl3pPr>
            <a:lvl4pPr marL="1640839" marR="57799" indent="-228600" defTabSz="1295400">
              <a:spcBef>
                <a:spcPts val="500"/>
              </a:spcBef>
              <a:buSzPct val="100000"/>
              <a:buChar char="–"/>
              <a:defRPr sz="2200">
                <a:solidFill>
                  <a:srgbClr val="C8501E"/>
                </a:solidFill>
                <a:uFill>
                  <a:solidFill>
                    <a:srgbClr val="C8501E"/>
                  </a:solidFill>
                </a:uFill>
                <a:latin typeface="Arial"/>
                <a:ea typeface="Arial"/>
                <a:cs typeface="Arial"/>
                <a:sym typeface="Arial"/>
              </a:defRPr>
            </a:lvl4pPr>
            <a:lvl5pPr marL="2098039" marR="57799" indent="-228600" defTabSz="1295400">
              <a:spcBef>
                <a:spcPts val="500"/>
              </a:spcBef>
              <a:buSzPct val="100000"/>
              <a:buChar char="»"/>
              <a:defRPr sz="2200">
                <a:solidFill>
                  <a:srgbClr val="C8501E"/>
                </a:solidFill>
                <a:uFill>
                  <a:solidFill>
                    <a:srgbClr val="C8501E"/>
                  </a:solidFill>
                </a:u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xfrm>
            <a:off x="12060771" y="8920480"/>
            <a:ext cx="368574" cy="360822"/>
          </a:xfrm>
          <a:prstGeom prst="rect">
            <a:avLst/>
          </a:prstGeom>
        </p:spPr>
        <p:txBody>
          <a:bodyPr/>
          <a:lstStyle>
            <a:lvl1pPr defTabSz="647700">
              <a:defRPr>
                <a:solidFill>
                  <a:srgbClr val="D95721"/>
                </a:solidFill>
                <a:uFill>
                  <a:solidFill>
                    <a:srgbClr val="D95721"/>
                  </a:solidFill>
                </a:u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4"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lstStyle/>
          <a:p>
            <a:pPr marL="0" indent="0" defTabSz="457200">
              <a:spcBef>
                <a:spcPts val="0"/>
              </a:spcBef>
              <a:buSzTx/>
              <a:buNone/>
              <a:defRPr sz="1200">
                <a:latin typeface="Helvetica"/>
                <a:ea typeface="Helvetica"/>
                <a:cs typeface="Helvetica"/>
                <a:sym typeface="Helvetica"/>
              </a:defRPr>
            </a:pPr>
          </a:p>
        </p:txBody>
      </p:sp>
      <p:sp>
        <p:nvSpPr>
          <p:cNvPr id="75" name="Title Text"/>
          <p:cNvSpPr txBox="1"/>
          <p:nvPr>
            <p:ph type="title"/>
          </p:nvPr>
        </p:nvSpPr>
        <p:spPr>
          <a:xfrm>
            <a:off x="571500" y="723900"/>
            <a:ext cx="11861800" cy="723900"/>
          </a:xfrm>
          <a:prstGeom prst="rect">
            <a:avLst/>
          </a:prstGeom>
        </p:spPr>
        <p:txBody>
          <a:bodyPr lIns="50800" tIns="50800" rIns="50800" bIns="50800" anchor="t">
            <a:normAutofit fontScale="100000" lnSpcReduction="0"/>
          </a:bodyPr>
          <a:lstStyle>
            <a:lvl1pPr algn="l">
              <a:spcBef>
                <a:spcPts val="2300"/>
              </a:spcBef>
              <a:defRPr cap="all" sz="5200">
                <a:solidFill>
                  <a:srgbClr val="747676"/>
                </a:solidFill>
                <a:latin typeface="DIN Condensed"/>
                <a:ea typeface="DIN Condensed"/>
                <a:cs typeface="DIN Condensed"/>
                <a:sym typeface="DIN Condensed"/>
              </a:defRPr>
            </a:lvl1pPr>
          </a:lstStyle>
          <a:p>
            <a:pPr/>
            <a:r>
              <a:t>Title Text</a:t>
            </a:r>
          </a:p>
        </p:txBody>
      </p:sp>
      <p:sp>
        <p:nvSpPr>
          <p:cNvPr id="76" name="Body Level One…"/>
          <p:cNvSpPr txBox="1"/>
          <p:nvPr>
            <p:ph type="body" idx="1"/>
          </p:nvPr>
        </p:nvSpPr>
        <p:spPr>
          <a:xfrm>
            <a:off x="571500" y="1803400"/>
            <a:ext cx="11861800" cy="7226300"/>
          </a:xfrm>
          <a:prstGeom prst="rect">
            <a:avLst/>
          </a:prstGeom>
        </p:spPr>
        <p:txBody>
          <a:bodyPr anchor="t">
            <a:normAutofit fontScale="100000" lnSpcReduction="0"/>
          </a:bodyPr>
          <a:lstStyle>
            <a:lvl1pPr marL="469900" indent="-469900">
              <a:spcBef>
                <a:spcPts val="1800"/>
              </a:spcBef>
              <a:buSzPct val="75000"/>
              <a:buFont typeface="Zapf Dingbats"/>
              <a:buChar char="➤"/>
              <a:defRPr sz="3200">
                <a:solidFill>
                  <a:srgbClr val="5C5C5C"/>
                </a:solidFill>
                <a:latin typeface="Iowan Old Style"/>
                <a:ea typeface="Iowan Old Style"/>
                <a:cs typeface="Iowan Old Style"/>
                <a:sym typeface="Iowan Old Style"/>
              </a:defRPr>
            </a:lvl1pPr>
            <a:lvl2pPr marL="939800" indent="-469900">
              <a:spcBef>
                <a:spcPts val="1800"/>
              </a:spcBef>
              <a:buSzPct val="75000"/>
              <a:buFont typeface="Zapf Dingbats"/>
              <a:buChar char="➤"/>
              <a:defRPr sz="3200">
                <a:solidFill>
                  <a:srgbClr val="5C5C5C"/>
                </a:solidFill>
                <a:latin typeface="Iowan Old Style"/>
                <a:ea typeface="Iowan Old Style"/>
                <a:cs typeface="Iowan Old Style"/>
                <a:sym typeface="Iowan Old Style"/>
              </a:defRPr>
            </a:lvl2pPr>
            <a:lvl3pPr marL="1409700" indent="-469900">
              <a:spcBef>
                <a:spcPts val="1800"/>
              </a:spcBef>
              <a:buSzPct val="75000"/>
              <a:buFont typeface="Zapf Dingbats"/>
              <a:buChar char="➤"/>
              <a:defRPr sz="3200">
                <a:solidFill>
                  <a:srgbClr val="5C5C5C"/>
                </a:solidFill>
                <a:latin typeface="Iowan Old Style"/>
                <a:ea typeface="Iowan Old Style"/>
                <a:cs typeface="Iowan Old Style"/>
                <a:sym typeface="Iowan Old Style"/>
              </a:defRPr>
            </a:lvl3pPr>
            <a:lvl4pPr marL="1879600" indent="-469900">
              <a:spcBef>
                <a:spcPts val="1800"/>
              </a:spcBef>
              <a:buSzPct val="75000"/>
              <a:buFont typeface="Zapf Dingbats"/>
              <a:buChar char="➤"/>
              <a:defRPr sz="3200">
                <a:solidFill>
                  <a:srgbClr val="5C5C5C"/>
                </a:solidFill>
                <a:latin typeface="Iowan Old Style"/>
                <a:ea typeface="Iowan Old Style"/>
                <a:cs typeface="Iowan Old Style"/>
                <a:sym typeface="Iowan Old Style"/>
              </a:defRPr>
            </a:lvl4pPr>
            <a:lvl5pPr marL="2349500" indent="-469900">
              <a:spcBef>
                <a:spcPts val="1800"/>
              </a:spcBef>
              <a:buSzPct val="75000"/>
              <a:buFont typeface="Zapf Dingbats"/>
              <a:buChar char="➤"/>
              <a:defRPr sz="3200">
                <a:solidFill>
                  <a:srgbClr val="5C5C5C"/>
                </a:solidFill>
                <a:latin typeface="Iowan Old Style"/>
                <a:ea typeface="Iowan Old Style"/>
                <a:cs typeface="Iowan Old Style"/>
                <a:sym typeface="Iowan Old Style"/>
              </a:defRPr>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xfrm>
            <a:off x="12081047" y="9194800"/>
            <a:ext cx="309365" cy="342900"/>
          </a:xfrm>
          <a:prstGeom prst="rect">
            <a:avLst/>
          </a:prstGeom>
        </p:spPr>
        <p:txBody>
          <a:bodyPr/>
          <a:lstStyle>
            <a:lvl1pPr algn="r">
              <a:defRPr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84" name="What’s That Sound, Fourth Edition…"/>
          <p:cNvSpPr txBox="1"/>
          <p:nvPr/>
        </p:nvSpPr>
        <p:spPr>
          <a:xfrm>
            <a:off x="7531601" y="9020698"/>
            <a:ext cx="4628790" cy="573982"/>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nchor="ctr">
            <a:spAutoFit/>
          </a:bodyPr>
          <a:lstStyle/>
          <a:p>
            <a:pPr indent="650240" algn="r" defTabSz="1300480">
              <a:spcBef>
                <a:spcPts val="300"/>
              </a:spcBef>
              <a:tabLst>
                <a:tab pos="965200" algn="l"/>
              </a:tabLst>
              <a:defRPr i="1" sz="1400">
                <a:latin typeface="Arial"/>
                <a:ea typeface="Arial"/>
                <a:cs typeface="Arial"/>
                <a:sym typeface="Arial"/>
              </a:defRPr>
            </a:pPr>
            <a:r>
              <a:t>What’s That Sound</a:t>
            </a:r>
            <a:r>
              <a:rPr i="0"/>
              <a:t>, Fourth Edition</a:t>
            </a:r>
          </a:p>
          <a:p>
            <a:pPr indent="650240" algn="r" defTabSz="1300480">
              <a:spcBef>
                <a:spcPts val="300"/>
              </a:spcBef>
              <a:tabLst>
                <a:tab pos="965200" algn="l"/>
              </a:tabLst>
              <a:defRPr sz="1400">
                <a:latin typeface="Arial"/>
                <a:ea typeface="Arial"/>
                <a:cs typeface="Arial"/>
                <a:sym typeface="Arial"/>
              </a:defRPr>
            </a:pPr>
            <a:r>
              <a:t>	Copyright © 2015, W. W. Norton &amp; Company</a:t>
            </a:r>
          </a:p>
        </p:txBody>
      </p:sp>
      <p:sp>
        <p:nvSpPr>
          <p:cNvPr id="85" name="Slide Number"/>
          <p:cNvSpPr txBox="1"/>
          <p:nvPr>
            <p:ph type="sldNum" sz="quarter" idx="2"/>
          </p:nvPr>
        </p:nvSpPr>
        <p:spPr>
          <a:xfrm>
            <a:off x="6285653" y="8779792"/>
            <a:ext cx="3034455" cy="520701"/>
          </a:xfrm>
          <a:prstGeom prst="rect">
            <a:avLst/>
          </a:prstGeom>
        </p:spPr>
        <p:txBody>
          <a:bodyPr lIns="65023" tIns="65023" rIns="65023" bIns="65023" anchor="ctr"/>
          <a:lstStyle>
            <a:lvl1pPr algn="r" defTabSz="1300480">
              <a:defRPr sz="16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BG3-5.jpg" descr="BG3-5.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lgn="ctr" defTabSz="584200">
              <a:defRPr sz="1800">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9pPr>
    </p:titleStyle>
    <p:bodyStyle>
      <a:lvl1pPr marL="8890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1pPr>
      <a:lvl2pPr marL="13335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2pPr>
      <a:lvl3pPr marL="17780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3pPr>
      <a:lvl4pPr marL="22225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4pPr>
      <a:lvl5pPr marL="26670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5pPr>
      <a:lvl6pPr marL="30226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6pPr>
      <a:lvl7pPr marL="33782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7pPr>
      <a:lvl8pPr marL="37338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8pPr>
      <a:lvl9pPr marL="4089400" marR="0" indent="-571500" algn="l" defTabSz="58420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6.jpeg"/><Relationship Id="rId5"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p:cNvSpPr/>
          <p:nvPr/>
        </p:nvSpPr>
        <p:spPr>
          <a:xfrm>
            <a:off x="-350788" y="-364927"/>
            <a:ext cx="13548222" cy="10573545"/>
          </a:xfrm>
          <a:prstGeom prst="rect">
            <a:avLst/>
          </a:prstGeom>
          <a:solidFill>
            <a:srgbClr val="0096FF"/>
          </a:solidFill>
          <a:ln w="12700">
            <a:miter lim="400000"/>
          </a:ln>
          <a:effectLst>
            <a:outerShdw sx="100000" sy="100000" kx="0" ky="0" algn="b" rotWithShape="0" blurRad="76200" dist="0" dir="18900000">
              <a:srgbClr val="000000">
                <a:alpha val="80000"/>
              </a:srgbClr>
            </a:outerShdw>
          </a:effectLst>
        </p:spPr>
        <p:txBody>
          <a:bodyPr lIns="50800" tIns="50800" rIns="50800" bIns="50800" anchor="ctr"/>
          <a:lstStyle/>
          <a:p>
            <a:pPr algn="ctr" defTabSz="800100">
              <a:defRPr sz="2400">
                <a:solidFill>
                  <a:srgbClr val="FFFFFF"/>
                </a:solidFill>
                <a:effectLst>
                  <a:outerShdw sx="100000" sy="100000" kx="0" ky="0" algn="b" rotWithShape="0" blurRad="25400" dist="23998" dir="2700000">
                    <a:srgbClr val="000000">
                      <a:alpha val="31034"/>
                    </a:srgbClr>
                  </a:outerShdw>
                </a:effectLst>
                <a:latin typeface="+mn-lt"/>
                <a:ea typeface="+mn-ea"/>
                <a:cs typeface="+mn-cs"/>
                <a:sym typeface="Gill Sans"/>
              </a:defRPr>
            </a:pPr>
          </a:p>
        </p:txBody>
      </p:sp>
      <p:pic>
        <p:nvPicPr>
          <p:cNvPr id="171" name="Image" descr="Image"/>
          <p:cNvPicPr>
            <a:picLocks noChangeAspect="1"/>
          </p:cNvPicPr>
          <p:nvPr/>
        </p:nvPicPr>
        <p:blipFill>
          <a:blip r:embed="rId2">
            <a:extLst/>
          </a:blip>
          <a:stretch>
            <a:fillRect/>
          </a:stretch>
        </p:blipFill>
        <p:spPr>
          <a:xfrm>
            <a:off x="2397760" y="0"/>
            <a:ext cx="7802881" cy="9753601"/>
          </a:xfrm>
          <a:prstGeom prst="rect">
            <a:avLst/>
          </a:prstGeom>
          <a:ln w="12700">
            <a:miter lim="400000"/>
          </a:ln>
        </p:spPr>
      </p:pic>
      <p:sp>
        <p:nvSpPr>
          <p:cNvPr id="172" name="Rectangle"/>
          <p:cNvSpPr/>
          <p:nvPr/>
        </p:nvSpPr>
        <p:spPr>
          <a:xfrm>
            <a:off x="51527" y="3725928"/>
            <a:ext cx="12953273" cy="1474723"/>
          </a:xfrm>
          <a:prstGeom prst="rect">
            <a:avLst/>
          </a:prstGeom>
          <a:solidFill>
            <a:schemeClr val="accent5">
              <a:hueOff val="-444211"/>
              <a:satOff val="-14915"/>
              <a:lumOff val="22857"/>
            </a:schemeClr>
          </a:solidFill>
          <a:ln w="12700">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73" name="Rectangle"/>
          <p:cNvSpPr/>
          <p:nvPr/>
        </p:nvSpPr>
        <p:spPr>
          <a:xfrm>
            <a:off x="2772551" y="3797300"/>
            <a:ext cx="7434863" cy="1917700"/>
          </a:xfrm>
          <a:prstGeom prst="rect">
            <a:avLst/>
          </a:prstGeom>
          <a:ln w="12700">
            <a:solidFill>
              <a:srgbClr val="FFFFFF"/>
            </a:solidFill>
            <a:miter lim="400000"/>
          </a:ln>
        </p:spPr>
        <p:txBody>
          <a:bodyPr lIns="50800" tIns="50800" rIns="50800" bIns="50800" anchor="ctr"/>
          <a:lstStyle/>
          <a:p>
            <a:pPr marL="57799" marR="57799" defTabSz="1295400">
              <a:defRPr sz="2400">
                <a:uFill>
                  <a:solidFill>
                    <a:srgbClr val="000000"/>
                  </a:solidFill>
                </a:uFill>
                <a:latin typeface="Arial"/>
                <a:ea typeface="Arial"/>
                <a:cs typeface="Arial"/>
                <a:sym typeface="Arial"/>
              </a:defRPr>
            </a:pPr>
          </a:p>
        </p:txBody>
      </p:sp>
      <p:sp>
        <p:nvSpPr>
          <p:cNvPr id="174" name="Line"/>
          <p:cNvSpPr/>
          <p:nvPr/>
        </p:nvSpPr>
        <p:spPr>
          <a:xfrm>
            <a:off x="2772551" y="4533900"/>
            <a:ext cx="7421317" cy="0"/>
          </a:xfrm>
          <a:prstGeom prst="line">
            <a:avLst/>
          </a:prstGeom>
          <a:ln w="12700">
            <a:solidFill>
              <a:srgbClr val="FFFFFF"/>
            </a:solidFill>
          </a:ln>
        </p:spPr>
        <p:txBody>
          <a:bodyPr lIns="0" tIns="0" rIns="0" bIns="0"/>
          <a:lstStyle/>
          <a:p>
            <a:pPr/>
          </a:p>
        </p:txBody>
      </p:sp>
      <p:sp>
        <p:nvSpPr>
          <p:cNvPr id="175" name="Line"/>
          <p:cNvSpPr/>
          <p:nvPr/>
        </p:nvSpPr>
        <p:spPr>
          <a:xfrm>
            <a:off x="2772551" y="5120640"/>
            <a:ext cx="7425832" cy="2258"/>
          </a:xfrm>
          <a:prstGeom prst="line">
            <a:avLst/>
          </a:prstGeom>
          <a:ln w="12700">
            <a:solidFill>
              <a:srgbClr val="FFFFFF"/>
            </a:solidFill>
          </a:ln>
        </p:spPr>
        <p:txBody>
          <a:bodyPr lIns="0" tIns="0" rIns="0" bIns="0"/>
          <a:lstStyle/>
          <a:p>
            <a:pPr/>
          </a:p>
        </p:txBody>
      </p:sp>
      <p:sp>
        <p:nvSpPr>
          <p:cNvPr id="176" name="Line"/>
          <p:cNvSpPr/>
          <p:nvPr/>
        </p:nvSpPr>
        <p:spPr>
          <a:xfrm>
            <a:off x="215900" y="2489200"/>
            <a:ext cx="6134100" cy="3289302"/>
          </a:xfrm>
          <a:prstGeom prst="line">
            <a:avLst/>
          </a:prstGeom>
          <a:ln w="127000">
            <a:solidFill>
              <a:schemeClr val="accent5">
                <a:hueOff val="-176146"/>
                <a:satOff val="3665"/>
                <a:lumOff val="-13986"/>
              </a:schemeClr>
            </a:solidFill>
            <a:headEnd type="stealth"/>
            <a:tailEnd type="stealth"/>
          </a:ln>
        </p:spPr>
        <p:txBody>
          <a:bodyPr lIns="0" tIns="0" rIns="0" bIns="0"/>
          <a:lstStyle/>
          <a:p>
            <a:pPr/>
          </a:p>
        </p:txBody>
      </p:sp>
      <p:sp>
        <p:nvSpPr>
          <p:cNvPr id="177" name="Line"/>
          <p:cNvSpPr/>
          <p:nvPr/>
        </p:nvSpPr>
        <p:spPr>
          <a:xfrm>
            <a:off x="7308812" y="5041185"/>
            <a:ext cx="5505489" cy="3417014"/>
          </a:xfrm>
          <a:prstGeom prst="line">
            <a:avLst/>
          </a:prstGeom>
          <a:ln w="127000">
            <a:solidFill>
              <a:srgbClr val="FFFFFF"/>
            </a:solidFill>
            <a:headEnd type="stealth"/>
            <a:tailEnd type="stealth"/>
          </a:ln>
        </p:spPr>
        <p:txBody>
          <a:bodyPr lIns="0" tIns="0" rIns="0" bIns="0"/>
          <a:lstStyle/>
          <a:p>
            <a:pPr/>
          </a:p>
        </p:txBody>
      </p:sp>
      <p:sp>
        <p:nvSpPr>
          <p:cNvPr id="178" name="Psychedelic Rock"/>
          <p:cNvSpPr txBox="1"/>
          <p:nvPr>
            <p:ph type="title"/>
          </p:nvPr>
        </p:nvSpPr>
        <p:spPr>
          <a:prstGeom prst="rect">
            <a:avLst/>
          </a:prstGeom>
        </p:spPr>
        <p:txBody>
          <a:bodyPr/>
          <a:lstStyle/>
          <a:p>
            <a:pPr/>
            <a:r>
              <a:t>Psychedelic Rock</a:t>
            </a:r>
          </a:p>
        </p:txBody>
      </p:sp>
      <p:sp>
        <p:nvSpPr>
          <p:cNvPr id="179" name="San Francisco and Beyond"/>
          <p:cNvSpPr txBox="1"/>
          <p:nvPr>
            <p:ph type="body" sz="quarter" idx="1"/>
          </p:nvPr>
        </p:nvSpPr>
        <p:spPr>
          <a:prstGeom prst="rect">
            <a:avLst/>
          </a:prstGeom>
        </p:spPr>
        <p:txBody>
          <a:bodyPr/>
          <a:lstStyle/>
          <a:p>
            <a:pPr/>
            <a:r>
              <a:t>San Francisco and Beyond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40" name="Sly and the Family Stone (1968–83)"/>
          <p:cNvSpPr txBox="1"/>
          <p:nvPr>
            <p:ph type="title"/>
          </p:nvPr>
        </p:nvSpPr>
        <p:spPr>
          <a:prstGeom prst="rect">
            <a:avLst/>
          </a:prstGeom>
        </p:spPr>
        <p:txBody>
          <a:bodyPr/>
          <a:lstStyle>
            <a:lvl1pPr defTabSz="543305">
              <a:spcBef>
                <a:spcPts val="2100"/>
              </a:spcBef>
              <a:defRPr sz="4836"/>
            </a:lvl1pPr>
          </a:lstStyle>
          <a:p>
            <a:pPr/>
            <a:r>
              <a:t>Sly and the Family Stone (1968–83)</a:t>
            </a:r>
          </a:p>
        </p:txBody>
      </p:sp>
      <p:sp>
        <p:nvSpPr>
          <p:cNvPr id="241" name="Studied trumpet, music theory, and composition in college…"/>
          <p:cNvSpPr txBox="1"/>
          <p:nvPr>
            <p:ph type="body" idx="1"/>
          </p:nvPr>
        </p:nvSpPr>
        <p:spPr>
          <a:xfrm>
            <a:off x="-466334" y="4186996"/>
            <a:ext cx="12484886" cy="7291578"/>
          </a:xfrm>
          <a:prstGeom prst="rect">
            <a:avLst/>
          </a:prstGeom>
        </p:spPr>
        <p:txBody>
          <a:bodyPr/>
          <a:lstStyle/>
          <a:p>
            <a:pPr lvl="3" marL="1697831" indent="-288131">
              <a:lnSpc>
                <a:spcPct val="90000"/>
              </a:lnSpc>
            </a:pPr>
            <a:r>
              <a:t>Studied trumpet, music theory, and composition in college</a:t>
            </a:r>
          </a:p>
          <a:p>
            <a:pPr lvl="3" marL="1697831" indent="-288131">
              <a:lnSpc>
                <a:spcPct val="90000"/>
              </a:lnSpc>
            </a:pPr>
            <a:r>
              <a:t>Formed the Stoners, which became the Family Stone (included 2 siblings), multi-racial, blending jazz, soul, psychedelia, and folk rock</a:t>
            </a:r>
          </a:p>
          <a:p>
            <a:pPr lvl="3" marL="1697831" indent="-288131">
              <a:lnSpc>
                <a:spcPct val="90000"/>
              </a:lnSpc>
            </a:pPr>
            <a:r>
              <a:t>“Everyday People” first #1 hit, from 4th album </a:t>
            </a:r>
            <a:r>
              <a:rPr i="1"/>
              <a:t>Stand! </a:t>
            </a:r>
            <a:r>
              <a:t>(1969)</a:t>
            </a:r>
          </a:p>
          <a:p>
            <a:pPr lvl="3" marL="1697831" indent="-288131">
              <a:lnSpc>
                <a:spcPct val="90000"/>
              </a:lnSpc>
            </a:pPr>
            <a:r>
              <a:t>Recorded a series of his albums and songs between 1968 and 1971 with Sly and the Family Stone</a:t>
            </a:r>
          </a:p>
        </p:txBody>
      </p:sp>
      <p:grpSp>
        <p:nvGrpSpPr>
          <p:cNvPr id="244" name="A photo shows singer Sly Stone (Sylvester Stewart) of the band Sly and the Family Stone standing and singing at the keyboards in wide-brimmed red top hat and red outfit at a live concert. "/>
          <p:cNvGrpSpPr/>
          <p:nvPr/>
        </p:nvGrpSpPr>
        <p:grpSpPr>
          <a:xfrm>
            <a:off x="9073943" y="248100"/>
            <a:ext cx="3181114" cy="3630735"/>
            <a:chOff x="0" y="0"/>
            <a:chExt cx="3181112" cy="3630733"/>
          </a:xfrm>
        </p:grpSpPr>
        <p:pic>
          <p:nvPicPr>
            <p:cNvPr id="243" name="A photo shows singer Sly Stone (Sylvester Stewart) of the band Sly and the Family Stone standing and singing at the keyboards in wide-brimmed red top hat and red outfit at a live concert. &#13;&#10;" descr="A photo shows singer Sly Stone (Sylvester Stewart) of the band Sly and the Family Stone standing and singing at the keyboards in wide-brimmed red top hat and red outfit at a live concert. "/>
            <p:cNvPicPr>
              <a:picLocks noChangeAspect="1"/>
            </p:cNvPicPr>
            <p:nvPr/>
          </p:nvPicPr>
          <p:blipFill>
            <a:blip r:embed="rId2">
              <a:extLst/>
            </a:blip>
            <a:stretch>
              <a:fillRect/>
            </a:stretch>
          </p:blipFill>
          <p:spPr>
            <a:xfrm>
              <a:off x="63500" y="38100"/>
              <a:ext cx="3054113" cy="3465634"/>
            </a:xfrm>
            <a:prstGeom prst="rect">
              <a:avLst/>
            </a:prstGeom>
            <a:ln>
              <a:noFill/>
            </a:ln>
            <a:effectLst/>
          </p:spPr>
        </p:pic>
        <p:pic>
          <p:nvPicPr>
            <p:cNvPr id="242" name="A photo shows singer Sly Stone (Sylvester Stewart) of the band Sly and the Family Stone standing and singing at the keyboards in wide-brimmed red top hat and red outfit at a live concert. &#13;&#10;" descr="A photo shows singer Sly Stone (Sylvester Stewart) of the band Sly and the Family Stone standing and singing at the keyboards in wide-brimmed red top hat and red outfit at a live concert. "/>
            <p:cNvPicPr>
              <a:picLocks noChangeAspect="0"/>
            </p:cNvPicPr>
            <p:nvPr/>
          </p:nvPicPr>
          <p:blipFill>
            <a:blip r:embed="rId3">
              <a:extLst/>
            </a:blip>
            <a:stretch>
              <a:fillRect/>
            </a:stretch>
          </p:blipFill>
          <p:spPr>
            <a:xfrm>
              <a:off x="0" y="0"/>
              <a:ext cx="3181113" cy="3630734"/>
            </a:xfrm>
            <a:prstGeom prst="rect">
              <a:avLst/>
            </a:prstGeom>
            <a:effectLst/>
          </p:spPr>
        </p:pic>
      </p:grpSp>
      <p:sp>
        <p:nvSpPr>
          <p:cNvPr id="245" name="Sly Stone (born Stewart) began his career at the age of four as a gospel singer, becoming a San Francisco DJ in 1964"/>
          <p:cNvSpPr txBox="1"/>
          <p:nvPr/>
        </p:nvSpPr>
        <p:spPr>
          <a:xfrm>
            <a:off x="-482751" y="1592619"/>
            <a:ext cx="9040935" cy="2169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3" marL="1697831" indent="-288131" defTabSz="584200">
              <a:lnSpc>
                <a:spcPct val="90000"/>
              </a:lnSpc>
              <a:spcBef>
                <a:spcPts val="1800"/>
              </a:spcBef>
              <a:buSzPct val="75000"/>
              <a:buFont typeface="Zapf Dingbats"/>
              <a:buChar char="➤"/>
              <a:defRPr sz="3200">
                <a:solidFill>
                  <a:srgbClr val="5C5C5C"/>
                </a:solidFill>
                <a:latin typeface="Iowan Old Style"/>
                <a:ea typeface="Iowan Old Style"/>
                <a:cs typeface="Iowan Old Style"/>
                <a:sym typeface="Iowan Old Style"/>
              </a:defRPr>
            </a:pPr>
            <a:r>
              <a:t>Sly Stone (born Stewart) began his career at the age of four as a gospel singer, becoming a San Francisco DJ in 1964</a:t>
            </a:r>
          </a:p>
        </p:txBody>
      </p:sp>
    </p:spTree>
  </p:cSld>
  <p:clrMapOvr>
    <a:masterClrMapping/>
  </p:clrMapOvr>
  <mc:AlternateContent xmlns:mc="http://schemas.openxmlformats.org/markup-compatibility/2006">
    <mc:Choice xmlns:p14="http://schemas.microsoft.com/office/powerpoint/2010/main" Requires="p14">
      <p:transition spd="fast" advClick="1" p14:dur="600">
        <p:fade thruBlk="1"/>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48" name="Creedence Clearwater Revival (1968)"/>
          <p:cNvSpPr txBox="1"/>
          <p:nvPr>
            <p:ph type="title"/>
          </p:nvPr>
        </p:nvSpPr>
        <p:spPr>
          <a:xfrm>
            <a:off x="571500" y="730250"/>
            <a:ext cx="11861800" cy="723900"/>
          </a:xfrm>
          <a:prstGeom prst="rect">
            <a:avLst/>
          </a:prstGeom>
        </p:spPr>
        <p:txBody>
          <a:bodyPr/>
          <a:lstStyle>
            <a:lvl1pPr defTabSz="543305">
              <a:spcBef>
                <a:spcPts val="2100"/>
              </a:spcBef>
              <a:defRPr sz="4836">
                <a:solidFill>
                  <a:srgbClr val="53585F"/>
                </a:solidFill>
              </a:defRPr>
            </a:lvl1pPr>
          </a:lstStyle>
          <a:p>
            <a:pPr/>
            <a:r>
              <a:t>Creedence Clearwater Revival (1968)</a:t>
            </a:r>
          </a:p>
        </p:txBody>
      </p:sp>
      <p:sp>
        <p:nvSpPr>
          <p:cNvPr id="249" name="Led by John Fogerty from El Cerrito, who joined with his brother Tom and two high school friends,; after band name and personnel changes became CCR in 1968"/>
          <p:cNvSpPr txBox="1"/>
          <p:nvPr>
            <p:ph type="body" sz="quarter" idx="1"/>
          </p:nvPr>
        </p:nvSpPr>
        <p:spPr>
          <a:xfrm>
            <a:off x="761009" y="1621654"/>
            <a:ext cx="7830094" cy="1825165"/>
          </a:xfrm>
          <a:prstGeom prst="rect">
            <a:avLst/>
          </a:prstGeom>
        </p:spPr>
        <p:txBody>
          <a:bodyPr/>
          <a:lstStyle/>
          <a:p>
            <a:pPr marL="349023" indent="-349023" defTabSz="438150">
              <a:lnSpc>
                <a:spcPct val="80000"/>
              </a:lnSpc>
              <a:spcBef>
                <a:spcPts val="1300"/>
              </a:spcBef>
              <a:buChar char="•"/>
              <a:defRPr sz="2850">
                <a:solidFill>
                  <a:srgbClr val="53585F"/>
                </a:solidFill>
              </a:defRPr>
            </a:pPr>
            <a:r>
              <a:t>Led by </a:t>
            </a:r>
            <a:r>
              <a:rPr b="1"/>
              <a:t>John Fogerty</a:t>
            </a:r>
            <a:r>
              <a:t> from El Cerrito, who joined with his brother Tom and two high school friends,; after band name and personnel changes became CCR in 1968</a:t>
            </a:r>
          </a:p>
        </p:txBody>
      </p:sp>
      <p:grpSp>
        <p:nvGrpSpPr>
          <p:cNvPr id="252" name="Image"/>
          <p:cNvGrpSpPr/>
          <p:nvPr/>
        </p:nvGrpSpPr>
        <p:grpSpPr>
          <a:xfrm>
            <a:off x="9140614" y="233535"/>
            <a:ext cx="3383648" cy="3310219"/>
            <a:chOff x="0" y="0"/>
            <a:chExt cx="3383647" cy="3310218"/>
          </a:xfrm>
        </p:grpSpPr>
        <p:pic>
          <p:nvPicPr>
            <p:cNvPr id="251" name="Image" descr="Image"/>
            <p:cNvPicPr>
              <a:picLocks noChangeAspect="1"/>
            </p:cNvPicPr>
            <p:nvPr/>
          </p:nvPicPr>
          <p:blipFill>
            <a:blip r:embed="rId2">
              <a:extLst/>
            </a:blip>
            <a:stretch>
              <a:fillRect/>
            </a:stretch>
          </p:blipFill>
          <p:spPr>
            <a:xfrm>
              <a:off x="63500" y="38100"/>
              <a:ext cx="3256648" cy="3145119"/>
            </a:xfrm>
            <a:prstGeom prst="rect">
              <a:avLst/>
            </a:prstGeom>
            <a:ln>
              <a:noFill/>
            </a:ln>
            <a:effectLst/>
          </p:spPr>
        </p:pic>
        <p:pic>
          <p:nvPicPr>
            <p:cNvPr id="250" name="Image" descr="Image"/>
            <p:cNvPicPr>
              <a:picLocks noChangeAspect="0"/>
            </p:cNvPicPr>
            <p:nvPr/>
          </p:nvPicPr>
          <p:blipFill>
            <a:blip r:embed="rId3">
              <a:extLst/>
            </a:blip>
            <a:stretch>
              <a:fillRect/>
            </a:stretch>
          </p:blipFill>
          <p:spPr>
            <a:xfrm>
              <a:off x="0" y="0"/>
              <a:ext cx="3383648" cy="3310219"/>
            </a:xfrm>
            <a:prstGeom prst="rect">
              <a:avLst/>
            </a:prstGeom>
            <a:effectLst/>
          </p:spPr>
        </p:pic>
      </p:grpSp>
      <p:sp>
        <p:nvSpPr>
          <p:cNvPr id="253" name="Most popular rock band in America 1969-70, first widely-successful “root” rock’n’roll band (deliberately old-fashioned)…"/>
          <p:cNvSpPr txBox="1"/>
          <p:nvPr/>
        </p:nvSpPr>
        <p:spPr>
          <a:xfrm>
            <a:off x="680909" y="3466732"/>
            <a:ext cx="10385582" cy="60375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44369" indent="-344369" defTabSz="432308">
              <a:lnSpc>
                <a:spcPct val="80000"/>
              </a:lnSpc>
              <a:spcBef>
                <a:spcPts val="1300"/>
              </a:spcBef>
              <a:buSzPct val="75000"/>
              <a:buFont typeface="Zapf Dingbats"/>
              <a:buChar char="•"/>
              <a:defRPr sz="2812">
                <a:solidFill>
                  <a:srgbClr val="53585F"/>
                </a:solidFill>
                <a:latin typeface="Iowan Old Style"/>
                <a:ea typeface="Iowan Old Style"/>
                <a:cs typeface="Iowan Old Style"/>
                <a:sym typeface="Iowan Old Style"/>
              </a:defRPr>
            </a:pPr>
            <a:r>
              <a:t>Most popular rock band in America 1969-70, first widely-successful “root” rock’n’roll band (deliberately old-fashioned)</a:t>
            </a:r>
          </a:p>
          <a:p>
            <a:pPr marL="344369" indent="-344369" defTabSz="432308">
              <a:lnSpc>
                <a:spcPct val="80000"/>
              </a:lnSpc>
              <a:spcBef>
                <a:spcPts val="1300"/>
              </a:spcBef>
              <a:buSzPct val="75000"/>
              <a:buFont typeface="Zapf Dingbats"/>
              <a:buChar char="•"/>
              <a:defRPr sz="2812">
                <a:solidFill>
                  <a:srgbClr val="53585F"/>
                </a:solidFill>
                <a:latin typeface="Iowan Old Style"/>
                <a:ea typeface="Iowan Old Style"/>
                <a:cs typeface="Iowan Old Style"/>
                <a:sym typeface="Iowan Old Style"/>
              </a:defRPr>
            </a:pPr>
            <a:r>
              <a:t>String of top 10 hits (one of the great singles bands):</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Bad Moon Rising</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Down on the Corner</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Proud Mary (famous cover by Tina Turner)</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Fortunate Son (about the draft)</a:t>
            </a:r>
          </a:p>
          <a:p>
            <a:pPr marL="308120" indent="-308120" defTabSz="432308">
              <a:lnSpc>
                <a:spcPct val="80000"/>
              </a:lnSpc>
              <a:spcBef>
                <a:spcPts val="1300"/>
              </a:spcBef>
              <a:buSzPct val="75000"/>
              <a:buFont typeface="Zapf Dingbats"/>
              <a:buChar char="•"/>
              <a:defRPr sz="2812">
                <a:solidFill>
                  <a:srgbClr val="53585F"/>
                </a:solidFill>
                <a:latin typeface="Iowan Old Style"/>
                <a:ea typeface="Iowan Old Style"/>
                <a:cs typeface="Iowan Old Style"/>
                <a:sym typeface="Iowan Old Style"/>
              </a:defRPr>
            </a:pPr>
            <a:r>
              <a:rPr sz="2516"/>
              <a:t>Positioned themselves as southern rock stylists despite Bay Area origins</a:t>
            </a:r>
            <a:endParaRPr sz="2516"/>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Rock music flavored with country/rockabilly guitar fills</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Country-influenced lyrics, but blues rock vocal style</a:t>
            </a:r>
          </a:p>
          <a:p>
            <a:pPr lvl="1" marL="647287" indent="-299561" defTabSz="432308">
              <a:lnSpc>
                <a:spcPct val="80000"/>
              </a:lnSpc>
              <a:spcBef>
                <a:spcPts val="1300"/>
              </a:spcBef>
              <a:buSzPct val="75000"/>
              <a:buFont typeface="Zapf Dingbats"/>
              <a:buChar char="–"/>
              <a:defRPr sz="2516">
                <a:solidFill>
                  <a:srgbClr val="53585F"/>
                </a:solidFill>
                <a:latin typeface="Iowan Old Style"/>
                <a:ea typeface="Iowan Old Style"/>
                <a:cs typeface="Iowan Old Style"/>
                <a:sym typeface="Iowan Old Style"/>
              </a:defRPr>
            </a:pPr>
            <a:r>
              <a:t>Often two-beat style beat, like honky-tonk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182" name="Psychedelic period"/>
          <p:cNvSpPr txBox="1"/>
          <p:nvPr>
            <p:ph type="title"/>
          </p:nvPr>
        </p:nvSpPr>
        <p:spPr>
          <a:xfrm>
            <a:off x="774700" y="615950"/>
            <a:ext cx="11861800" cy="723900"/>
          </a:xfrm>
          <a:prstGeom prst="rect">
            <a:avLst/>
          </a:prstGeom>
        </p:spPr>
        <p:txBody>
          <a:bodyPr/>
          <a:lstStyle>
            <a:lvl1pPr defTabSz="543305">
              <a:spcBef>
                <a:spcPts val="2100"/>
              </a:spcBef>
              <a:defRPr sz="4836">
                <a:solidFill>
                  <a:schemeClr val="accent5">
                    <a:hueOff val="-444211"/>
                    <a:satOff val="-14915"/>
                    <a:lumOff val="22857"/>
                  </a:schemeClr>
                </a:solidFill>
              </a:defRPr>
            </a:lvl1pPr>
          </a:lstStyle>
          <a:p>
            <a:pPr/>
            <a:r>
              <a:t>Psychedelic period</a:t>
            </a:r>
          </a:p>
        </p:txBody>
      </p:sp>
      <p:sp>
        <p:nvSpPr>
          <p:cNvPr id="183" name="Huge cultural changes by 1965…"/>
          <p:cNvSpPr txBox="1"/>
          <p:nvPr>
            <p:ph type="body" idx="1"/>
          </p:nvPr>
        </p:nvSpPr>
        <p:spPr>
          <a:xfrm>
            <a:off x="571500" y="1809750"/>
            <a:ext cx="11861800" cy="7226300"/>
          </a:xfrm>
          <a:prstGeom prst="rect">
            <a:avLst/>
          </a:prstGeom>
        </p:spPr>
        <p:txBody>
          <a:bodyPr/>
          <a:lstStyle/>
          <a:p>
            <a:pPr>
              <a:buChar char="•"/>
              <a:defRPr sz="3000">
                <a:solidFill>
                  <a:srgbClr val="53585F"/>
                </a:solidFill>
              </a:defRPr>
            </a:pPr>
            <a:r>
              <a:t>Huge cultural changes by 1965</a:t>
            </a:r>
          </a:p>
          <a:p>
            <a:pPr lvl="1" marL="1027906" indent="-558006">
              <a:buChar char="–"/>
              <a:defRPr sz="3000">
                <a:solidFill>
                  <a:srgbClr val="53585F"/>
                </a:solidFill>
              </a:defRPr>
            </a:pPr>
            <a:r>
              <a:t>Civil Rights movement</a:t>
            </a:r>
          </a:p>
          <a:p>
            <a:pPr lvl="1" marL="1027906" indent="-558006">
              <a:buChar char="–"/>
              <a:defRPr sz="3000">
                <a:solidFill>
                  <a:srgbClr val="53585F"/>
                </a:solidFill>
              </a:defRPr>
            </a:pPr>
            <a:r>
              <a:t>Free speech movements</a:t>
            </a:r>
          </a:p>
          <a:p>
            <a:pPr lvl="1" marL="1027906" indent="-558006">
              <a:buChar char="–"/>
              <a:defRPr sz="3000">
                <a:solidFill>
                  <a:srgbClr val="53585F"/>
                </a:solidFill>
              </a:defRPr>
            </a:pPr>
            <a:r>
              <a:t>Early protests of Vietnam war</a:t>
            </a:r>
          </a:p>
          <a:p>
            <a:pPr lvl="1" marL="1027906" indent="-558006">
              <a:buChar char="–"/>
              <a:defRPr sz="3000">
                <a:solidFill>
                  <a:srgbClr val="53585F"/>
                </a:solidFill>
              </a:defRPr>
            </a:pPr>
            <a:r>
              <a:t>LSD beginning to filter through country</a:t>
            </a:r>
          </a:p>
          <a:p>
            <a:pPr>
              <a:buChar char="•"/>
              <a:defRPr sz="3000">
                <a:solidFill>
                  <a:srgbClr val="53585F"/>
                </a:solidFill>
              </a:defRPr>
            </a:pPr>
            <a:r>
              <a:t>Creates new artistic and cultural movements</a:t>
            </a:r>
          </a:p>
          <a:p>
            <a:pPr>
              <a:buChar char="•"/>
              <a:defRPr sz="3000">
                <a:solidFill>
                  <a:srgbClr val="53585F"/>
                </a:solidFill>
              </a:defRPr>
            </a:pPr>
            <a:r>
              <a:t>Centered on the West Coast</a:t>
            </a:r>
          </a:p>
        </p:txBody>
      </p:sp>
      <p:grpSp>
        <p:nvGrpSpPr>
          <p:cNvPr id="186" name="WHAT4_Photo07_05.jpg"/>
          <p:cNvGrpSpPr/>
          <p:nvPr/>
        </p:nvGrpSpPr>
        <p:grpSpPr>
          <a:xfrm>
            <a:off x="7224893" y="471359"/>
            <a:ext cx="5267807" cy="3626871"/>
            <a:chOff x="0" y="0"/>
            <a:chExt cx="5267805" cy="3626869"/>
          </a:xfrm>
        </p:grpSpPr>
        <p:pic>
          <p:nvPicPr>
            <p:cNvPr id="185" name="WHAT4_Photo07_05.jpg" descr="WHAT4_Photo07_05.jpg"/>
            <p:cNvPicPr>
              <a:picLocks noChangeAspect="1"/>
            </p:cNvPicPr>
            <p:nvPr/>
          </p:nvPicPr>
          <p:blipFill>
            <a:blip r:embed="rId2">
              <a:extLst/>
            </a:blip>
            <a:stretch>
              <a:fillRect/>
            </a:stretch>
          </p:blipFill>
          <p:spPr>
            <a:xfrm>
              <a:off x="25400" y="12700"/>
              <a:ext cx="5217006" cy="3537970"/>
            </a:xfrm>
            <a:prstGeom prst="rect">
              <a:avLst/>
            </a:prstGeom>
            <a:ln>
              <a:noFill/>
            </a:ln>
            <a:effectLst/>
          </p:spPr>
        </p:pic>
        <p:pic>
          <p:nvPicPr>
            <p:cNvPr id="184" name="WHAT4_Photo07_05.jpg" descr="WHAT4_Photo07_05.jpg"/>
            <p:cNvPicPr>
              <a:picLocks noChangeAspect="0"/>
            </p:cNvPicPr>
            <p:nvPr/>
          </p:nvPicPr>
          <p:blipFill>
            <a:blip r:embed="rId3">
              <a:extLst/>
            </a:blip>
            <a:stretch>
              <a:fillRect/>
            </a:stretch>
          </p:blipFill>
          <p:spPr>
            <a:xfrm>
              <a:off x="0" y="0"/>
              <a:ext cx="5267806" cy="3626870"/>
            </a:xfrm>
            <a:prstGeom prst="rect">
              <a:avLst/>
            </a:prstGeom>
            <a:effectLst/>
          </p:spPr>
        </p:pic>
      </p:grpSp>
      <p:sp>
        <p:nvSpPr>
          <p:cNvPr id="187" name="The Magic Bus with Ken Kesey and his Merry Pranksters"/>
          <p:cNvSpPr txBox="1"/>
          <p:nvPr/>
        </p:nvSpPr>
        <p:spPr>
          <a:xfrm>
            <a:off x="7244828" y="4144433"/>
            <a:ext cx="522793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400"/>
              </a:spcBef>
              <a:defRPr sz="1600">
                <a:latin typeface="Iowan Old Style"/>
                <a:ea typeface="Iowan Old Style"/>
                <a:cs typeface="Iowan Old Style"/>
                <a:sym typeface="Iowan Old Style"/>
              </a:defRPr>
            </a:lvl1pPr>
          </a:lstStyle>
          <a:p>
            <a:pPr/>
            <a:r>
              <a:t>The Magic Bus with Ken Kesey and his Merry Pranksters</a:t>
            </a:r>
          </a:p>
        </p:txBody>
      </p:sp>
      <p:grpSp>
        <p:nvGrpSpPr>
          <p:cNvPr id="190" name="San_Francisco_Oracle1967.jpg"/>
          <p:cNvGrpSpPr/>
          <p:nvPr/>
        </p:nvGrpSpPr>
        <p:grpSpPr>
          <a:xfrm>
            <a:off x="8977162" y="4869836"/>
            <a:ext cx="3241247" cy="4670415"/>
            <a:chOff x="0" y="0"/>
            <a:chExt cx="3241245" cy="4670414"/>
          </a:xfrm>
        </p:grpSpPr>
        <p:pic>
          <p:nvPicPr>
            <p:cNvPr id="189" name="San_Francisco_Oracle1967.jpg" descr="San_Francisco_Oracle1967.jpg"/>
            <p:cNvPicPr>
              <a:picLocks noChangeAspect="1"/>
            </p:cNvPicPr>
            <p:nvPr/>
          </p:nvPicPr>
          <p:blipFill>
            <a:blip r:embed="rId4">
              <a:extLst/>
            </a:blip>
            <a:stretch>
              <a:fillRect/>
            </a:stretch>
          </p:blipFill>
          <p:spPr>
            <a:xfrm>
              <a:off x="127000" y="88900"/>
              <a:ext cx="2987246" cy="4340215"/>
            </a:xfrm>
            <a:prstGeom prst="rect">
              <a:avLst/>
            </a:prstGeom>
            <a:ln>
              <a:noFill/>
            </a:ln>
            <a:effectLst/>
          </p:spPr>
        </p:pic>
        <p:pic>
          <p:nvPicPr>
            <p:cNvPr id="188" name="San_Francisco_Oracle1967.jpg" descr="San_Francisco_Oracle1967.jpg"/>
            <p:cNvPicPr>
              <a:picLocks noChangeAspect="0"/>
            </p:cNvPicPr>
            <p:nvPr/>
          </p:nvPicPr>
          <p:blipFill>
            <a:blip r:embed="rId5">
              <a:extLst/>
            </a:blip>
            <a:stretch>
              <a:fillRect/>
            </a:stretch>
          </p:blipFill>
          <p:spPr>
            <a:xfrm>
              <a:off x="0" y="0"/>
              <a:ext cx="3241246" cy="4670415"/>
            </a:xfrm>
            <a:prstGeom prst="rect">
              <a:avLst/>
            </a:prstGeom>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193" name="San Francisco 60s Scene"/>
          <p:cNvSpPr txBox="1"/>
          <p:nvPr>
            <p:ph type="title"/>
          </p:nvPr>
        </p:nvSpPr>
        <p:spPr>
          <a:prstGeom prst="rect">
            <a:avLst/>
          </a:prstGeom>
        </p:spPr>
        <p:txBody>
          <a:bodyPr/>
          <a:lstStyle>
            <a:lvl1pPr defTabSz="543305">
              <a:spcBef>
                <a:spcPts val="2100"/>
              </a:spcBef>
              <a:defRPr sz="4836"/>
            </a:lvl1pPr>
          </a:lstStyle>
          <a:p>
            <a:pPr/>
            <a:r>
              <a:t>San Francisco 60s Scene</a:t>
            </a:r>
          </a:p>
        </p:txBody>
      </p:sp>
      <p:sp>
        <p:nvSpPr>
          <p:cNvPr id="194" name="During the 1960s, a number of radical, avant-garde movements converged in the San Francisco Bay Area.…"/>
          <p:cNvSpPr txBox="1"/>
          <p:nvPr>
            <p:ph type="body" idx="1"/>
          </p:nvPr>
        </p:nvSpPr>
        <p:spPr>
          <a:xfrm>
            <a:off x="571500" y="2142066"/>
            <a:ext cx="11861800" cy="7226301"/>
          </a:xfrm>
          <a:prstGeom prst="rect">
            <a:avLst/>
          </a:prstGeom>
        </p:spPr>
        <p:txBody>
          <a:bodyPr/>
          <a:lstStyle/>
          <a:p>
            <a:pPr marL="878840" indent="-381000">
              <a:defRPr sz="2800"/>
            </a:pPr>
            <a:r>
              <a:t>During the 1960s, a number of radical, avant-garde movements converged in the San Francisco Bay Area.</a:t>
            </a:r>
          </a:p>
          <a:p>
            <a:pPr marL="878840" indent="-381000">
              <a:defRPr sz="2800"/>
            </a:pPr>
            <a:r>
              <a:t>These included the student “free speech movement” at Berkeley, “Beat” poets and writers, and the “hippies” who began to crowd into the </a:t>
            </a:r>
            <a:r>
              <a:rPr b="1"/>
              <a:t>Haight-Ashbury</a:t>
            </a:r>
            <a:r>
              <a:t> neighborhood.</a:t>
            </a:r>
          </a:p>
          <a:p>
            <a:pPr marL="878840" indent="-381000">
              <a:defRPr sz="2800"/>
            </a:pPr>
            <a:r>
              <a:t>Bands and songs included:</a:t>
            </a:r>
            <a:r>
              <a:rPr>
                <a:solidFill>
                  <a:srgbClr val="371A94"/>
                </a:solidFill>
                <a:uFill>
                  <a:solidFill>
                    <a:srgbClr val="371A94"/>
                  </a:solidFill>
                </a:uFill>
              </a:rPr>
              <a:t> Country Joe and the Fish</a:t>
            </a:r>
            <a:r>
              <a:t> (“I Feel Like I’m Fixin’ to Die Rag”), </a:t>
            </a:r>
            <a:r>
              <a:rPr>
                <a:solidFill>
                  <a:srgbClr val="371A94"/>
                </a:solidFill>
                <a:uFill>
                  <a:solidFill>
                    <a:srgbClr val="371A94"/>
                  </a:solidFill>
                </a:uFill>
              </a:rPr>
              <a:t>Quicksilver Messenger Service</a:t>
            </a:r>
            <a:r>
              <a:rPr>
                <a:solidFill>
                  <a:srgbClr val="2C1376"/>
                </a:solidFill>
                <a:uFill>
                  <a:solidFill>
                    <a:srgbClr val="2C1376"/>
                  </a:solidFill>
                </a:uFill>
              </a:rPr>
              <a:t>,</a:t>
            </a:r>
            <a:r>
              <a:t> </a:t>
            </a:r>
            <a:r>
              <a:rPr>
                <a:solidFill>
                  <a:srgbClr val="371A94"/>
                </a:solidFill>
                <a:uFill>
                  <a:solidFill>
                    <a:srgbClr val="371A94"/>
                  </a:solidFill>
                </a:uFill>
              </a:rPr>
              <a:t>Big Brother and the Holding Company</a:t>
            </a:r>
            <a:r>
              <a:t> (with Janis Joplin), and the </a:t>
            </a:r>
            <a:r>
              <a:rPr>
                <a:solidFill>
                  <a:srgbClr val="4D22B3"/>
                </a:solidFill>
                <a:uFill>
                  <a:solidFill>
                    <a:srgbClr val="4D22B3"/>
                  </a:solidFill>
                </a:uFill>
              </a:rPr>
              <a:t>Jefferson Airplane</a:t>
            </a:r>
            <a:r>
              <a:t> (“Volunteers”).</a:t>
            </a:r>
          </a:p>
          <a:p>
            <a:pPr marL="878840" indent="-381000">
              <a:defRPr sz="2800"/>
            </a:pPr>
            <a:r>
              <a:t>Promoted by </a:t>
            </a:r>
            <a:r>
              <a:rPr b="1"/>
              <a:t>Bill Graham</a:t>
            </a:r>
            <a:r>
              <a:t> and Chet Helm, who rented out inexpensive ballrooms for concerts</a:t>
            </a:r>
          </a:p>
          <a:p>
            <a:pPr marL="878840" indent="-381000">
              <a:defRPr sz="2800"/>
            </a:pPr>
            <a:r>
              <a:t>The “scene” was more important than any particular musician</a:t>
            </a:r>
          </a:p>
        </p:txBody>
      </p:sp>
      <p:grpSp>
        <p:nvGrpSpPr>
          <p:cNvPr id="197" name="Image"/>
          <p:cNvGrpSpPr/>
          <p:nvPr/>
        </p:nvGrpSpPr>
        <p:grpSpPr>
          <a:xfrm>
            <a:off x="6756062" y="62641"/>
            <a:ext cx="5506397" cy="1963651"/>
            <a:chOff x="0" y="0"/>
            <a:chExt cx="5506395" cy="1963649"/>
          </a:xfrm>
        </p:grpSpPr>
        <p:pic>
          <p:nvPicPr>
            <p:cNvPr id="196" name="Image" descr="Image"/>
            <p:cNvPicPr>
              <a:picLocks noChangeAspect="1"/>
            </p:cNvPicPr>
            <p:nvPr/>
          </p:nvPicPr>
          <p:blipFill>
            <a:blip r:embed="rId2">
              <a:extLst/>
            </a:blip>
            <a:stretch>
              <a:fillRect/>
            </a:stretch>
          </p:blipFill>
          <p:spPr>
            <a:xfrm>
              <a:off x="12700" y="12700"/>
              <a:ext cx="5480996" cy="1900150"/>
            </a:xfrm>
            <a:prstGeom prst="rect">
              <a:avLst/>
            </a:prstGeom>
            <a:ln>
              <a:noFill/>
            </a:ln>
            <a:effectLst/>
          </p:spPr>
        </p:pic>
        <p:pic>
          <p:nvPicPr>
            <p:cNvPr id="195" name="Image" descr="Image"/>
            <p:cNvPicPr>
              <a:picLocks noChangeAspect="0"/>
            </p:cNvPicPr>
            <p:nvPr/>
          </p:nvPicPr>
          <p:blipFill>
            <a:blip r:embed="rId3">
              <a:extLst/>
            </a:blip>
            <a:stretch>
              <a:fillRect/>
            </a:stretch>
          </p:blipFill>
          <p:spPr>
            <a:xfrm>
              <a:off x="0" y="0"/>
              <a:ext cx="5506396" cy="1963650"/>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DCDEE0"/>
        </a:solidFill>
      </p:bgPr>
    </p:bg>
    <p:spTree>
      <p:nvGrpSpPr>
        <p:cNvPr id="1" name=""/>
        <p:cNvGrpSpPr/>
        <p:nvPr/>
      </p:nvGrpSpPr>
      <p:grpSpPr>
        <a:xfrm>
          <a:off x="0" y="0"/>
          <a:ext cx="0" cy="0"/>
          <a:chOff x="0" y="0"/>
          <a:chExt cx="0" cy="0"/>
        </a:xfrm>
      </p:grpSpPr>
      <p:pic>
        <p:nvPicPr>
          <p:cNvPr id="199" name="WHAT4_Box07_04.jpeg" descr="WHAT4_Box07_04.jpeg"/>
          <p:cNvPicPr>
            <a:picLocks noChangeAspect="1"/>
          </p:cNvPicPr>
          <p:nvPr/>
        </p:nvPicPr>
        <p:blipFill>
          <a:blip r:embed="rId2">
            <a:extLst/>
          </a:blip>
          <a:srcRect l="2239" t="1400" r="2239" b="1400"/>
          <a:stretch>
            <a:fillRect/>
          </a:stretch>
        </p:blipFill>
        <p:spPr>
          <a:xfrm>
            <a:off x="2913657" y="424854"/>
            <a:ext cx="6921393" cy="89037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00">
        <p:fade thruBlk="1"/>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02" name="San Francisco Sound"/>
          <p:cNvSpPr txBox="1"/>
          <p:nvPr>
            <p:ph type="title"/>
          </p:nvPr>
        </p:nvSpPr>
        <p:spPr>
          <a:prstGeom prst="rect">
            <a:avLst/>
          </a:prstGeom>
        </p:spPr>
        <p:txBody>
          <a:bodyPr/>
          <a:lstStyle>
            <a:lvl1pPr defTabSz="543305">
              <a:spcBef>
                <a:spcPts val="2100"/>
              </a:spcBef>
              <a:defRPr sz="4836"/>
            </a:lvl1pPr>
          </a:lstStyle>
          <a:p>
            <a:pPr/>
            <a:r>
              <a:t>San Francisco Sound</a:t>
            </a:r>
          </a:p>
        </p:txBody>
      </p:sp>
      <p:sp>
        <p:nvSpPr>
          <p:cNvPr id="203" name="Rejection of slick professionalism…"/>
          <p:cNvSpPr txBox="1"/>
          <p:nvPr>
            <p:ph type="body" idx="1"/>
          </p:nvPr>
        </p:nvSpPr>
        <p:spPr>
          <a:xfrm>
            <a:off x="441077" y="2114550"/>
            <a:ext cx="10567359" cy="7226300"/>
          </a:xfrm>
          <a:prstGeom prst="rect">
            <a:avLst/>
          </a:prstGeom>
        </p:spPr>
        <p:txBody>
          <a:bodyPr/>
          <a:lstStyle/>
          <a:p>
            <a:pPr marL="391885" indent="-391885">
              <a:lnSpc>
                <a:spcPct val="90000"/>
              </a:lnSpc>
              <a:buChar char="•"/>
              <a:defRPr>
                <a:solidFill>
                  <a:srgbClr val="53585F"/>
                </a:solidFill>
              </a:defRPr>
            </a:pPr>
            <a:r>
              <a:t>Rejection of slick professionalism</a:t>
            </a:r>
          </a:p>
          <a:p>
            <a:pPr marL="391885" indent="-391885">
              <a:lnSpc>
                <a:spcPct val="90000"/>
              </a:lnSpc>
              <a:buChar char="•"/>
              <a:defRPr>
                <a:solidFill>
                  <a:srgbClr val="53585F"/>
                </a:solidFill>
              </a:defRPr>
            </a:pPr>
            <a:r>
              <a:t>Extended instrumental improvisations, often involve minimalist development </a:t>
            </a:r>
          </a:p>
          <a:p>
            <a:pPr marL="391885" indent="-391885">
              <a:lnSpc>
                <a:spcPct val="90000"/>
              </a:lnSpc>
              <a:buChar char="•"/>
              <a:defRPr>
                <a:solidFill>
                  <a:srgbClr val="53585F"/>
                </a:solidFill>
              </a:defRPr>
            </a:pPr>
            <a:r>
              <a:t>Electronic experimentation</a:t>
            </a:r>
          </a:p>
          <a:p>
            <a:pPr lvl="1" marL="874712" indent="-404812">
              <a:lnSpc>
                <a:spcPct val="90000"/>
              </a:lnSpc>
              <a:buChar char="–"/>
              <a:defRPr>
                <a:solidFill>
                  <a:srgbClr val="53585F"/>
                </a:solidFill>
              </a:defRPr>
            </a:pPr>
            <a:r>
              <a:t>Feedback and distortion</a:t>
            </a:r>
          </a:p>
          <a:p>
            <a:pPr lvl="1" marL="874712" indent="-404812">
              <a:lnSpc>
                <a:spcPct val="90000"/>
              </a:lnSpc>
              <a:buChar char="–"/>
              <a:defRPr>
                <a:solidFill>
                  <a:srgbClr val="53585F"/>
                </a:solidFill>
              </a:defRPr>
            </a:pPr>
            <a:r>
              <a:t>Other avant-garde effects</a:t>
            </a:r>
          </a:p>
          <a:p>
            <a:pPr marL="391885" indent="-391885">
              <a:lnSpc>
                <a:spcPct val="90000"/>
              </a:lnSpc>
              <a:buChar char="•"/>
              <a:defRPr>
                <a:solidFill>
                  <a:srgbClr val="53585F"/>
                </a:solidFill>
              </a:defRPr>
            </a:pPr>
            <a:r>
              <a:t>Many San Francisco bands not acid rock, but mixed folk, country music, R&amp;B, and blues styles: American roots music</a:t>
            </a:r>
          </a:p>
          <a:p>
            <a:pPr marL="391885" indent="-391885">
              <a:lnSpc>
                <a:spcPct val="90000"/>
              </a:lnSpc>
              <a:buChar char="•"/>
              <a:defRPr>
                <a:solidFill>
                  <a:srgbClr val="53585F"/>
                </a:solidFill>
              </a:defRPr>
            </a:pPr>
            <a:r>
              <a:t>Emphasis on light shows, psychedelic art</a:t>
            </a:r>
          </a:p>
        </p:txBody>
      </p:sp>
      <p:grpSp>
        <p:nvGrpSpPr>
          <p:cNvPr id="206" name="Grateful_Dead_1970.png"/>
          <p:cNvGrpSpPr/>
          <p:nvPr/>
        </p:nvGrpSpPr>
        <p:grpSpPr>
          <a:xfrm>
            <a:off x="7891564" y="3664767"/>
            <a:ext cx="4724117" cy="2554109"/>
            <a:chOff x="0" y="0"/>
            <a:chExt cx="4724116" cy="2554107"/>
          </a:xfrm>
        </p:grpSpPr>
        <p:pic>
          <p:nvPicPr>
            <p:cNvPr id="205" name="Grateful_Dead_1970.png" descr="Grateful_Dead_1970.png"/>
            <p:cNvPicPr>
              <a:picLocks noChangeAspect="1"/>
            </p:cNvPicPr>
            <p:nvPr/>
          </p:nvPicPr>
          <p:blipFill>
            <a:blip r:embed="rId2">
              <a:extLst/>
            </a:blip>
            <a:stretch>
              <a:fillRect/>
            </a:stretch>
          </p:blipFill>
          <p:spPr>
            <a:xfrm>
              <a:off x="25400" y="25400"/>
              <a:ext cx="4673317" cy="2452508"/>
            </a:xfrm>
            <a:prstGeom prst="rect">
              <a:avLst/>
            </a:prstGeom>
            <a:ln>
              <a:noFill/>
            </a:ln>
            <a:effectLst/>
          </p:spPr>
        </p:pic>
        <p:pic>
          <p:nvPicPr>
            <p:cNvPr id="204" name="Grateful_Dead_1970.png" descr="Grateful_Dead_1970.png"/>
            <p:cNvPicPr>
              <a:picLocks noChangeAspect="0"/>
            </p:cNvPicPr>
            <p:nvPr/>
          </p:nvPicPr>
          <p:blipFill>
            <a:blip r:embed="rId3">
              <a:extLst/>
            </a:blip>
            <a:stretch>
              <a:fillRect/>
            </a:stretch>
          </p:blipFill>
          <p:spPr>
            <a:xfrm>
              <a:off x="0" y="0"/>
              <a:ext cx="4724117" cy="2554108"/>
            </a:xfrm>
            <a:prstGeom prst="rect">
              <a:avLst/>
            </a:prstGeom>
            <a:effectLst/>
          </p:spPr>
        </p:pic>
      </p:grpSp>
      <p:sp>
        <p:nvSpPr>
          <p:cNvPr id="207" name="The Grateful Dead, 1969"/>
          <p:cNvSpPr txBox="1"/>
          <p:nvPr/>
        </p:nvSpPr>
        <p:spPr>
          <a:xfrm>
            <a:off x="10555177" y="6239933"/>
            <a:ext cx="2072358"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Iowan Old Style"/>
                <a:ea typeface="Iowan Old Style"/>
                <a:cs typeface="Iowan Old Style"/>
                <a:sym typeface="Iowan Old Style"/>
              </a:defRPr>
            </a:lvl1pPr>
          </a:lstStyle>
          <a:p>
            <a:pPr/>
            <a:r>
              <a:t>The Grateful Dead, 1969</a:t>
            </a:r>
          </a:p>
        </p:txBody>
      </p:sp>
      <p:pic>
        <p:nvPicPr>
          <p:cNvPr id="208" name="WHAT4_Photo07_04.jpg" descr="WHAT4_Photo07_04.jpg"/>
          <p:cNvPicPr>
            <a:picLocks noChangeAspect="1"/>
          </p:cNvPicPr>
          <p:nvPr/>
        </p:nvPicPr>
        <p:blipFill>
          <a:blip r:embed="rId4">
            <a:extLst/>
          </a:blip>
          <a:stretch>
            <a:fillRect/>
          </a:stretch>
        </p:blipFill>
        <p:spPr>
          <a:xfrm>
            <a:off x="10496709" y="126805"/>
            <a:ext cx="2189293" cy="289599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11" name="but what did “acid rock” mean?"/>
          <p:cNvSpPr txBox="1"/>
          <p:nvPr>
            <p:ph type="title"/>
          </p:nvPr>
        </p:nvSpPr>
        <p:spPr>
          <a:prstGeom prst="rect">
            <a:avLst/>
          </a:prstGeom>
        </p:spPr>
        <p:txBody>
          <a:bodyPr/>
          <a:lstStyle>
            <a:lvl1pPr defTabSz="543305">
              <a:spcBef>
                <a:spcPts val="2100"/>
              </a:spcBef>
              <a:defRPr sz="4836"/>
            </a:lvl1pPr>
          </a:lstStyle>
          <a:p>
            <a:pPr/>
            <a:r>
              <a:t>but what did “acid rock” mean?</a:t>
            </a:r>
          </a:p>
        </p:txBody>
      </p:sp>
      <p:sp>
        <p:nvSpPr>
          <p:cNvPr id="212" name="Modally-based harmonies = lack of harmonic drive…"/>
          <p:cNvSpPr txBox="1"/>
          <p:nvPr>
            <p:ph type="body" idx="1"/>
          </p:nvPr>
        </p:nvSpPr>
        <p:spPr>
          <a:xfrm>
            <a:off x="436033" y="1809750"/>
            <a:ext cx="11861801" cy="7226300"/>
          </a:xfrm>
          <a:prstGeom prst="rect">
            <a:avLst/>
          </a:prstGeom>
        </p:spPr>
        <p:txBody>
          <a:bodyPr/>
          <a:lstStyle/>
          <a:p>
            <a:pPr>
              <a:buChar char="•"/>
              <a:defRPr>
                <a:solidFill>
                  <a:srgbClr val="53585F"/>
                </a:solidFill>
              </a:defRPr>
            </a:pPr>
            <a:r>
              <a:t>Modally-based harmonies = lack of harmonic drive</a:t>
            </a:r>
          </a:p>
          <a:p>
            <a:pPr>
              <a:buChar char="•"/>
              <a:defRPr>
                <a:solidFill>
                  <a:srgbClr val="53585F"/>
                </a:solidFill>
              </a:defRPr>
            </a:pPr>
            <a:r>
              <a:t>Drone: sustained note underneath entire texture, borrowed from Indian classical music</a:t>
            </a:r>
          </a:p>
          <a:p>
            <a:pPr>
              <a:buChar char="•"/>
              <a:defRPr>
                <a:solidFill>
                  <a:srgbClr val="53585F"/>
                </a:solidFill>
              </a:defRPr>
            </a:pPr>
            <a:r>
              <a:t>Often lacks definitive beat</a:t>
            </a:r>
          </a:p>
          <a:p>
            <a:pPr>
              <a:buChar char="•"/>
              <a:defRPr>
                <a:solidFill>
                  <a:srgbClr val="53585F"/>
                </a:solidFill>
              </a:defRPr>
            </a:pPr>
            <a:r>
              <a:t>Free-form, often obscure lyrics</a:t>
            </a:r>
          </a:p>
          <a:p>
            <a:pPr>
              <a:buChar char="•"/>
              <a:defRPr>
                <a:solidFill>
                  <a:srgbClr val="53585F"/>
                </a:solidFill>
              </a:defRPr>
            </a:pPr>
            <a:r>
              <a:t>Thick, dense textures</a:t>
            </a:r>
          </a:p>
        </p:txBody>
      </p:sp>
      <p:grpSp>
        <p:nvGrpSpPr>
          <p:cNvPr id="215" name="A poster announces the Jefferson Airplane and the Grateful Dead in concert at the San Francisco's Fillmore Auditorium using the colorful and artistic psychedelic style of the era. The poster also shows photos of the band members."/>
          <p:cNvGrpSpPr/>
          <p:nvPr/>
        </p:nvGrpSpPr>
        <p:grpSpPr>
          <a:xfrm>
            <a:off x="7169019" y="3509397"/>
            <a:ext cx="4079646" cy="5723269"/>
            <a:chOff x="0" y="0"/>
            <a:chExt cx="4079645" cy="5723268"/>
          </a:xfrm>
        </p:grpSpPr>
        <p:pic>
          <p:nvPicPr>
            <p:cNvPr id="214" name="A poster announces the Jefferson Airplane and the Grateful Dead in concert at the San Francisco's Fillmore Auditorium using the colorful and artistic psychedelic style of the era. The poster also shows photos of the band members." descr="A poster announces the Jefferson Airplane and the Grateful Dead in concert at the San Francisco's Fillmore Auditorium using the colorful and artistic psychedelic style of the era. The poster also shows photos of the band members."/>
            <p:cNvPicPr>
              <a:picLocks noChangeAspect="1"/>
            </p:cNvPicPr>
            <p:nvPr/>
          </p:nvPicPr>
          <p:blipFill>
            <a:blip r:embed="rId2">
              <a:extLst/>
            </a:blip>
            <a:stretch>
              <a:fillRect/>
            </a:stretch>
          </p:blipFill>
          <p:spPr>
            <a:xfrm>
              <a:off x="63500" y="38100"/>
              <a:ext cx="3952646" cy="5558169"/>
            </a:xfrm>
            <a:prstGeom prst="rect">
              <a:avLst/>
            </a:prstGeom>
            <a:ln>
              <a:noFill/>
            </a:ln>
            <a:effectLst/>
          </p:spPr>
        </p:pic>
        <p:pic>
          <p:nvPicPr>
            <p:cNvPr id="213" name="A poster announces the Jefferson Airplane and the Grateful Dead in concert at the San Francisco's Fillmore Auditorium using the colorful and artistic psychedelic style of the era. The poster also shows photos of the band members." descr="A poster announces the Jefferson Airplane and the Grateful Dead in concert at the San Francisco's Fillmore Auditorium using the colorful and artistic psychedelic style of the era. The poster also shows photos of the band members."/>
            <p:cNvPicPr>
              <a:picLocks noChangeAspect="0"/>
            </p:cNvPicPr>
            <p:nvPr/>
          </p:nvPicPr>
          <p:blipFill>
            <a:blip r:embed="rId3">
              <a:extLst/>
            </a:blip>
            <a:stretch>
              <a:fillRect/>
            </a:stretch>
          </p:blipFill>
          <p:spPr>
            <a:xfrm>
              <a:off x="0" y="0"/>
              <a:ext cx="4079646" cy="572326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18" name="Jefferson Airplane (1965)"/>
          <p:cNvSpPr txBox="1"/>
          <p:nvPr>
            <p:ph type="title"/>
          </p:nvPr>
        </p:nvSpPr>
        <p:spPr>
          <a:xfrm>
            <a:off x="419040" y="730250"/>
            <a:ext cx="11861801" cy="723900"/>
          </a:xfrm>
          <a:prstGeom prst="rect">
            <a:avLst/>
          </a:prstGeom>
        </p:spPr>
        <p:txBody>
          <a:bodyPr/>
          <a:lstStyle>
            <a:lvl1pPr defTabSz="368045">
              <a:spcBef>
                <a:spcPts val="1400"/>
              </a:spcBef>
              <a:defRPr sz="4788"/>
            </a:lvl1pPr>
          </a:lstStyle>
          <a:p>
            <a:pPr/>
            <a:r>
              <a:t>Jefferson Airplane (1965)</a:t>
            </a:r>
          </a:p>
        </p:txBody>
      </p:sp>
      <p:sp>
        <p:nvSpPr>
          <p:cNvPr id="219" name="First band to emerge nationally from San Francisco and achieve commercial success…"/>
          <p:cNvSpPr txBox="1"/>
          <p:nvPr>
            <p:ph type="body" sz="half" idx="1"/>
          </p:nvPr>
        </p:nvSpPr>
        <p:spPr>
          <a:xfrm>
            <a:off x="-556701" y="2007947"/>
            <a:ext cx="10402596" cy="3112394"/>
          </a:xfrm>
          <a:prstGeom prst="rect">
            <a:avLst/>
          </a:prstGeom>
        </p:spPr>
        <p:txBody>
          <a:bodyPr/>
          <a:lstStyle/>
          <a:p>
            <a:pPr lvl="2" marL="1318721" indent="-363681">
              <a:lnSpc>
                <a:spcPct val="90000"/>
              </a:lnSpc>
              <a:buSzPct val="100000"/>
              <a:buFontTx/>
              <a:buChar char="•"/>
              <a:defRPr sz="3100"/>
            </a:pPr>
            <a:r>
              <a:t>First band to emerge nationally from San Francisco and achieve commercial success</a:t>
            </a:r>
          </a:p>
          <a:p>
            <a:pPr lvl="3" marL="1775921" indent="-363681">
              <a:lnSpc>
                <a:spcPct val="90000"/>
              </a:lnSpc>
              <a:buSzPct val="100000"/>
              <a:buFontTx/>
              <a:buChar char="•"/>
              <a:defRPr sz="3100"/>
            </a:pPr>
            <a:r>
              <a:t>With </a:t>
            </a:r>
            <a:r>
              <a:rPr b="1"/>
              <a:t>Quicksilver Messenger</a:t>
            </a:r>
            <a:r>
              <a:t> and the </a:t>
            </a:r>
            <a:r>
              <a:rPr b="1"/>
              <a:t>Grateful Dead </a:t>
            </a:r>
            <a:r>
              <a:t>were the original triumvirate of San Francisco acid rock bands</a:t>
            </a:r>
          </a:p>
        </p:txBody>
      </p:sp>
      <p:pic>
        <p:nvPicPr>
          <p:cNvPr id="220" name="Image" descr="Image"/>
          <p:cNvPicPr>
            <a:picLocks noChangeAspect="1"/>
          </p:cNvPicPr>
          <p:nvPr/>
        </p:nvPicPr>
        <p:blipFill>
          <a:blip r:embed="rId2">
            <a:extLst/>
          </a:blip>
          <a:stretch>
            <a:fillRect/>
          </a:stretch>
        </p:blipFill>
        <p:spPr>
          <a:xfrm>
            <a:off x="9876728" y="247002"/>
            <a:ext cx="2900932" cy="2900931"/>
          </a:xfrm>
          <a:prstGeom prst="rect">
            <a:avLst/>
          </a:prstGeom>
          <a:ln w="12700">
            <a:solidFill>
              <a:srgbClr val="000000"/>
            </a:solidFill>
            <a:miter lim="400000"/>
          </a:ln>
        </p:spPr>
      </p:pic>
      <p:sp>
        <p:nvSpPr>
          <p:cNvPr id="221" name="Second LP (first with Slick) Surrealistic Pillow (1967) big hit…"/>
          <p:cNvSpPr txBox="1"/>
          <p:nvPr/>
        </p:nvSpPr>
        <p:spPr>
          <a:xfrm>
            <a:off x="-406549" y="5141016"/>
            <a:ext cx="13055601" cy="3012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marL="1318721" indent="-363681" defTabSz="584200">
              <a:lnSpc>
                <a:spcPct val="90000"/>
              </a:lnSpc>
              <a:spcBef>
                <a:spcPts val="1800"/>
              </a:spcBef>
              <a:buSzPct val="100000"/>
              <a:buChar char="•"/>
              <a:defRPr sz="3100">
                <a:solidFill>
                  <a:srgbClr val="5C5C5C"/>
                </a:solidFill>
                <a:latin typeface="Iowan Old Style"/>
                <a:ea typeface="Iowan Old Style"/>
                <a:cs typeface="Iowan Old Style"/>
                <a:sym typeface="Iowan Old Style"/>
              </a:defRPr>
            </a:pPr>
            <a:r>
              <a:t>Second LP (first with Slick) </a:t>
            </a:r>
            <a:r>
              <a:rPr b="1"/>
              <a:t>Surrealistic Pillow</a:t>
            </a:r>
            <a:r>
              <a:t> (1967) big hit</a:t>
            </a:r>
          </a:p>
          <a:p>
            <a:pPr lvl="2" marL="1318721" indent="-363681" defTabSz="584200">
              <a:lnSpc>
                <a:spcPct val="90000"/>
              </a:lnSpc>
              <a:spcBef>
                <a:spcPts val="1800"/>
              </a:spcBef>
              <a:buSzPct val="100000"/>
              <a:buChar char="•"/>
              <a:defRPr sz="3100">
                <a:solidFill>
                  <a:srgbClr val="5C5C5C"/>
                </a:solidFill>
                <a:latin typeface="Iowan Old Style"/>
                <a:ea typeface="Iowan Old Style"/>
                <a:cs typeface="Iowan Old Style"/>
                <a:sym typeface="Iowan Old Style"/>
              </a:defRPr>
            </a:pPr>
            <a:r>
              <a:t>Biggest celebrity in the band was Grace Slick, who had formally been with The Great Society</a:t>
            </a:r>
          </a:p>
          <a:p>
            <a:pPr lvl="2" marL="1318721" indent="-363681" defTabSz="584200">
              <a:lnSpc>
                <a:spcPct val="90000"/>
              </a:lnSpc>
              <a:spcBef>
                <a:spcPts val="1800"/>
              </a:spcBef>
              <a:buSzPct val="100000"/>
              <a:buChar char="•"/>
              <a:defRPr sz="3100">
                <a:solidFill>
                  <a:srgbClr val="5C5C5C"/>
                </a:solidFill>
                <a:latin typeface="Iowan Old Style"/>
                <a:ea typeface="Iowan Old Style"/>
                <a:cs typeface="Iowan Old Style"/>
                <a:sym typeface="Iowan Old Style"/>
              </a:defRPr>
            </a:pPr>
            <a:r>
              <a:t>Introduced to a national audience with “Somebody to Love” in 1966 and “White Rabbit” in 1967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24" name="Grateful Dead (1965)"/>
          <p:cNvSpPr txBox="1"/>
          <p:nvPr>
            <p:ph type="title"/>
          </p:nvPr>
        </p:nvSpPr>
        <p:spPr>
          <a:prstGeom prst="rect">
            <a:avLst/>
          </a:prstGeom>
        </p:spPr>
        <p:txBody>
          <a:bodyPr/>
          <a:lstStyle>
            <a:lvl1pPr defTabSz="543305">
              <a:spcBef>
                <a:spcPts val="2100"/>
              </a:spcBef>
              <a:defRPr sz="4836"/>
            </a:lvl1pPr>
          </a:lstStyle>
          <a:p>
            <a:pPr/>
            <a:r>
              <a:t>Grateful Dead (1965)</a:t>
            </a:r>
          </a:p>
        </p:txBody>
      </p:sp>
      <p:sp>
        <p:nvSpPr>
          <p:cNvPr id="225" name="Led by country and jazz-influenced guitarist Jerry Garcia (1942-1995), with Ron “Pigpen” McKernan, Phil Lesh, Mickey Hart (drums), Bill Kreutzmann, and Bob Weir (guitar)…"/>
          <p:cNvSpPr txBox="1"/>
          <p:nvPr>
            <p:ph type="body" idx="1"/>
          </p:nvPr>
        </p:nvSpPr>
        <p:spPr>
          <a:prstGeom prst="rect">
            <a:avLst/>
          </a:prstGeom>
        </p:spPr>
        <p:txBody>
          <a:bodyPr/>
          <a:lstStyle/>
          <a:p>
            <a:pPr>
              <a:lnSpc>
                <a:spcPct val="90000"/>
              </a:lnSpc>
              <a:buChar char="•"/>
              <a:defRPr>
                <a:solidFill>
                  <a:srgbClr val="53585F"/>
                </a:solidFill>
              </a:defRPr>
            </a:pPr>
            <a:r>
              <a:t>Led by country and jazz-influenced guitarist Jerry Garcia (1942-1995), with Ron “Pigpen” McKernan, Phil Lesh, Mickey Hart (drums), Bill Kreutzmann, and Bob Weir (guitar)</a:t>
            </a:r>
          </a:p>
          <a:p>
            <a:pPr>
              <a:lnSpc>
                <a:spcPct val="90000"/>
              </a:lnSpc>
              <a:buChar char="•"/>
              <a:defRPr>
                <a:solidFill>
                  <a:srgbClr val="53585F"/>
                </a:solidFill>
              </a:defRPr>
            </a:pPr>
            <a:r>
              <a:t>Pioneered transition from urban folk to folk rock to acid rock</a:t>
            </a:r>
          </a:p>
          <a:p>
            <a:pPr>
              <a:lnSpc>
                <a:spcPct val="90000"/>
              </a:lnSpc>
              <a:buChar char="•"/>
              <a:defRPr>
                <a:solidFill>
                  <a:srgbClr val="53585F"/>
                </a:solidFill>
              </a:defRPr>
            </a:pPr>
            <a:r>
              <a:t>Members from diverse backgrounds</a:t>
            </a:r>
          </a:p>
          <a:p>
            <a:pPr lvl="1">
              <a:lnSpc>
                <a:spcPct val="90000"/>
              </a:lnSpc>
              <a:buChar char="–"/>
              <a:defRPr>
                <a:solidFill>
                  <a:srgbClr val="53585F"/>
                </a:solidFill>
              </a:defRPr>
            </a:pPr>
            <a:r>
              <a:t>Garcia:  country/folk music</a:t>
            </a:r>
            <a:endParaRPr sz="3800"/>
          </a:p>
          <a:p>
            <a:pPr lvl="1">
              <a:lnSpc>
                <a:spcPct val="90000"/>
              </a:lnSpc>
              <a:buChar char="–"/>
              <a:defRPr>
                <a:solidFill>
                  <a:srgbClr val="53585F"/>
                </a:solidFill>
              </a:defRPr>
            </a:pPr>
            <a:r>
              <a:t>Lesh:  Classical, avant-garde electronic music</a:t>
            </a:r>
            <a:endParaRPr sz="3800"/>
          </a:p>
          <a:p>
            <a:pPr lvl="1">
              <a:lnSpc>
                <a:spcPct val="90000"/>
              </a:lnSpc>
              <a:buChar char="–"/>
              <a:defRPr>
                <a:solidFill>
                  <a:srgbClr val="53585F"/>
                </a:solidFill>
              </a:defRPr>
            </a:pPr>
            <a:r>
              <a:t>Hart:  world music, percussion</a:t>
            </a:r>
            <a:endParaRPr sz="3800"/>
          </a:p>
          <a:p>
            <a:pPr lvl="1">
              <a:lnSpc>
                <a:spcPct val="90000"/>
              </a:lnSpc>
              <a:buChar char="–"/>
              <a:defRPr>
                <a:solidFill>
                  <a:srgbClr val="53585F"/>
                </a:solidFill>
              </a:defRPr>
            </a:pPr>
            <a:r>
              <a:t>McKernan:  blues</a:t>
            </a:r>
          </a:p>
        </p:txBody>
      </p:sp>
      <p:grpSp>
        <p:nvGrpSpPr>
          <p:cNvPr id="228" name="Gdead1.jpg"/>
          <p:cNvGrpSpPr/>
          <p:nvPr/>
        </p:nvGrpSpPr>
        <p:grpSpPr>
          <a:xfrm>
            <a:off x="7942889" y="5842089"/>
            <a:ext cx="3797301" cy="3073400"/>
            <a:chOff x="0" y="0"/>
            <a:chExt cx="3797300" cy="3073399"/>
          </a:xfrm>
        </p:grpSpPr>
        <p:pic>
          <p:nvPicPr>
            <p:cNvPr id="227" name="Gdead1.jpg" descr="Gdead1.jpg"/>
            <p:cNvPicPr>
              <a:picLocks noChangeAspect="0"/>
            </p:cNvPicPr>
            <p:nvPr/>
          </p:nvPicPr>
          <p:blipFill>
            <a:blip r:embed="rId2">
              <a:extLst/>
            </a:blip>
            <a:stretch>
              <a:fillRect/>
            </a:stretch>
          </p:blipFill>
          <p:spPr>
            <a:xfrm>
              <a:off x="0" y="0"/>
              <a:ext cx="3797300" cy="3048000"/>
            </a:xfrm>
            <a:prstGeom prst="rect">
              <a:avLst/>
            </a:prstGeom>
            <a:ln>
              <a:noFill/>
            </a:ln>
            <a:effectLst/>
          </p:spPr>
        </p:pic>
        <p:pic>
          <p:nvPicPr>
            <p:cNvPr id="226" name="Gdead1.jpg" descr="Gdead1.jpg"/>
            <p:cNvPicPr>
              <a:picLocks noChangeAspect="0"/>
            </p:cNvPicPr>
            <p:nvPr/>
          </p:nvPicPr>
          <p:blipFill>
            <a:blip r:embed="rId3">
              <a:extLst/>
            </a:blip>
            <a:stretch>
              <a:fillRect/>
            </a:stretch>
          </p:blipFill>
          <p:spPr>
            <a:xfrm>
              <a:off x="0" y="0"/>
              <a:ext cx="3797300" cy="3073400"/>
            </a:xfrm>
            <a:prstGeom prst="rect">
              <a:avLst/>
            </a:prstGeom>
            <a:effectLst/>
          </p:spPr>
        </p:pic>
      </p:grpSp>
      <p:sp>
        <p:nvSpPr>
          <p:cNvPr id="229" name="The Dead, 1971"/>
          <p:cNvSpPr txBox="1"/>
          <p:nvPr/>
        </p:nvSpPr>
        <p:spPr>
          <a:xfrm>
            <a:off x="7640382" y="9117334"/>
            <a:ext cx="3810001"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spcBef>
                <a:spcPts val="1000"/>
              </a:spcBef>
              <a:buClr>
                <a:srgbClr val="FFFFFF"/>
              </a:buClr>
              <a:buFont typeface="Times New Roman"/>
              <a:defRPr sz="1800">
                <a:uFill>
                  <a:solidFill>
                    <a:srgbClr val="000000"/>
                  </a:solidFill>
                </a:uFill>
                <a:latin typeface="Iowan Old Style"/>
                <a:ea typeface="Iowan Old Style"/>
                <a:cs typeface="Iowan Old Style"/>
                <a:sym typeface="Iowan Old Style"/>
              </a:defRPr>
            </a:lvl1pPr>
          </a:lstStyle>
          <a:p>
            <a:pPr/>
            <a:r>
              <a:t>The Dead, 1971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500" fill="hold"/>
                                        <p:tgtEl>
                                          <p:spTgt spid="228"/>
                                        </p:tgtEl>
                                        <p:attrNameLst>
                                          <p:attrName>ppt_w</p:attrName>
                                        </p:attrNameLst>
                                      </p:cBhvr>
                                      <p:tavLst>
                                        <p:tav tm="0">
                                          <p:val>
                                            <p:fltVal val="0"/>
                                          </p:val>
                                        </p:tav>
                                        <p:tav tm="100000">
                                          <p:val>
                                            <p:strVal val="#ppt_w"/>
                                          </p:val>
                                        </p:tav>
                                      </p:tavLst>
                                    </p:anim>
                                    <p:anim calcmode="lin" valueType="num">
                                      <p:cBhvr>
                                        <p:cTn id="8" dur="500" fill="hold"/>
                                        <p:tgtEl>
                                          <p:spTgt spid="2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29"/>
                                        </p:tgtEl>
                                        <p:attrNameLst>
                                          <p:attrName>style.visibility</p:attrName>
                                        </p:attrNameLst>
                                      </p:cBhvr>
                                      <p:to>
                                        <p:strVal val="visible"/>
                                      </p:to>
                                    </p:set>
                                    <p:anim calcmode="lin" valueType="num">
                                      <p:cBhvr>
                                        <p:cTn id="13" dur="500" fill="hold"/>
                                        <p:tgtEl>
                                          <p:spTgt spid="229"/>
                                        </p:tgtEl>
                                        <p:attrNameLst>
                                          <p:attrName>ppt_x</p:attrName>
                                        </p:attrNameLst>
                                      </p:cBhvr>
                                      <p:tavLst>
                                        <p:tav tm="0">
                                          <p:val>
                                            <p:strVal val="0-#ppt_w/2"/>
                                          </p:val>
                                        </p:tav>
                                        <p:tav tm="100000">
                                          <p:val>
                                            <p:strVal val="#ppt_x"/>
                                          </p:val>
                                        </p:tav>
                                      </p:tavLst>
                                    </p:anim>
                                    <p:anim calcmode="lin" valueType="num">
                                      <p:cBhvr>
                                        <p:cTn id="14" dur="500" fill="hold"/>
                                        <p:tgtEl>
                                          <p:spTgt spid="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2"/>
      <p:bldP build="whole" bldLvl="1" animBg="1" rev="0" advAuto="0" spid="22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Line"/>
          <p:cNvSpPr/>
          <p:nvPr>
            <p:ph type="body" idx="13"/>
          </p:nvPr>
        </p:nvSpPr>
        <p:spPr>
          <a:prstGeom prst="line">
            <a:avLst/>
          </a:prstGeom>
        </p:spPr>
        <p:txBody>
          <a:bodyPr/>
          <a:lstStyle/>
          <a:p>
            <a:pPr marL="0" indent="0" defTabSz="457200">
              <a:spcBef>
                <a:spcPts val="0"/>
              </a:spcBef>
              <a:buSzTx/>
              <a:buNone/>
              <a:defRPr sz="1200">
                <a:latin typeface="Helvetica"/>
                <a:ea typeface="Helvetica"/>
                <a:cs typeface="Helvetica"/>
                <a:sym typeface="Helvetica"/>
              </a:defRPr>
            </a:pPr>
          </a:p>
        </p:txBody>
      </p:sp>
      <p:sp>
        <p:nvSpPr>
          <p:cNvPr id="232" name="Deadheads and the Jam Band Aesthetic"/>
          <p:cNvSpPr txBox="1"/>
          <p:nvPr>
            <p:ph type="title"/>
          </p:nvPr>
        </p:nvSpPr>
        <p:spPr>
          <a:prstGeom prst="rect">
            <a:avLst/>
          </a:prstGeom>
        </p:spPr>
        <p:txBody>
          <a:bodyPr/>
          <a:lstStyle>
            <a:lvl1pPr marL="57799" marR="57799" defTabSz="1295400">
              <a:spcBef>
                <a:spcPts val="0"/>
              </a:spcBef>
              <a:defRPr cap="none" sz="4800">
                <a:solidFill>
                  <a:srgbClr val="F7AD00"/>
                </a:solidFill>
                <a:uFill>
                  <a:solidFill>
                    <a:srgbClr val="F7AD00"/>
                  </a:solidFill>
                </a:uFill>
              </a:defRPr>
            </a:lvl1pPr>
          </a:lstStyle>
          <a:p>
            <a:pPr/>
            <a:r>
              <a:t>Deadheads and the Jam Band Aesthetic</a:t>
            </a:r>
          </a:p>
        </p:txBody>
      </p:sp>
      <p:sp>
        <p:nvSpPr>
          <p:cNvPr id="233" name="During the 60s, the band lived in an old Victorian house near the corner of Haight and Ashbury and often played live, spontaneous jams in Golden Gate Park.…"/>
          <p:cNvSpPr txBox="1"/>
          <p:nvPr>
            <p:ph type="body" sz="quarter" idx="1"/>
          </p:nvPr>
        </p:nvSpPr>
        <p:spPr>
          <a:xfrm>
            <a:off x="502284" y="1701800"/>
            <a:ext cx="9194891" cy="2657927"/>
          </a:xfrm>
          <a:prstGeom prst="rect">
            <a:avLst/>
          </a:prstGeom>
        </p:spPr>
        <p:txBody>
          <a:bodyPr/>
          <a:lstStyle/>
          <a:p>
            <a:pPr marL="307340" indent="-266700">
              <a:lnSpc>
                <a:spcPct val="90000"/>
              </a:lnSpc>
              <a:buSzPct val="100000"/>
              <a:buFontTx/>
              <a:buChar char="•"/>
              <a:defRPr sz="2800"/>
            </a:pPr>
            <a:r>
              <a:t>During the 60s, the band lived in an old Victorian house near the corner of Haight and Ashbury and often played live, spontaneous jams in Golden Gate Park.</a:t>
            </a:r>
          </a:p>
          <a:p>
            <a:pPr marL="307340" indent="-266700">
              <a:lnSpc>
                <a:spcPct val="90000"/>
              </a:lnSpc>
              <a:buSzPct val="100000"/>
              <a:buFontTx/>
              <a:buChar char="•"/>
              <a:defRPr sz="2800"/>
            </a:pPr>
            <a:r>
              <a:t>Their best album of the period, Workingman’s Dead (1970) featured folk and country style ballads </a:t>
            </a:r>
          </a:p>
        </p:txBody>
      </p:sp>
      <p:grpSp>
        <p:nvGrpSpPr>
          <p:cNvPr id="236" name="gratefuldead1966.jpg"/>
          <p:cNvGrpSpPr/>
          <p:nvPr/>
        </p:nvGrpSpPr>
        <p:grpSpPr>
          <a:xfrm>
            <a:off x="9708613" y="200512"/>
            <a:ext cx="2769402" cy="3918692"/>
            <a:chOff x="0" y="0"/>
            <a:chExt cx="2769400" cy="3918691"/>
          </a:xfrm>
        </p:grpSpPr>
        <p:pic>
          <p:nvPicPr>
            <p:cNvPr id="235" name="gratefuldead1966.jpg" descr="gratefuldead1966.jpg"/>
            <p:cNvPicPr>
              <a:picLocks noChangeAspect="1"/>
            </p:cNvPicPr>
            <p:nvPr/>
          </p:nvPicPr>
          <p:blipFill>
            <a:blip r:embed="rId2">
              <a:extLst/>
            </a:blip>
            <a:stretch>
              <a:fillRect/>
            </a:stretch>
          </p:blipFill>
          <p:spPr>
            <a:xfrm>
              <a:off x="63500" y="38100"/>
              <a:ext cx="2642401" cy="3753592"/>
            </a:xfrm>
            <a:prstGeom prst="rect">
              <a:avLst/>
            </a:prstGeom>
            <a:ln>
              <a:noFill/>
            </a:ln>
            <a:effectLst/>
          </p:spPr>
        </p:pic>
        <p:pic>
          <p:nvPicPr>
            <p:cNvPr id="234" name="gratefuldead1966.jpg" descr="gratefuldead1966.jpg"/>
            <p:cNvPicPr>
              <a:picLocks noChangeAspect="0"/>
            </p:cNvPicPr>
            <p:nvPr/>
          </p:nvPicPr>
          <p:blipFill>
            <a:blip r:embed="rId3">
              <a:extLst/>
            </a:blip>
            <a:stretch>
              <a:fillRect/>
            </a:stretch>
          </p:blipFill>
          <p:spPr>
            <a:xfrm>
              <a:off x="0" y="0"/>
              <a:ext cx="2769401" cy="3918692"/>
            </a:xfrm>
            <a:prstGeom prst="rect">
              <a:avLst/>
            </a:prstGeom>
            <a:effectLst/>
          </p:spPr>
        </p:pic>
      </p:grpSp>
      <p:sp>
        <p:nvSpPr>
          <p:cNvPr id="237" name="Known for live performances and long jams…"/>
          <p:cNvSpPr txBox="1"/>
          <p:nvPr/>
        </p:nvSpPr>
        <p:spPr>
          <a:xfrm>
            <a:off x="544559" y="4151586"/>
            <a:ext cx="11915682" cy="4920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07340" indent="-266700" defTabSz="584200">
              <a:lnSpc>
                <a:spcPct val="90000"/>
              </a:lnSpc>
              <a:spcBef>
                <a:spcPts val="1800"/>
              </a:spcBef>
              <a:buSzPct val="100000"/>
              <a:buChar char="•"/>
              <a:defRPr sz="2800">
                <a:solidFill>
                  <a:srgbClr val="5C5C5C"/>
                </a:solidFill>
                <a:latin typeface="Iowan Old Style"/>
                <a:ea typeface="Iowan Old Style"/>
                <a:cs typeface="Iowan Old Style"/>
                <a:sym typeface="Iowan Old Style"/>
              </a:defRPr>
            </a:pPr>
          </a:p>
          <a:p>
            <a:pPr marL="307340" indent="-266700" defTabSz="584200">
              <a:lnSpc>
                <a:spcPct val="90000"/>
              </a:lnSpc>
              <a:spcBef>
                <a:spcPts val="1800"/>
              </a:spcBef>
              <a:buSzPct val="100000"/>
              <a:buChar char="•"/>
              <a:defRPr sz="2800">
                <a:solidFill>
                  <a:srgbClr val="5C5C5C"/>
                </a:solidFill>
                <a:latin typeface="Iowan Old Style"/>
                <a:ea typeface="Iowan Old Style"/>
                <a:cs typeface="Iowan Old Style"/>
                <a:sym typeface="Iowan Old Style"/>
              </a:defRPr>
            </a:pPr>
            <a:r>
              <a:t>Known for live performances and long jams</a:t>
            </a:r>
          </a:p>
          <a:p>
            <a:pPr marL="307340" indent="-266700" defTabSz="584200">
              <a:lnSpc>
                <a:spcPct val="90000"/>
              </a:lnSpc>
              <a:spcBef>
                <a:spcPts val="1800"/>
              </a:spcBef>
              <a:buSzPct val="100000"/>
              <a:buChar char="•"/>
              <a:defRPr sz="2800">
                <a:solidFill>
                  <a:srgbClr val="5C5C5C"/>
                </a:solidFill>
                <a:latin typeface="Iowan Old Style"/>
                <a:ea typeface="Iowan Old Style"/>
                <a:cs typeface="Iowan Old Style"/>
                <a:sym typeface="Iowan Old Style"/>
              </a:defRPr>
            </a:pPr>
            <a:r>
              <a:t>Became a unique musical institution with devoted fans, known as Deadheads, who followed them and recorded every concert</a:t>
            </a:r>
          </a:p>
          <a:p>
            <a:pPr marL="307340" indent="-266700" defTabSz="584200">
              <a:lnSpc>
                <a:spcPct val="90000"/>
              </a:lnSpc>
              <a:spcBef>
                <a:spcPts val="1800"/>
              </a:spcBef>
              <a:buSzPct val="100000"/>
              <a:buChar char="•"/>
              <a:defRPr sz="2800">
                <a:solidFill>
                  <a:srgbClr val="5C5C5C"/>
                </a:solidFill>
                <a:latin typeface="Iowan Old Style"/>
                <a:ea typeface="Iowan Old Style"/>
                <a:cs typeface="Iowan Old Style"/>
                <a:sym typeface="Iowan Old Style"/>
              </a:defRPr>
            </a:pPr>
            <a:r>
              <a:t>Their fans would make them the most popular live act in the history of rock and roll.</a:t>
            </a:r>
          </a:p>
          <a:p>
            <a:pPr marL="307340" indent="-266700" defTabSz="584200">
              <a:lnSpc>
                <a:spcPct val="90000"/>
              </a:lnSpc>
              <a:spcBef>
                <a:spcPts val="1800"/>
              </a:spcBef>
              <a:buSzPct val="100000"/>
              <a:buChar char="•"/>
              <a:defRPr sz="2800">
                <a:solidFill>
                  <a:srgbClr val="5C5C5C"/>
                </a:solidFill>
                <a:latin typeface="Iowan Old Style"/>
                <a:ea typeface="Iowan Old Style"/>
                <a:cs typeface="Iowan Old Style"/>
                <a:sym typeface="Iowan Old Style"/>
              </a:defRPr>
            </a:pPr>
            <a:r>
              <a:t>In honor of their longevity, the following video splices together seven videos of live performances of “Truckin’” from 1972–1991</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233">
                                            <p:bg/>
                                          </p:spTgt>
                                        </p:tgtEl>
                                        <p:attrNameLst>
                                          <p:attrName>style.visibility</p:attrName>
                                        </p:attrNameLst>
                                      </p:cBhvr>
                                      <p:to>
                                        <p:strVal val="visible"/>
                                      </p:to>
                                    </p:set>
                                    <p:anim calcmode="lin" valueType="num">
                                      <p:cBhvr>
                                        <p:cTn id="7" dur="500" fill="hold"/>
                                        <p:tgtEl>
                                          <p:spTgt spid="233">
                                            <p:bg/>
                                          </p:spTgt>
                                        </p:tgtEl>
                                        <p:attrNameLst>
                                          <p:attrName>ppt_x</p:attrName>
                                        </p:attrNameLst>
                                      </p:cBhvr>
                                      <p:tavLst>
                                        <p:tav tm="0">
                                          <p:val>
                                            <p:strVal val="1+#ppt_w/2"/>
                                          </p:val>
                                        </p:tav>
                                        <p:tav tm="100000">
                                          <p:val>
                                            <p:strVal val="#ppt_x"/>
                                          </p:val>
                                        </p:tav>
                                      </p:tavLst>
                                    </p:anim>
                                    <p:anim calcmode="lin" valueType="num">
                                      <p:cBhvr>
                                        <p:cTn id="8" dur="500" fill="hold"/>
                                        <p:tgtEl>
                                          <p:spTgt spid="233">
                                            <p:bg/>
                                          </p:spTgt>
                                        </p:tgtEl>
                                        <p:attrNameLst>
                                          <p:attrName>ppt_y</p:attrName>
                                        </p:attrNameLst>
                                      </p:cBhvr>
                                      <p:tavLst>
                                        <p:tav tm="0">
                                          <p:val>
                                            <p:strVal val="#ppt_y"/>
                                          </p:val>
                                        </p:tav>
                                        <p:tav tm="100000">
                                          <p:val>
                                            <p:strVal val="#ppt_y"/>
                                          </p:val>
                                        </p:tav>
                                      </p:tavLst>
                                    </p:anim>
                                  </p:childTnLst>
                                </p:cTn>
                              </p:par>
                              <p:par>
                                <p:cTn id="9" presetClass="entr" nodeType="withEffect" presetSubtype="2" presetID="2" grpId="1" fill="hold">
                                  <p:stCondLst>
                                    <p:cond delay="0"/>
                                  </p:stCondLst>
                                  <p:iterate type="el" backwards="0">
                                    <p:tmAbs val="0"/>
                                  </p:iterate>
                                  <p:childTnLst>
                                    <p:set>
                                      <p:cBhvr>
                                        <p:cTn id="10" fill="hold"/>
                                        <p:tgtEl>
                                          <p:spTgt spid="233">
                                            <p:txEl>
                                              <p:pRg st="0" end="0"/>
                                            </p:txEl>
                                          </p:spTgt>
                                        </p:tgtEl>
                                        <p:attrNameLst>
                                          <p:attrName>style.visibility</p:attrName>
                                        </p:attrNameLst>
                                      </p:cBhvr>
                                      <p:to>
                                        <p:strVal val="visible"/>
                                      </p:to>
                                    </p:set>
                                    <p:anim calcmode="lin" valueType="num">
                                      <p:cBhvr>
                                        <p:cTn id="11" dur="500" fill="hold"/>
                                        <p:tgtEl>
                                          <p:spTgt spid="233">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2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 grpId="1" fill="hold">
                                  <p:stCondLst>
                                    <p:cond delay="0"/>
                                  </p:stCondLst>
                                  <p:iterate type="el" backwards="0">
                                    <p:tmAbs val="0"/>
                                  </p:iterate>
                                  <p:childTnLst>
                                    <p:set>
                                      <p:cBhvr>
                                        <p:cTn id="16" fill="hold"/>
                                        <p:tgtEl>
                                          <p:spTgt spid="233">
                                            <p:txEl>
                                              <p:pRg st="1" end="1"/>
                                            </p:txEl>
                                          </p:spTgt>
                                        </p:tgtEl>
                                        <p:attrNameLst>
                                          <p:attrName>style.visibility</p:attrName>
                                        </p:attrNameLst>
                                      </p:cBhvr>
                                      <p:to>
                                        <p:strVal val="visible"/>
                                      </p:to>
                                    </p:set>
                                    <p:anim calcmode="lin" valueType="num">
                                      <p:cBhvr>
                                        <p:cTn id="17" dur="500" fill="hold"/>
                                        <p:tgtEl>
                                          <p:spTgt spid="233">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2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2" presetID="2" grpId="2" fill="hold">
                                  <p:stCondLst>
                                    <p:cond delay="0"/>
                                  </p:stCondLst>
                                  <p:iterate type="el" backwards="0">
                                    <p:tmAbs val="0"/>
                                  </p:iterate>
                                  <p:childTnLst>
                                    <p:set>
                                      <p:cBhvr>
                                        <p:cTn id="22" fill="hold"/>
                                        <p:tgtEl>
                                          <p:spTgt spid="237">
                                            <p:bg/>
                                          </p:spTgt>
                                        </p:tgtEl>
                                        <p:attrNameLst>
                                          <p:attrName>style.visibility</p:attrName>
                                        </p:attrNameLst>
                                      </p:cBhvr>
                                      <p:to>
                                        <p:strVal val="visible"/>
                                      </p:to>
                                    </p:set>
                                    <p:anim calcmode="lin" valueType="num">
                                      <p:cBhvr>
                                        <p:cTn id="23" dur="500" fill="hold"/>
                                        <p:tgtEl>
                                          <p:spTgt spid="237">
                                            <p:bg/>
                                          </p:spTgt>
                                        </p:tgtEl>
                                        <p:attrNameLst>
                                          <p:attrName>ppt_x</p:attrName>
                                        </p:attrNameLst>
                                      </p:cBhvr>
                                      <p:tavLst>
                                        <p:tav tm="0">
                                          <p:val>
                                            <p:strVal val="1+#ppt_w/2"/>
                                          </p:val>
                                        </p:tav>
                                        <p:tav tm="100000">
                                          <p:val>
                                            <p:strVal val="#ppt_x"/>
                                          </p:val>
                                        </p:tav>
                                      </p:tavLst>
                                    </p:anim>
                                    <p:anim calcmode="lin" valueType="num">
                                      <p:cBhvr>
                                        <p:cTn id="24" dur="500" fill="hold"/>
                                        <p:tgtEl>
                                          <p:spTgt spid="237">
                                            <p:bg/>
                                          </p:spTgt>
                                        </p:tgtEl>
                                        <p:attrNameLst>
                                          <p:attrName>ppt_y</p:attrName>
                                        </p:attrNameLst>
                                      </p:cBhvr>
                                      <p:tavLst>
                                        <p:tav tm="0">
                                          <p:val>
                                            <p:strVal val="#ppt_y"/>
                                          </p:val>
                                        </p:tav>
                                        <p:tav tm="100000">
                                          <p:val>
                                            <p:strVal val="#ppt_y"/>
                                          </p:val>
                                        </p:tav>
                                      </p:tavLst>
                                    </p:anim>
                                  </p:childTnLst>
                                </p:cTn>
                              </p:par>
                              <p:par>
                                <p:cTn id="25" presetClass="entr" nodeType="withEffect" presetSubtype="2" presetID="2" grpId="2" fill="hold">
                                  <p:stCondLst>
                                    <p:cond delay="0"/>
                                  </p:stCondLst>
                                  <p:iterate type="el" backwards="0">
                                    <p:tmAbs val="0"/>
                                  </p:iterate>
                                  <p:childTnLst>
                                    <p:set>
                                      <p:cBhvr>
                                        <p:cTn id="26" fill="hold"/>
                                        <p:tgtEl>
                                          <p:spTgt spid="237">
                                            <p:txEl>
                                              <p:pRg st="0" end="0"/>
                                            </p:txEl>
                                          </p:spTgt>
                                        </p:tgtEl>
                                        <p:attrNameLst>
                                          <p:attrName>style.visibility</p:attrName>
                                        </p:attrNameLst>
                                      </p:cBhvr>
                                      <p:to>
                                        <p:strVal val="visible"/>
                                      </p:to>
                                    </p:set>
                                    <p:anim calcmode="lin" valueType="num">
                                      <p:cBhvr>
                                        <p:cTn id="27" dur="500" fill="hold"/>
                                        <p:tgtEl>
                                          <p:spTgt spid="237">
                                            <p:txEl>
                                              <p:pRg st="0" end="0"/>
                                            </p:txEl>
                                          </p:spTgt>
                                        </p:tgtEl>
                                        <p:attrNameLst>
                                          <p:attrName>ppt_x</p:attrName>
                                        </p:attrNameLst>
                                      </p:cBhvr>
                                      <p:tavLst>
                                        <p:tav tm="0">
                                          <p:val>
                                            <p:strVal val="1+#ppt_w/2"/>
                                          </p:val>
                                        </p:tav>
                                        <p:tav tm="100000">
                                          <p:val>
                                            <p:strVal val="#ppt_x"/>
                                          </p:val>
                                        </p:tav>
                                      </p:tavLst>
                                    </p:anim>
                                    <p:anim calcmode="lin" valueType="num">
                                      <p:cBhvr>
                                        <p:cTn id="28" dur="500" fill="hold"/>
                                        <p:tgtEl>
                                          <p:spTgt spid="2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 grpId="2" fill="hold">
                                  <p:stCondLst>
                                    <p:cond delay="0"/>
                                  </p:stCondLst>
                                  <p:iterate type="el" backwards="0">
                                    <p:tmAbs val="0"/>
                                  </p:iterate>
                                  <p:childTnLst>
                                    <p:set>
                                      <p:cBhvr>
                                        <p:cTn id="32" fill="hold"/>
                                        <p:tgtEl>
                                          <p:spTgt spid="237">
                                            <p:txEl>
                                              <p:pRg st="1" end="1"/>
                                            </p:txEl>
                                          </p:spTgt>
                                        </p:tgtEl>
                                        <p:attrNameLst>
                                          <p:attrName>style.visibility</p:attrName>
                                        </p:attrNameLst>
                                      </p:cBhvr>
                                      <p:to>
                                        <p:strVal val="visible"/>
                                      </p:to>
                                    </p:set>
                                    <p:anim calcmode="lin" valueType="num">
                                      <p:cBhvr>
                                        <p:cTn id="33" dur="500" fill="hold"/>
                                        <p:tgtEl>
                                          <p:spTgt spid="237">
                                            <p:txEl>
                                              <p:pRg st="1" end="1"/>
                                            </p:txEl>
                                          </p:spTgt>
                                        </p:tgtEl>
                                        <p:attrNameLst>
                                          <p:attrName>ppt_x</p:attrName>
                                        </p:attrNameLst>
                                      </p:cBhvr>
                                      <p:tavLst>
                                        <p:tav tm="0">
                                          <p:val>
                                            <p:strVal val="1+#ppt_w/2"/>
                                          </p:val>
                                        </p:tav>
                                        <p:tav tm="100000">
                                          <p:val>
                                            <p:strVal val="#ppt_x"/>
                                          </p:val>
                                        </p:tav>
                                      </p:tavLst>
                                    </p:anim>
                                    <p:anim calcmode="lin" valueType="num">
                                      <p:cBhvr>
                                        <p:cTn id="34" dur="500" fill="hold"/>
                                        <p:tgtEl>
                                          <p:spTgt spid="2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2" presetID="2" grpId="2" fill="hold">
                                  <p:stCondLst>
                                    <p:cond delay="0"/>
                                  </p:stCondLst>
                                  <p:iterate type="el" backwards="0">
                                    <p:tmAbs val="0"/>
                                  </p:iterate>
                                  <p:childTnLst>
                                    <p:set>
                                      <p:cBhvr>
                                        <p:cTn id="38" fill="hold"/>
                                        <p:tgtEl>
                                          <p:spTgt spid="237">
                                            <p:txEl>
                                              <p:pRg st="2" end="2"/>
                                            </p:txEl>
                                          </p:spTgt>
                                        </p:tgtEl>
                                        <p:attrNameLst>
                                          <p:attrName>style.visibility</p:attrName>
                                        </p:attrNameLst>
                                      </p:cBhvr>
                                      <p:to>
                                        <p:strVal val="visible"/>
                                      </p:to>
                                    </p:set>
                                    <p:anim calcmode="lin" valueType="num">
                                      <p:cBhvr>
                                        <p:cTn id="39" dur="500" fill="hold"/>
                                        <p:tgtEl>
                                          <p:spTgt spid="237">
                                            <p:txEl>
                                              <p:pRg st="2" end="2"/>
                                            </p:txEl>
                                          </p:spTgt>
                                        </p:tgtEl>
                                        <p:attrNameLst>
                                          <p:attrName>ppt_x</p:attrName>
                                        </p:attrNameLst>
                                      </p:cBhvr>
                                      <p:tavLst>
                                        <p:tav tm="0">
                                          <p:val>
                                            <p:strVal val="1+#ppt_w/2"/>
                                          </p:val>
                                        </p:tav>
                                        <p:tav tm="100000">
                                          <p:val>
                                            <p:strVal val="#ppt_x"/>
                                          </p:val>
                                        </p:tav>
                                      </p:tavLst>
                                    </p:anim>
                                    <p:anim calcmode="lin" valueType="num">
                                      <p:cBhvr>
                                        <p:cTn id="40" dur="500" fill="hold"/>
                                        <p:tgtEl>
                                          <p:spTgt spid="2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2" presetID="2" grpId="2" fill="hold">
                                  <p:stCondLst>
                                    <p:cond delay="0"/>
                                  </p:stCondLst>
                                  <p:iterate type="el" backwards="0">
                                    <p:tmAbs val="0"/>
                                  </p:iterate>
                                  <p:childTnLst>
                                    <p:set>
                                      <p:cBhvr>
                                        <p:cTn id="44" fill="hold"/>
                                        <p:tgtEl>
                                          <p:spTgt spid="237">
                                            <p:txEl>
                                              <p:pRg st="3" end="3"/>
                                            </p:txEl>
                                          </p:spTgt>
                                        </p:tgtEl>
                                        <p:attrNameLst>
                                          <p:attrName>style.visibility</p:attrName>
                                        </p:attrNameLst>
                                      </p:cBhvr>
                                      <p:to>
                                        <p:strVal val="visible"/>
                                      </p:to>
                                    </p:set>
                                    <p:anim calcmode="lin" valueType="num">
                                      <p:cBhvr>
                                        <p:cTn id="45" dur="500" fill="hold"/>
                                        <p:tgtEl>
                                          <p:spTgt spid="237">
                                            <p:txEl>
                                              <p:pRg st="3" end="3"/>
                                            </p:txEl>
                                          </p:spTgt>
                                        </p:tgtEl>
                                        <p:attrNameLst>
                                          <p:attrName>ppt_x</p:attrName>
                                        </p:attrNameLst>
                                      </p:cBhvr>
                                      <p:tavLst>
                                        <p:tav tm="0">
                                          <p:val>
                                            <p:strVal val="1+#ppt_w/2"/>
                                          </p:val>
                                        </p:tav>
                                        <p:tav tm="100000">
                                          <p:val>
                                            <p:strVal val="#ppt_x"/>
                                          </p:val>
                                        </p:tav>
                                      </p:tavLst>
                                    </p:anim>
                                    <p:anim calcmode="lin" valueType="num">
                                      <p:cBhvr>
                                        <p:cTn id="46" dur="500" fill="hold"/>
                                        <p:tgtEl>
                                          <p:spTgt spid="23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2" presetID="2" grpId="2" fill="hold">
                                  <p:stCondLst>
                                    <p:cond delay="0"/>
                                  </p:stCondLst>
                                  <p:iterate type="el" backwards="0">
                                    <p:tmAbs val="0"/>
                                  </p:iterate>
                                  <p:childTnLst>
                                    <p:set>
                                      <p:cBhvr>
                                        <p:cTn id="50" fill="hold"/>
                                        <p:tgtEl>
                                          <p:spTgt spid="237">
                                            <p:txEl>
                                              <p:pRg st="4" end="4"/>
                                            </p:txEl>
                                          </p:spTgt>
                                        </p:tgtEl>
                                        <p:attrNameLst>
                                          <p:attrName>style.visibility</p:attrName>
                                        </p:attrNameLst>
                                      </p:cBhvr>
                                      <p:to>
                                        <p:strVal val="visible"/>
                                      </p:to>
                                    </p:set>
                                    <p:anim calcmode="lin" valueType="num">
                                      <p:cBhvr>
                                        <p:cTn id="51" dur="500" fill="hold"/>
                                        <p:tgtEl>
                                          <p:spTgt spid="237">
                                            <p:txEl>
                                              <p:pRg st="4" end="4"/>
                                            </p:txEl>
                                          </p:spTgt>
                                        </p:tgtEl>
                                        <p:attrNameLst>
                                          <p:attrName>ppt_x</p:attrName>
                                        </p:attrNameLst>
                                      </p:cBhvr>
                                      <p:tavLst>
                                        <p:tav tm="0">
                                          <p:val>
                                            <p:strVal val="1+#ppt_w/2"/>
                                          </p:val>
                                        </p:tav>
                                        <p:tav tm="100000">
                                          <p:val>
                                            <p:strVal val="#ppt_x"/>
                                          </p:val>
                                        </p:tav>
                                      </p:tavLst>
                                    </p:anim>
                                    <p:anim calcmode="lin" valueType="num">
                                      <p:cBhvr>
                                        <p:cTn id="52" dur="500" fill="hold"/>
                                        <p:tgtEl>
                                          <p:spTgt spid="23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3" grpId="1"/>
      <p:bldP build="p" bldLvl="1" animBg="1" rev="0" advAuto="0" spid="237" grpId="2"/>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