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media1.m4a" ContentType="audio/unknown"/>
  <Override PartName="/ppt/media/media2.m4a" ContentType="audio/unknown"/>
  <Override PartName="/ppt/media/image7.jpeg" ContentType="image/jpeg"/>
  <Override PartName="/ppt/media/media3.m4a" ContentType="audi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>
        <a:tab pos="457200" algn="l"/>
        <a:tab pos="914400" algn="l"/>
      </a:tabLst>
      <a:defRPr b="0" baseline="0" cap="none" i="0" spc="0" strike="noStrike" sz="2100" u="none" kumimoji="0" normalizeH="0">
        <a:ln>
          <a:noFill/>
        </a:ln>
        <a:solidFill>
          <a:srgbClr val="53585F"/>
        </a:solidFill>
        <a:effectLst/>
        <a:uFillTx/>
        <a:latin typeface="Iowan Old Style"/>
        <a:ea typeface="Iowan Old Style"/>
        <a:cs typeface="Iowan Old Style"/>
        <a:sym typeface="Iowan Old Style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>
        <a:tab pos="457200" algn="l"/>
        <a:tab pos="914400" algn="l"/>
      </a:tabLst>
      <a:defRPr b="0" baseline="0" cap="none" i="0" spc="0" strike="noStrike" sz="2100" u="none" kumimoji="0" normalizeH="0">
        <a:ln>
          <a:noFill/>
        </a:ln>
        <a:solidFill>
          <a:srgbClr val="53585F"/>
        </a:solidFill>
        <a:effectLst/>
        <a:uFillTx/>
        <a:latin typeface="Iowan Old Style"/>
        <a:ea typeface="Iowan Old Style"/>
        <a:cs typeface="Iowan Old Style"/>
        <a:sym typeface="Iowan Old Style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>
        <a:tab pos="457200" algn="l"/>
        <a:tab pos="914400" algn="l"/>
      </a:tabLst>
      <a:defRPr b="0" baseline="0" cap="none" i="0" spc="0" strike="noStrike" sz="2100" u="none" kumimoji="0" normalizeH="0">
        <a:ln>
          <a:noFill/>
        </a:ln>
        <a:solidFill>
          <a:srgbClr val="53585F"/>
        </a:solidFill>
        <a:effectLst/>
        <a:uFillTx/>
        <a:latin typeface="Iowan Old Style"/>
        <a:ea typeface="Iowan Old Style"/>
        <a:cs typeface="Iowan Old Style"/>
        <a:sym typeface="Iowan Old Style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>
        <a:tab pos="457200" algn="l"/>
        <a:tab pos="914400" algn="l"/>
      </a:tabLst>
      <a:defRPr b="0" baseline="0" cap="none" i="0" spc="0" strike="noStrike" sz="2100" u="none" kumimoji="0" normalizeH="0">
        <a:ln>
          <a:noFill/>
        </a:ln>
        <a:solidFill>
          <a:srgbClr val="53585F"/>
        </a:solidFill>
        <a:effectLst/>
        <a:uFillTx/>
        <a:latin typeface="Iowan Old Style"/>
        <a:ea typeface="Iowan Old Style"/>
        <a:cs typeface="Iowan Old Style"/>
        <a:sym typeface="Iowan Old Style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>
        <a:tab pos="457200" algn="l"/>
        <a:tab pos="914400" algn="l"/>
      </a:tabLst>
      <a:defRPr b="0" baseline="0" cap="none" i="0" spc="0" strike="noStrike" sz="2100" u="none" kumimoji="0" normalizeH="0">
        <a:ln>
          <a:noFill/>
        </a:ln>
        <a:solidFill>
          <a:srgbClr val="53585F"/>
        </a:solidFill>
        <a:effectLst/>
        <a:uFillTx/>
        <a:latin typeface="Iowan Old Style"/>
        <a:ea typeface="Iowan Old Style"/>
        <a:cs typeface="Iowan Old Style"/>
        <a:sym typeface="Iowan Old Style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>
        <a:tab pos="457200" algn="l"/>
        <a:tab pos="914400" algn="l"/>
      </a:tabLst>
      <a:defRPr b="0" baseline="0" cap="none" i="0" spc="0" strike="noStrike" sz="2100" u="none" kumimoji="0" normalizeH="0">
        <a:ln>
          <a:noFill/>
        </a:ln>
        <a:solidFill>
          <a:srgbClr val="53585F"/>
        </a:solidFill>
        <a:effectLst/>
        <a:uFillTx/>
        <a:latin typeface="Iowan Old Style"/>
        <a:ea typeface="Iowan Old Style"/>
        <a:cs typeface="Iowan Old Style"/>
        <a:sym typeface="Iowan Old Style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>
        <a:tab pos="457200" algn="l"/>
        <a:tab pos="914400" algn="l"/>
      </a:tabLst>
      <a:defRPr b="0" baseline="0" cap="none" i="0" spc="0" strike="noStrike" sz="2100" u="none" kumimoji="0" normalizeH="0">
        <a:ln>
          <a:noFill/>
        </a:ln>
        <a:solidFill>
          <a:srgbClr val="53585F"/>
        </a:solidFill>
        <a:effectLst/>
        <a:uFillTx/>
        <a:latin typeface="Iowan Old Style"/>
        <a:ea typeface="Iowan Old Style"/>
        <a:cs typeface="Iowan Old Style"/>
        <a:sym typeface="Iowan Old Style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>
        <a:tab pos="457200" algn="l"/>
        <a:tab pos="914400" algn="l"/>
      </a:tabLst>
      <a:defRPr b="0" baseline="0" cap="none" i="0" spc="0" strike="noStrike" sz="2100" u="none" kumimoji="0" normalizeH="0">
        <a:ln>
          <a:noFill/>
        </a:ln>
        <a:solidFill>
          <a:srgbClr val="53585F"/>
        </a:solidFill>
        <a:effectLst/>
        <a:uFillTx/>
        <a:latin typeface="Iowan Old Style"/>
        <a:ea typeface="Iowan Old Style"/>
        <a:cs typeface="Iowan Old Style"/>
        <a:sym typeface="Iowan Old Style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>
        <a:tab pos="457200" algn="l"/>
        <a:tab pos="914400" algn="l"/>
      </a:tabLst>
      <a:defRPr b="0" baseline="0" cap="none" i="0" spc="0" strike="noStrike" sz="2100" u="none" kumimoji="0" normalizeH="0">
        <a:ln>
          <a:noFill/>
        </a:ln>
        <a:solidFill>
          <a:srgbClr val="53585F"/>
        </a:solidFill>
        <a:effectLst/>
        <a:uFillTx/>
        <a:latin typeface="Iowan Old Style"/>
        <a:ea typeface="Iowan Old Style"/>
        <a:cs typeface="Iowan Old Style"/>
        <a:sym typeface="Iowan Old Sty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A610F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C8501E"/>
        </a:fontRef>
        <a:srgbClr val="C8501E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C8501E"/>
        </a:fontRef>
        <a:srgbClr val="C8501E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9" name="Shape 23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tif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"/>
          <p:cNvGrpSpPr/>
          <p:nvPr/>
        </p:nvGrpSpPr>
        <p:grpSpPr>
          <a:xfrm>
            <a:off x="-1261899" y="-1119492"/>
            <a:ext cx="14868198" cy="11176962"/>
            <a:chOff x="0" y="0"/>
            <a:chExt cx="14868197" cy="11176960"/>
          </a:xfrm>
        </p:grpSpPr>
        <p:sp>
          <p:nvSpPr>
            <p:cNvPr id="11" name="Rectangle"/>
            <p:cNvSpPr/>
            <p:nvPr/>
          </p:nvSpPr>
          <p:spPr>
            <a:xfrm>
              <a:off x="0" y="0"/>
              <a:ext cx="14868198" cy="11176961"/>
            </a:xfrm>
            <a:prstGeom prst="rect">
              <a:avLst/>
            </a:prstGeom>
            <a:solidFill>
              <a:srgbClr val="F7AD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" name="Rectangle"/>
            <p:cNvSpPr txBox="1"/>
            <p:nvPr/>
          </p:nvSpPr>
          <p:spPr>
            <a:xfrm>
              <a:off x="7368758" y="5218227"/>
              <a:ext cx="130679" cy="740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57799" marR="57799" algn="ctr" defTabSz="1295400">
                <a:buClr>
                  <a:srgbClr val="000000"/>
                </a:buClr>
                <a:buFont typeface="Times"/>
                <a:defRPr sz="3400">
                  <a:uFill>
                    <a:solidFill>
                      <a:srgbClr val="000000"/>
                    </a:solidFill>
                  </a:uFill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4" name="Rectangle"/>
          <p:cNvSpPr/>
          <p:nvPr/>
        </p:nvSpPr>
        <p:spPr>
          <a:xfrm>
            <a:off x="0" y="3797300"/>
            <a:ext cx="13004800" cy="1333500"/>
          </a:xfrm>
          <a:prstGeom prst="rect">
            <a:avLst/>
          </a:prstGeom>
          <a:solidFill>
            <a:srgbClr val="D9572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tabLst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5" name="Rectangle"/>
          <p:cNvSpPr/>
          <p:nvPr/>
        </p:nvSpPr>
        <p:spPr>
          <a:xfrm>
            <a:off x="2772551" y="3797300"/>
            <a:ext cx="7434863" cy="19177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tabLst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6" name="Line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" name="Line"/>
          <p:cNvSpPr/>
          <p:nvPr/>
        </p:nvSpPr>
        <p:spPr>
          <a:xfrm>
            <a:off x="2772551" y="5120640"/>
            <a:ext cx="7425832" cy="225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8" name="droppedImage.tiff" descr="droppedImage.tiff"/>
          <p:cNvPicPr>
            <a:picLocks noChangeAspect="1"/>
          </p:cNvPicPr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178364" y="975529"/>
            <a:ext cx="12623236" cy="7573942"/>
          </a:xfrm>
          <a:prstGeom prst="rect">
            <a:avLst/>
          </a:prstGeom>
          <a:ln w="12700"/>
        </p:spPr>
      </p:pic>
      <p:sp>
        <p:nvSpPr>
          <p:cNvPr id="19" name="Line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rgbClr val="7A4A00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" name="Line"/>
          <p:cNvSpPr/>
          <p:nvPr/>
        </p:nvSpPr>
        <p:spPr>
          <a:xfrm>
            <a:off x="6642100" y="4686300"/>
            <a:ext cx="6172200" cy="3771900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883182" y="3794195"/>
            <a:ext cx="7112001" cy="724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defTabSz="1295400">
              <a:spcBef>
                <a:spcPts val="0"/>
              </a:spcBef>
              <a:defRPr cap="none"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869635" y="4518942"/>
            <a:ext cx="7112001" cy="5757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indent="0" defTabSz="1295400">
              <a:spcBef>
                <a:spcPts val="400"/>
              </a:spcBef>
              <a:buSzTx/>
              <a:buFontTx/>
              <a:buNone/>
              <a:defRPr sz="4600">
                <a:solidFill>
                  <a:srgbClr val="F7AD00"/>
                </a:solidFill>
                <a:uFill>
                  <a:solidFill>
                    <a:srgbClr val="F7AD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70803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135827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2008518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265875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275734" y="9207500"/>
            <a:ext cx="453332" cy="447229"/>
          </a:xfrm>
          <a:prstGeom prst="rect">
            <a:avLst/>
          </a:prstGeom>
        </p:spPr>
        <p:txBody>
          <a:bodyPr/>
          <a:lstStyle>
            <a:lvl1pPr algn="ctr" defTabSz="6477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Image"/>
          <p:cNvSpPr/>
          <p:nvPr>
            <p:ph type="pic" idx="13"/>
          </p:nvPr>
        </p:nvSpPr>
        <p:spPr>
          <a:xfrm>
            <a:off x="-203200" y="-12700"/>
            <a:ext cx="900080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1" name="Line"/>
          <p:cNvSpPr/>
          <p:nvPr>
            <p:ph type="body" sz="quarter" idx="14"/>
          </p:nvPr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2" name="Title Text"/>
          <p:cNvSpPr txBox="1"/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3" name="Body Level One…"/>
          <p:cNvSpPr txBox="1"/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Image"/>
          <p:cNvSpPr/>
          <p:nvPr>
            <p:ph type="pic" idx="13"/>
          </p:nvPr>
        </p:nvSpPr>
        <p:spPr>
          <a:xfrm>
            <a:off x="571500" y="508000"/>
            <a:ext cx="7454900" cy="80994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2" name="Image"/>
          <p:cNvSpPr/>
          <p:nvPr>
            <p:ph type="pic" sz="quarter" idx="14"/>
          </p:nvPr>
        </p:nvSpPr>
        <p:spPr>
          <a:xfrm>
            <a:off x="7944067" y="424462"/>
            <a:ext cx="5275146" cy="45593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Image"/>
          <p:cNvSpPr/>
          <p:nvPr>
            <p:ph type="pic" sz="quarter" idx="15"/>
          </p:nvPr>
        </p:nvSpPr>
        <p:spPr>
          <a:xfrm>
            <a:off x="8102600" y="4267200"/>
            <a:ext cx="4470400" cy="447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4" name="Body Level One…"/>
          <p:cNvSpPr txBox="1"/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i="1" spc="28" sz="2800"/>
            </a:lvl1pPr>
            <a:lvl2pPr marL="0" indent="228600">
              <a:spcBef>
                <a:spcPts val="1400"/>
              </a:spcBef>
              <a:buSzTx/>
              <a:buFontTx/>
              <a:buNone/>
              <a:defRPr i="1" spc="28" sz="2800"/>
            </a:lvl2pPr>
            <a:lvl3pPr marL="0" indent="457200">
              <a:spcBef>
                <a:spcPts val="1400"/>
              </a:spcBef>
              <a:buSzTx/>
              <a:buFontTx/>
              <a:buNone/>
              <a:defRPr i="1" spc="28" sz="2800"/>
            </a:lvl3pPr>
            <a:lvl4pPr marL="0" indent="685800">
              <a:spcBef>
                <a:spcPts val="1400"/>
              </a:spcBef>
              <a:buSzTx/>
              <a:buFontTx/>
              <a:buNone/>
              <a:defRPr i="1" spc="28" sz="2800"/>
            </a:lvl4pPr>
            <a:lvl5pPr marL="0" indent="914400">
              <a:spcBef>
                <a:spcPts val="1400"/>
              </a:spcBef>
              <a:buSzTx/>
              <a:buFontTx/>
              <a:buNone/>
              <a:defRPr i="1" spc="28"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ine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05566" y="971550"/>
            <a:ext cx="1389634" cy="1389634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Line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90200" y="7270750"/>
            <a:ext cx="1625600" cy="1625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lide Number"/>
          <p:cNvSpPr txBox="1"/>
          <p:nvPr>
            <p:ph type="sldNum" sz="quarter" idx="2"/>
          </p:nvPr>
        </p:nvSpPr>
        <p:spPr>
          <a:xfrm>
            <a:off x="11957539" y="8882098"/>
            <a:ext cx="397021" cy="389270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roup"/>
          <p:cNvGrpSpPr/>
          <p:nvPr/>
        </p:nvGrpSpPr>
        <p:grpSpPr>
          <a:xfrm>
            <a:off x="-1261899" y="-1119492"/>
            <a:ext cx="14868198" cy="11176962"/>
            <a:chOff x="0" y="0"/>
            <a:chExt cx="14868197" cy="11176960"/>
          </a:xfrm>
        </p:grpSpPr>
        <p:sp>
          <p:nvSpPr>
            <p:cNvPr id="186" name="Rectangle"/>
            <p:cNvSpPr/>
            <p:nvPr/>
          </p:nvSpPr>
          <p:spPr>
            <a:xfrm>
              <a:off x="0" y="0"/>
              <a:ext cx="14868198" cy="11176961"/>
            </a:xfrm>
            <a:prstGeom prst="rect">
              <a:avLst/>
            </a:prstGeom>
            <a:solidFill>
              <a:srgbClr val="F7AD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" name="Rectangle"/>
            <p:cNvSpPr txBox="1"/>
            <p:nvPr/>
          </p:nvSpPr>
          <p:spPr>
            <a:xfrm>
              <a:off x="7368758" y="5218227"/>
              <a:ext cx="130679" cy="740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57799" marR="57799" algn="ctr" defTabSz="1295400">
                <a:buClr>
                  <a:srgbClr val="000000"/>
                </a:buClr>
                <a:buFont typeface="Times"/>
                <a:defRPr sz="3400">
                  <a:uFill>
                    <a:solidFill>
                      <a:srgbClr val="000000"/>
                    </a:solidFill>
                  </a:uFill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89" name="Rectangle"/>
          <p:cNvSpPr/>
          <p:nvPr/>
        </p:nvSpPr>
        <p:spPr>
          <a:xfrm>
            <a:off x="0" y="3797300"/>
            <a:ext cx="13004800" cy="1333500"/>
          </a:xfrm>
          <a:prstGeom prst="rect">
            <a:avLst/>
          </a:prstGeom>
          <a:solidFill>
            <a:srgbClr val="D9572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tabLst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90" name="Rectangle"/>
          <p:cNvSpPr/>
          <p:nvPr/>
        </p:nvSpPr>
        <p:spPr>
          <a:xfrm>
            <a:off x="2772551" y="3797300"/>
            <a:ext cx="7434863" cy="19177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tabLst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91" name="Line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2" name="Line"/>
          <p:cNvSpPr/>
          <p:nvPr/>
        </p:nvSpPr>
        <p:spPr>
          <a:xfrm>
            <a:off x="2772551" y="5120640"/>
            <a:ext cx="7425832" cy="225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93" name="droppedImage.tiff" descr="droppedImage.tiff"/>
          <p:cNvPicPr>
            <a:picLocks noChangeAspect="1"/>
          </p:cNvPicPr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186266" y="977900"/>
            <a:ext cx="12615334" cy="7569200"/>
          </a:xfrm>
          <a:prstGeom prst="rect">
            <a:avLst/>
          </a:prstGeom>
          <a:ln w="12700"/>
        </p:spPr>
      </p:pic>
      <p:sp>
        <p:nvSpPr>
          <p:cNvPr id="194" name="Line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rgbClr val="7A4A00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5" name="Line"/>
          <p:cNvSpPr/>
          <p:nvPr/>
        </p:nvSpPr>
        <p:spPr>
          <a:xfrm>
            <a:off x="6642100" y="4686300"/>
            <a:ext cx="6172200" cy="3771900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6" name="Title Text"/>
          <p:cNvSpPr txBox="1"/>
          <p:nvPr>
            <p:ph type="title"/>
          </p:nvPr>
        </p:nvSpPr>
        <p:spPr>
          <a:xfrm>
            <a:off x="2883182" y="3794195"/>
            <a:ext cx="7112001" cy="724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defTabSz="1295400">
              <a:spcBef>
                <a:spcPts val="0"/>
              </a:spcBef>
              <a:defRPr b="1" cap="none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7" name="Body Level One…"/>
          <p:cNvSpPr txBox="1"/>
          <p:nvPr>
            <p:ph type="body" sz="quarter" idx="1"/>
          </p:nvPr>
        </p:nvSpPr>
        <p:spPr>
          <a:xfrm>
            <a:off x="2869635" y="4518942"/>
            <a:ext cx="7112001" cy="5757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indent="0" defTabSz="1295400">
              <a:spcBef>
                <a:spcPts val="400"/>
              </a:spcBef>
              <a:buSzTx/>
              <a:buFontTx/>
              <a:buNone/>
              <a:defRPr b="1" sz="3600">
                <a:solidFill>
                  <a:srgbClr val="F7AD00"/>
                </a:solidFill>
                <a:uFill>
                  <a:solidFill>
                    <a:srgbClr val="F7AD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708039" marR="57799" indent="0" algn="ctr" defTabSz="1295400">
              <a:spcBef>
                <a:spcPts val="500"/>
              </a:spcBef>
              <a:buSzTx/>
              <a:buFontTx/>
              <a:buNone/>
              <a:defRPr sz="3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358279" marR="57799" indent="0" algn="ctr" defTabSz="1295400">
              <a:spcBef>
                <a:spcPts val="500"/>
              </a:spcBef>
              <a:buSzTx/>
              <a:buFontTx/>
              <a:buNone/>
              <a:defRPr sz="3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2008518" marR="57799" indent="0" algn="ctr" defTabSz="1295400">
              <a:spcBef>
                <a:spcPts val="500"/>
              </a:spcBef>
              <a:buSzTx/>
              <a:buFontTx/>
              <a:buNone/>
              <a:defRPr sz="3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658759" marR="57799" indent="0" algn="ctr" defTabSz="1295400">
              <a:spcBef>
                <a:spcPts val="500"/>
              </a:spcBef>
              <a:buSzTx/>
              <a:buFontTx/>
              <a:buNone/>
              <a:defRPr sz="3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/>
          <p:nvPr>
            <p:ph type="sldNum" sz="quarter" idx="2"/>
          </p:nvPr>
        </p:nvSpPr>
        <p:spPr>
          <a:xfrm>
            <a:off x="6275734" y="9207500"/>
            <a:ext cx="453332" cy="447229"/>
          </a:xfrm>
          <a:prstGeom prst="rect">
            <a:avLst/>
          </a:prstGeom>
        </p:spPr>
        <p:txBody>
          <a:bodyPr/>
          <a:lstStyle>
            <a:lvl1pPr algn="ctr" defTabSz="6477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Line"/>
          <p:cNvSpPr/>
          <p:nvPr>
            <p:ph type="body" sz="quarter" idx="13"/>
          </p:nvPr>
        </p:nvSpPr>
        <p:spPr>
          <a:xfrm>
            <a:off x="571499" y="1574799"/>
            <a:ext cx="11861801" cy="1"/>
          </a:xfrm>
          <a:prstGeom prst="line">
            <a:avLst/>
          </a:prstGeom>
          <a:ln w="254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6" name="Title Text"/>
          <p:cNvSpPr txBox="1"/>
          <p:nvPr>
            <p:ph type="title"/>
          </p:nvPr>
        </p:nvSpPr>
        <p:spPr>
          <a:xfrm>
            <a:off x="571499" y="723899"/>
            <a:ext cx="11861801" cy="723901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Title Text</a:t>
            </a:r>
          </a:p>
        </p:txBody>
      </p:sp>
      <p:sp>
        <p:nvSpPr>
          <p:cNvPr id="207" name="Body Level One…"/>
          <p:cNvSpPr txBox="1"/>
          <p:nvPr>
            <p:ph type="body" idx="1"/>
          </p:nvPr>
        </p:nvSpPr>
        <p:spPr>
          <a:xfrm>
            <a:off x="571499" y="1803400"/>
            <a:ext cx="11861801" cy="7226300"/>
          </a:xfrm>
          <a:prstGeom prst="rect">
            <a:avLst/>
          </a:prstGeom>
        </p:spPr>
        <p:txBody>
          <a:bodyPr/>
          <a:lstStyle>
            <a:lvl1pPr marL="440531" indent="-440531">
              <a:defRPr sz="3000"/>
            </a:lvl1pPr>
            <a:lvl2pPr marL="910431" indent="-440531">
              <a:defRPr sz="3000"/>
            </a:lvl2pPr>
            <a:lvl3pPr marL="1380331" indent="-440531">
              <a:defRPr sz="3000"/>
            </a:lvl3pPr>
            <a:lvl4pPr marL="1850231" indent="-440531">
              <a:defRPr sz="3000"/>
            </a:lvl4pPr>
            <a:lvl5pPr marL="2320131" indent="-440531"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8" name="Slide Number"/>
          <p:cNvSpPr txBox="1"/>
          <p:nvPr>
            <p:ph type="sldNum" sz="quarter" idx="2"/>
          </p:nvPr>
        </p:nvSpPr>
        <p:spPr>
          <a:xfrm>
            <a:off x="12105430" y="9194800"/>
            <a:ext cx="284982" cy="3048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ctangle"/>
          <p:cNvSpPr/>
          <p:nvPr/>
        </p:nvSpPr>
        <p:spPr>
          <a:xfrm>
            <a:off x="0" y="0"/>
            <a:ext cx="13004800" cy="9776178"/>
          </a:xfrm>
          <a:prstGeom prst="rect">
            <a:avLst/>
          </a:prstGeom>
          <a:solidFill>
            <a:srgbClr val="F7A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tabLst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16" name="Click to edit Master title style"/>
          <p:cNvSpPr txBox="1"/>
          <p:nvPr/>
        </p:nvSpPr>
        <p:spPr>
          <a:xfrm>
            <a:off x="580248" y="948047"/>
            <a:ext cx="4356101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7799" marR="57799" defTabSz="1295400">
              <a:buClr>
                <a:srgbClr val="F7AD00"/>
              </a:buClr>
              <a:buFont typeface="Arial"/>
              <a:tabLst/>
              <a:defRPr b="1" sz="2000">
                <a:solidFill>
                  <a:srgbClr val="F7AD00"/>
                </a:solidFill>
                <a:uFill>
                  <a:solidFill>
                    <a:srgbClr val="F7AD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217" name="Rectangle"/>
          <p:cNvSpPr/>
          <p:nvPr/>
        </p:nvSpPr>
        <p:spPr>
          <a:xfrm>
            <a:off x="762000" y="889000"/>
            <a:ext cx="11518900" cy="8077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tabLst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18" name="Rectangle"/>
          <p:cNvSpPr/>
          <p:nvPr/>
        </p:nvSpPr>
        <p:spPr>
          <a:xfrm>
            <a:off x="762000" y="1498600"/>
            <a:ext cx="5422900" cy="596900"/>
          </a:xfrm>
          <a:prstGeom prst="rect">
            <a:avLst/>
          </a:prstGeom>
          <a:ln w="12700">
            <a:solidFill>
              <a:srgbClr val="D95721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tabLst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19" name="Rectangle"/>
          <p:cNvSpPr/>
          <p:nvPr/>
        </p:nvSpPr>
        <p:spPr>
          <a:xfrm>
            <a:off x="381000" y="482600"/>
            <a:ext cx="12268200" cy="88519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tabLst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20" name="Title Text"/>
          <p:cNvSpPr txBox="1"/>
          <p:nvPr>
            <p:ph type="title"/>
          </p:nvPr>
        </p:nvSpPr>
        <p:spPr>
          <a:xfrm>
            <a:off x="878275" y="1090506"/>
            <a:ext cx="5222241" cy="14201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defTabSz="1295400">
              <a:spcBef>
                <a:spcPts val="0"/>
              </a:spcBef>
              <a:defRPr b="1" cap="none" sz="4800">
                <a:solidFill>
                  <a:srgbClr val="F7AD00"/>
                </a:solidFill>
                <a:uFill>
                  <a:solidFill>
                    <a:srgbClr val="F7AD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1" name="Body Level One…"/>
          <p:cNvSpPr txBox="1"/>
          <p:nvPr>
            <p:ph type="body" idx="1"/>
          </p:nvPr>
        </p:nvSpPr>
        <p:spPr>
          <a:xfrm>
            <a:off x="1193800" y="2514600"/>
            <a:ext cx="10579100" cy="7239000"/>
          </a:xfrm>
          <a:prstGeom prst="rect">
            <a:avLst/>
          </a:prstGeom>
        </p:spPr>
        <p:txBody>
          <a:bodyPr>
            <a:noAutofit/>
          </a:bodyPr>
          <a:lstStyle>
            <a:lvl1pPr marL="383540" marR="57799" indent="-342900" defTabSz="1295400">
              <a:spcBef>
                <a:spcPts val="400"/>
              </a:spcBef>
              <a:buSzPct val="100000"/>
              <a:buFontTx/>
              <a:buChar char="•"/>
              <a:defRPr b="1" sz="3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783590" marR="57799" indent="-285750" defTabSz="1295400">
              <a:spcBef>
                <a:spcPts val="500"/>
              </a:spcBef>
              <a:buSzPct val="100000"/>
              <a:buFontTx/>
              <a:buChar char="–"/>
              <a:defRPr sz="24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3639" marR="57799" indent="-228600" defTabSz="1295400">
              <a:spcBef>
                <a:spcPts val="500"/>
              </a:spcBef>
              <a:buSzPct val="100000"/>
              <a:buFontTx/>
              <a:buChar char="•"/>
              <a:defRPr sz="22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640839" marR="57799" indent="-228600" defTabSz="1295400">
              <a:spcBef>
                <a:spcPts val="500"/>
              </a:spcBef>
              <a:buSzPct val="100000"/>
              <a:buFontTx/>
              <a:buChar char="–"/>
              <a:defRPr sz="22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8039" marR="57799" indent="-228600" defTabSz="1295400">
              <a:spcBef>
                <a:spcPts val="500"/>
              </a:spcBef>
              <a:buSzPct val="100000"/>
              <a:buFontTx/>
              <a:buChar char="»"/>
              <a:defRPr sz="22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" name="Slide Number"/>
          <p:cNvSpPr txBox="1"/>
          <p:nvPr>
            <p:ph type="sldNum" sz="quarter" idx="2"/>
          </p:nvPr>
        </p:nvSpPr>
        <p:spPr>
          <a:xfrm>
            <a:off x="12060771" y="8920480"/>
            <a:ext cx="368574" cy="360822"/>
          </a:xfrm>
          <a:prstGeom prst="rect">
            <a:avLst/>
          </a:prstGeom>
        </p:spPr>
        <p:txBody>
          <a:bodyPr/>
          <a:lstStyle>
            <a:lvl1pPr algn="ctr" defTabSz="647700">
              <a:defRPr sz="1800">
                <a:solidFill>
                  <a:srgbClr val="D95721"/>
                </a:solidFill>
                <a:uFill>
                  <a:solidFill>
                    <a:srgbClr val="D95721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Image"/>
          <p:cNvSpPr/>
          <p:nvPr>
            <p:ph type="pic" idx="13"/>
          </p:nvPr>
        </p:nvSpPr>
        <p:spPr>
          <a:xfrm>
            <a:off x="4673600" y="1828800"/>
            <a:ext cx="9138105" cy="6096000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0" name="Title Text"/>
          <p:cNvSpPr txBox="1"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cap="none" sz="7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1" name="Body Level One…"/>
          <p:cNvSpPr txBox="1"/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FontTx/>
              <a:buNone/>
              <a:defRPr sz="34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FontTx/>
              <a:buNone/>
              <a:defRPr sz="34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FontTx/>
              <a:buNone/>
              <a:defRPr sz="34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FontTx/>
              <a:buNone/>
              <a:defRPr sz="34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FontTx/>
              <a:buNone/>
              <a:defRPr sz="34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"/>
          <p:cNvSpPr/>
          <p:nvPr/>
        </p:nvSpPr>
        <p:spPr>
          <a:xfrm>
            <a:off x="-350788" y="-364927"/>
            <a:ext cx="13548222" cy="10573545"/>
          </a:xfrm>
          <a:prstGeom prst="rect">
            <a:avLst/>
          </a:prstGeom>
          <a:solidFill>
            <a:srgbClr val="009051">
              <a:alpha val="34595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00100">
              <a:tabLst/>
              <a:defRPr sz="24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31" name="Rectangle"/>
          <p:cNvSpPr/>
          <p:nvPr/>
        </p:nvSpPr>
        <p:spPr>
          <a:xfrm>
            <a:off x="51527" y="3725928"/>
            <a:ext cx="12953273" cy="1474723"/>
          </a:xfrm>
          <a:prstGeom prst="rect">
            <a:avLst/>
          </a:prstGeom>
          <a:solidFill>
            <a:schemeClr val="accent3">
              <a:hueOff val="-333989"/>
              <a:satOff val="3917"/>
              <a:lumOff val="-66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tabLst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2" name="Rectangle"/>
          <p:cNvSpPr/>
          <p:nvPr/>
        </p:nvSpPr>
        <p:spPr>
          <a:xfrm>
            <a:off x="2772551" y="3797300"/>
            <a:ext cx="7434863" cy="19177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tabLst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3" name="Line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" name="Line"/>
          <p:cNvSpPr/>
          <p:nvPr/>
        </p:nvSpPr>
        <p:spPr>
          <a:xfrm>
            <a:off x="2772551" y="5120640"/>
            <a:ext cx="7425832" cy="225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35" name="droppedImage.tiff" descr="droppedImage.tiff"/>
          <p:cNvPicPr>
            <a:picLocks noChangeAspect="1"/>
          </p:cNvPicPr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178364" y="975529"/>
            <a:ext cx="12623236" cy="7573942"/>
          </a:xfrm>
          <a:prstGeom prst="rect">
            <a:avLst/>
          </a:prstGeom>
          <a:ln w="12700"/>
        </p:spPr>
      </p:pic>
      <p:sp>
        <p:nvSpPr>
          <p:cNvPr id="36" name="Line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chemeClr val="accent2">
                <a:hueOff val="-902888"/>
                <a:satOff val="-15377"/>
                <a:lumOff val="-12864"/>
              </a:schemeClr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7" name="Line"/>
          <p:cNvSpPr/>
          <p:nvPr/>
        </p:nvSpPr>
        <p:spPr>
          <a:xfrm>
            <a:off x="6642100" y="4686300"/>
            <a:ext cx="6172200" cy="3771900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8" name="Title Text"/>
          <p:cNvSpPr txBox="1"/>
          <p:nvPr>
            <p:ph type="title"/>
          </p:nvPr>
        </p:nvSpPr>
        <p:spPr>
          <a:xfrm>
            <a:off x="2867322" y="3895795"/>
            <a:ext cx="7112001" cy="724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defTabSz="1295400">
              <a:spcBef>
                <a:spcPts val="0"/>
              </a:spcBef>
              <a:defRPr cap="none"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quarter" idx="1"/>
          </p:nvPr>
        </p:nvSpPr>
        <p:spPr>
          <a:xfrm>
            <a:off x="2867322" y="4528749"/>
            <a:ext cx="7112001" cy="5757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indent="0" defTabSz="1295400">
              <a:spcBef>
                <a:spcPts val="400"/>
              </a:spcBef>
              <a:buSzTx/>
              <a:buFontTx/>
              <a:buNone/>
              <a:defRPr sz="4600">
                <a:solidFill>
                  <a:srgbClr val="F2F3CE"/>
                </a:solidFill>
                <a:uFill>
                  <a:solidFill>
                    <a:srgbClr val="F7AD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70803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135827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2008518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265875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xfrm>
            <a:off x="6275734" y="9207500"/>
            <a:ext cx="453332" cy="447229"/>
          </a:xfrm>
          <a:prstGeom prst="rect">
            <a:avLst/>
          </a:prstGeom>
        </p:spPr>
        <p:txBody>
          <a:bodyPr/>
          <a:lstStyle>
            <a:lvl1pPr algn="ctr" defTabSz="6477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"/>
          <p:cNvSpPr/>
          <p:nvPr/>
        </p:nvSpPr>
        <p:spPr>
          <a:xfrm>
            <a:off x="-350788" y="-364927"/>
            <a:ext cx="13548222" cy="10573545"/>
          </a:xfrm>
          <a:prstGeom prst="rect">
            <a:avLst/>
          </a:prstGeom>
          <a:solidFill>
            <a:srgbClr val="0096FF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00100">
              <a:tabLst/>
              <a:defRPr sz="24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48" name="Rectangle"/>
          <p:cNvSpPr/>
          <p:nvPr/>
        </p:nvSpPr>
        <p:spPr>
          <a:xfrm>
            <a:off x="51527" y="3725928"/>
            <a:ext cx="12953273" cy="1474723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tabLst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9" name="Rectangle"/>
          <p:cNvSpPr/>
          <p:nvPr/>
        </p:nvSpPr>
        <p:spPr>
          <a:xfrm>
            <a:off x="2772551" y="3797300"/>
            <a:ext cx="7434863" cy="19177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tabLst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0" name="Line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" name="Line"/>
          <p:cNvSpPr/>
          <p:nvPr/>
        </p:nvSpPr>
        <p:spPr>
          <a:xfrm>
            <a:off x="2772551" y="5120640"/>
            <a:ext cx="7425832" cy="225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" name="Line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chemeClr val="accent5">
                <a:hueOff val="-176146"/>
                <a:satOff val="3665"/>
                <a:lumOff val="-13986"/>
              </a:schemeClr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3" name="Line"/>
          <p:cNvSpPr/>
          <p:nvPr/>
        </p:nvSpPr>
        <p:spPr>
          <a:xfrm>
            <a:off x="6642100" y="4686300"/>
            <a:ext cx="6172200" cy="3771900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54" name="droppedImage.tiff" descr="droppedImage.tiff"/>
          <p:cNvPicPr>
            <a:picLocks noChangeAspect="1"/>
          </p:cNvPicPr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216462" y="1029634"/>
            <a:ext cx="12623237" cy="7573943"/>
          </a:xfrm>
          <a:prstGeom prst="rect">
            <a:avLst/>
          </a:prstGeom>
          <a:ln w="12700"/>
        </p:spPr>
      </p:pic>
      <p:sp>
        <p:nvSpPr>
          <p:cNvPr id="55" name="Title Text"/>
          <p:cNvSpPr txBox="1"/>
          <p:nvPr>
            <p:ph type="title"/>
          </p:nvPr>
        </p:nvSpPr>
        <p:spPr>
          <a:xfrm>
            <a:off x="2867322" y="3895795"/>
            <a:ext cx="7112001" cy="724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defTabSz="1295400">
              <a:spcBef>
                <a:spcPts val="0"/>
              </a:spcBef>
              <a:defRPr cap="none"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6" name="Body Level One…"/>
          <p:cNvSpPr txBox="1"/>
          <p:nvPr>
            <p:ph type="body" sz="quarter" idx="1"/>
          </p:nvPr>
        </p:nvSpPr>
        <p:spPr>
          <a:xfrm>
            <a:off x="2867322" y="4528749"/>
            <a:ext cx="7112001" cy="5757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indent="0" defTabSz="1295400">
              <a:spcBef>
                <a:spcPts val="400"/>
              </a:spcBef>
              <a:buSzTx/>
              <a:buFontTx/>
              <a:buNone/>
              <a:defRPr sz="4600">
                <a:solidFill>
                  <a:srgbClr val="C6E6E9"/>
                </a:solidFill>
                <a:uFill>
                  <a:solidFill>
                    <a:srgbClr val="F7AD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70803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135827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2008518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265875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xfrm>
            <a:off x="6275734" y="9207500"/>
            <a:ext cx="453332" cy="447229"/>
          </a:xfrm>
          <a:prstGeom prst="rect">
            <a:avLst/>
          </a:prstGeom>
        </p:spPr>
        <p:txBody>
          <a:bodyPr/>
          <a:lstStyle>
            <a:lvl1pPr algn="ctr" defTabSz="6477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ine"/>
          <p:cNvSpPr/>
          <p:nvPr>
            <p:ph type="body" sz="quarter" idx="13"/>
          </p:nvPr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5" name="Title Text"/>
          <p:cNvSpPr txBox="1"/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6" name="Body Level One…"/>
          <p:cNvSpPr txBox="1"/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2286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4572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6858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9144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/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Image"/>
          <p:cNvSpPr/>
          <p:nvPr>
            <p:ph type="pic" idx="13"/>
          </p:nvPr>
        </p:nvSpPr>
        <p:spPr>
          <a:xfrm>
            <a:off x="-25400" y="-1130300"/>
            <a:ext cx="13045441" cy="141733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5" name="Rectangle"/>
          <p:cNvSpPr/>
          <p:nvPr>
            <p:ph type="body" sz="half" idx="14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</a:p>
        </p:txBody>
      </p:sp>
      <p:sp>
        <p:nvSpPr>
          <p:cNvPr id="76" name="Line"/>
          <p:cNvSpPr/>
          <p:nvPr>
            <p:ph type="body" sz="quarter" idx="15"/>
          </p:nvPr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7" name="Title Text"/>
          <p:cNvSpPr txBox="1"/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8" name="Body Level One…"/>
          <p:cNvSpPr txBox="1"/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lide Number"/>
          <p:cNvSpPr txBox="1"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Image"/>
          <p:cNvSpPr/>
          <p:nvPr>
            <p:ph type="pic" idx="13"/>
          </p:nvPr>
        </p:nvSpPr>
        <p:spPr>
          <a:xfrm>
            <a:off x="4191000" y="-12700"/>
            <a:ext cx="9779000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7" name="Line"/>
          <p:cNvSpPr/>
          <p:nvPr>
            <p:ph type="body" sz="quarter" idx="14"/>
          </p:nvPr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8" name="Title Text"/>
          <p:cNvSpPr txBox="1"/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Line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Line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12" name="droppedImage.tiff"/>
          <p:cNvGrpSpPr/>
          <p:nvPr/>
        </p:nvGrpSpPr>
        <p:grpSpPr>
          <a:xfrm>
            <a:off x="8559800" y="889000"/>
            <a:ext cx="3568700" cy="2199640"/>
            <a:chOff x="0" y="0"/>
            <a:chExt cx="3568700" cy="2199639"/>
          </a:xfrm>
        </p:grpSpPr>
        <p:pic>
          <p:nvPicPr>
            <p:cNvPr id="111" name="droppedImage.tiff" descr="dropped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400" y="25400"/>
              <a:ext cx="3517900" cy="21107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0" name="droppedImage.tiff" descr="droppedImage.tif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568700" cy="2199640"/>
            </a:xfrm>
            <a:prstGeom prst="rect">
              <a:avLst/>
            </a:prstGeom>
            <a:effectLst/>
          </p:spPr>
        </p:pic>
      </p:grp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“"/>
          <p:cNvSpPr txBox="1"/>
          <p:nvPr/>
        </p:nvSpPr>
        <p:spPr>
          <a:xfrm>
            <a:off x="508000" y="1771650"/>
            <a:ext cx="1697832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sz="2100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21" name="Type a quote here."/>
          <p:cNvSpPr txBox="1"/>
          <p:nvPr>
            <p:ph type="body" sz="quarter" idx="13"/>
          </p:nvPr>
        </p:nvSpPr>
        <p:spPr>
          <a:xfrm>
            <a:off x="1943100" y="3870536"/>
            <a:ext cx="10490200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SzTx/>
              <a:buFontTx/>
              <a:buNone/>
              <a:defRPr sz="4800">
                <a:solidFill>
                  <a:srgbClr val="747676"/>
                </a:solidFill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22" name="-Johnny Appleseed"/>
          <p:cNvSpPr txBox="1"/>
          <p:nvPr>
            <p:ph type="body" sz="quarter" idx="14"/>
          </p:nvPr>
        </p:nvSpPr>
        <p:spPr>
          <a:xfrm>
            <a:off x="1943100" y="7772400"/>
            <a:ext cx="104902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600"/>
              </a:spcBef>
              <a:buSzTx/>
              <a:buFontTx/>
              <a:buNone/>
              <a:defRPr i="1" sz="4800">
                <a:solidFill>
                  <a:srgbClr val="6B6D6D"/>
                </a:solidFill>
              </a:defRPr>
            </a:lvl1pPr>
          </a:lstStyle>
          <a:p>
            <a:pPr/>
            <a:r>
              <a:t>-Johnny Appleseed</a:t>
            </a:r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 defTabSz="584200">
              <a:tabLst/>
              <a:defRPr sz="1600">
                <a:solidFill>
                  <a:srgbClr val="747676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1pPr>
      <a:lvl2pPr marL="0" marR="0" indent="228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2pPr>
      <a:lvl3pPr marL="0" marR="0" indent="457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3pPr>
      <a:lvl4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4pPr>
      <a:lvl5pPr marL="0" marR="0" indent="914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5pPr>
      <a:lvl6pPr marL="0" marR="0" indent="11430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6pPr>
      <a:lvl7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7pPr>
      <a:lvl8pPr marL="0" marR="0" indent="1600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8pPr>
      <a:lvl9pPr marL="0" marR="0" indent="1828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1pPr>
      <a:lvl2pPr marL="9398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2pPr>
      <a:lvl3pPr marL="14097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3pPr>
      <a:lvl4pPr marL="18796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4pPr>
      <a:lvl5pPr marL="23495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5pPr>
      <a:lvl6pPr marL="28194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6pPr>
      <a:lvl7pPr marL="32893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7pPr>
      <a:lvl8pPr marL="37592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8pPr>
      <a:lvl9pPr marL="42291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3" Type="http://schemas.microsoft.com/office/2007/relationships/media" Target="../media/media2.m4a"/><Relationship Id="rId4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Relationship Id="rId3" Type="http://schemas.openxmlformats.org/officeDocument/2006/relationships/audio" Target="../media/media3.m4a"/><Relationship Id="rId4" Type="http://schemas.microsoft.com/office/2007/relationships/media" Target="../media/media3.m4a"/><Relationship Id="rId5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12.png"/><Relationship Id="rId4" Type="http://schemas.openxmlformats.org/officeDocument/2006/relationships/image" Target="../media/image9.jpeg"/><Relationship Id="rId5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2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Relationship Id="rId3" Type="http://schemas.openxmlformats.org/officeDocument/2006/relationships/image" Target="../media/image3.png"/><Relationship Id="rId4" Type="http://schemas.openxmlformats.org/officeDocument/2006/relationships/image" Target="../media/image5.jpeg"/><Relationship Id="rId5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audio" Target="../media/media1.m4a"/><Relationship Id="rId3" Type="http://schemas.microsoft.com/office/2007/relationships/media" Target="../media/media1.m4a"/><Relationship Id="rId4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roup"/>
          <p:cNvGrpSpPr/>
          <p:nvPr/>
        </p:nvGrpSpPr>
        <p:grpSpPr>
          <a:xfrm>
            <a:off x="-1261899" y="-1119492"/>
            <a:ext cx="14868198" cy="11176962"/>
            <a:chOff x="0" y="0"/>
            <a:chExt cx="14868197" cy="11176960"/>
          </a:xfrm>
        </p:grpSpPr>
        <p:sp>
          <p:nvSpPr>
            <p:cNvPr id="241" name="Rectangle"/>
            <p:cNvSpPr/>
            <p:nvPr/>
          </p:nvSpPr>
          <p:spPr>
            <a:xfrm>
              <a:off x="0" y="0"/>
              <a:ext cx="14868198" cy="11176961"/>
            </a:xfrm>
            <a:prstGeom prst="rect">
              <a:avLst/>
            </a:prstGeom>
            <a:solidFill>
              <a:srgbClr val="F7AD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" name="Rectangle"/>
            <p:cNvSpPr txBox="1"/>
            <p:nvPr/>
          </p:nvSpPr>
          <p:spPr>
            <a:xfrm>
              <a:off x="7368758" y="5218227"/>
              <a:ext cx="130679" cy="740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57799" marR="57799" algn="ctr" defTabSz="1295400">
                <a:buClr>
                  <a:srgbClr val="000000"/>
                </a:buClr>
                <a:buFont typeface="Times"/>
                <a:defRPr sz="3400">
                  <a:uFill>
                    <a:solidFill>
                      <a:srgbClr val="000000"/>
                    </a:solidFill>
                  </a:uFill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244" name="Rectangle"/>
          <p:cNvSpPr/>
          <p:nvPr/>
        </p:nvSpPr>
        <p:spPr>
          <a:xfrm>
            <a:off x="0" y="3797300"/>
            <a:ext cx="13004800" cy="1333500"/>
          </a:xfrm>
          <a:prstGeom prst="rect">
            <a:avLst/>
          </a:prstGeom>
          <a:solidFill>
            <a:srgbClr val="D9572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tabLst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45" name="Rectangle"/>
          <p:cNvSpPr/>
          <p:nvPr/>
        </p:nvSpPr>
        <p:spPr>
          <a:xfrm>
            <a:off x="2772551" y="3797300"/>
            <a:ext cx="7434863" cy="19177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tabLst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46" name="Line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7" name="Line"/>
          <p:cNvSpPr/>
          <p:nvPr/>
        </p:nvSpPr>
        <p:spPr>
          <a:xfrm>
            <a:off x="2772551" y="5120640"/>
            <a:ext cx="7425832" cy="225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48" name="droppedImage.tiff" descr="droppedImage.tiff"/>
          <p:cNvPicPr>
            <a:picLocks noChangeAspect="1"/>
          </p:cNvPicPr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178364" y="975529"/>
            <a:ext cx="12623236" cy="7573942"/>
          </a:xfrm>
          <a:prstGeom prst="rect">
            <a:avLst/>
          </a:prstGeom>
          <a:ln w="12700"/>
        </p:spPr>
      </p:pic>
      <p:sp>
        <p:nvSpPr>
          <p:cNvPr id="249" name="Line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rgbClr val="7A4A00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0" name="Line"/>
          <p:cNvSpPr/>
          <p:nvPr/>
        </p:nvSpPr>
        <p:spPr>
          <a:xfrm>
            <a:off x="6642100" y="4686300"/>
            <a:ext cx="6172200" cy="3771900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1" name="“Beatlemania” 1963–65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“Beatlemania” 1963–65</a:t>
            </a:r>
          </a:p>
        </p:txBody>
      </p:sp>
      <p:sp>
        <p:nvSpPr>
          <p:cNvPr id="252" name="Height of fame in England, conquest of U.S.…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900"/>
              </a:spcBef>
              <a:defRPr sz="3800"/>
            </a:pPr>
            <a:r>
              <a:t>Height of fame in England, conquest of U.S.</a:t>
            </a:r>
          </a:p>
          <a:p>
            <a:pPr>
              <a:lnSpc>
                <a:spcPct val="80000"/>
              </a:lnSpc>
              <a:spcBef>
                <a:spcPts val="900"/>
              </a:spcBef>
              <a:defRPr sz="3800"/>
            </a:pPr>
            <a:r>
              <a:t>Albums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defRPr sz="2800">
                <a:solidFill>
                  <a:srgbClr val="FFEA18"/>
                </a:solidFill>
              </a:defRPr>
            </a:pPr>
            <a:r>
              <a:t>Please, Please Me (1st)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defRPr sz="2800">
                <a:solidFill>
                  <a:srgbClr val="FFEA18"/>
                </a:solidFill>
              </a:defRPr>
            </a:pPr>
            <a:r>
              <a:t>With the Beatles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defRPr sz="2800">
                <a:solidFill>
                  <a:srgbClr val="FFEA18"/>
                </a:solidFill>
              </a:defRPr>
            </a:pPr>
            <a:r>
              <a:t>Hard Days’ Night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defRPr sz="2800">
                <a:solidFill>
                  <a:srgbClr val="FFEA18"/>
                </a:solidFill>
              </a:defRPr>
            </a:pPr>
            <a:r>
              <a:t>Beatles for Sale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defRPr sz="2800">
                <a:solidFill>
                  <a:srgbClr val="FFEA18"/>
                </a:solidFill>
              </a:defRPr>
            </a:pPr>
            <a:r>
              <a:t>Help!</a:t>
            </a:r>
          </a:p>
          <a:p>
            <a:pPr>
              <a:lnSpc>
                <a:spcPct val="80000"/>
              </a:lnSpc>
              <a:spcBef>
                <a:spcPts val="900"/>
              </a:spcBef>
              <a:defRPr sz="3800"/>
            </a:pPr>
            <a:r>
              <a:t>Singles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defRPr sz="2800">
                <a:solidFill>
                  <a:srgbClr val="FFEA18"/>
                </a:solidFill>
              </a:defRPr>
            </a:pPr>
            <a:r>
              <a:t>Please, Please Me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defRPr sz="2800">
                <a:solidFill>
                  <a:srgbClr val="FFEA18"/>
                </a:solidFill>
              </a:defRPr>
            </a:pPr>
            <a:r>
              <a:t>I Wanna Hold Your Hand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defRPr sz="2800">
                <a:solidFill>
                  <a:srgbClr val="FFEA18"/>
                </a:solidFill>
              </a:defRPr>
            </a:pPr>
            <a:r>
              <a:t>Love Me Do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defRPr sz="2800">
                <a:solidFill>
                  <a:srgbClr val="FFEA18"/>
                </a:solidFill>
              </a:defRPr>
            </a:pPr>
            <a:r>
              <a:t>Can’t Buy Me Love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defRPr sz="2800">
                <a:solidFill>
                  <a:srgbClr val="FFEA18"/>
                </a:solidFill>
              </a:defRPr>
            </a:pPr>
            <a:r>
              <a:t>Hard Days’ Night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defRPr sz="2800">
                <a:solidFill>
                  <a:srgbClr val="FFEA18"/>
                </a:solidFill>
              </a:defRPr>
            </a:pPr>
            <a:r>
              <a:t>Eight Days a Week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21" name="A   Instrumental – guita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07238" indent="-307238" defTabSz="368045">
              <a:lnSpc>
                <a:spcPct val="80000"/>
              </a:lnSpc>
              <a:spcBef>
                <a:spcPts val="1100"/>
              </a:spcBef>
              <a:buSzTx/>
              <a:buNone/>
              <a:defRPr sz="2142"/>
            </a:pPr>
            <a:r>
              <a:rPr b="1"/>
              <a:t>A</a:t>
            </a:r>
            <a:r>
              <a:t>   </a:t>
            </a:r>
            <a:r>
              <a:rPr i="1"/>
              <a:t>Instrumental – guitar</a:t>
            </a:r>
            <a:endParaRPr i="1"/>
          </a:p>
          <a:p>
            <a:pPr marL="307238" indent="-307238" defTabSz="368045">
              <a:lnSpc>
                <a:spcPct val="80000"/>
              </a:lnSpc>
              <a:spcBef>
                <a:spcPts val="1100"/>
              </a:spcBef>
              <a:buSzTx/>
              <a:buNone/>
              <a:defRPr sz="2142"/>
            </a:pPr>
            <a:r>
              <a:rPr b="1"/>
              <a:t>A</a:t>
            </a:r>
            <a:r>
              <a:t>   </a:t>
            </a:r>
            <a:r>
              <a:rPr i="1"/>
              <a:t>Instrumental – sitar + guitar</a:t>
            </a:r>
            <a:endParaRPr i="1"/>
          </a:p>
          <a:p>
            <a:pPr marL="307238" indent="-307238" defTabSz="368045">
              <a:lnSpc>
                <a:spcPct val="80000"/>
              </a:lnSpc>
              <a:spcBef>
                <a:spcPts val="1100"/>
              </a:spcBef>
              <a:buSzTx/>
              <a:buNone/>
              <a:defRPr sz="2142"/>
            </a:pPr>
            <a:r>
              <a:rPr b="1"/>
              <a:t>A</a:t>
            </a:r>
            <a:r>
              <a:t>	 I once had a girl, or should I say, she once had me.</a:t>
            </a:r>
          </a:p>
          <a:p>
            <a:pPr marL="307238" indent="-307238" defTabSz="368045">
              <a:lnSpc>
                <a:spcPct val="80000"/>
              </a:lnSpc>
              <a:spcBef>
                <a:spcPts val="1100"/>
              </a:spcBef>
              <a:buSzTx/>
              <a:buNone/>
              <a:defRPr sz="2142"/>
            </a:pPr>
            <a:r>
              <a:rPr b="1"/>
              <a:t>A</a:t>
            </a:r>
            <a:r>
              <a:t>	 She showed me her room, isn't it good Norwegian  wood?</a:t>
            </a:r>
          </a:p>
          <a:p>
            <a:pPr marL="307238" indent="-307238" defTabSz="368045">
              <a:lnSpc>
                <a:spcPct val="80000"/>
              </a:lnSpc>
              <a:spcBef>
                <a:spcPts val="1100"/>
              </a:spcBef>
              <a:buSzTx/>
              <a:buNone/>
              <a:defRPr sz="2142"/>
            </a:pPr>
            <a:r>
              <a:rPr b="1"/>
              <a:t>B</a:t>
            </a:r>
            <a:r>
              <a:t>	 She asked me to stay and she told me to sit anywhere,</a:t>
            </a:r>
          </a:p>
          <a:p>
            <a:pPr marL="307238" indent="-307238" defTabSz="368045">
              <a:lnSpc>
                <a:spcPct val="80000"/>
              </a:lnSpc>
              <a:spcBef>
                <a:spcPts val="1100"/>
              </a:spcBef>
              <a:buSzTx/>
              <a:buNone/>
              <a:defRPr sz="2142"/>
            </a:pPr>
            <a:r>
              <a:rPr b="1"/>
              <a:t>B’</a:t>
            </a:r>
            <a:r>
              <a:t>	 So I looked around and I noticed there wasn't a chair.</a:t>
            </a:r>
          </a:p>
          <a:p>
            <a:pPr marL="307238" indent="-307238" defTabSz="368045">
              <a:lnSpc>
                <a:spcPct val="80000"/>
              </a:lnSpc>
              <a:spcBef>
                <a:spcPts val="1100"/>
              </a:spcBef>
              <a:buSzTx/>
              <a:buNone/>
              <a:defRPr sz="2142"/>
            </a:pPr>
            <a:r>
              <a:rPr b="1"/>
              <a:t>A  </a:t>
            </a:r>
            <a:r>
              <a:t> I sat on a rug, biding my time, drinking her wine.</a:t>
            </a:r>
          </a:p>
          <a:p>
            <a:pPr marL="307238" indent="-307238" defTabSz="368045">
              <a:lnSpc>
                <a:spcPct val="80000"/>
              </a:lnSpc>
              <a:spcBef>
                <a:spcPts val="1100"/>
              </a:spcBef>
              <a:buSzTx/>
              <a:buNone/>
              <a:defRPr sz="2142"/>
            </a:pPr>
            <a:r>
              <a:rPr b="1"/>
              <a:t>A </a:t>
            </a:r>
            <a:r>
              <a:t>  We talked until two and then she said, "It's time for</a:t>
            </a:r>
          </a:p>
          <a:p>
            <a:pPr marL="307238" indent="-307238" defTabSz="368045">
              <a:lnSpc>
                <a:spcPct val="80000"/>
              </a:lnSpc>
              <a:spcBef>
                <a:spcPts val="1100"/>
              </a:spcBef>
              <a:buSzTx/>
              <a:buNone/>
              <a:defRPr sz="2142"/>
            </a:pPr>
            <a:r>
              <a:t>		 bed".</a:t>
            </a:r>
          </a:p>
          <a:p>
            <a:pPr marL="307238" indent="-307238" defTabSz="368045">
              <a:lnSpc>
                <a:spcPct val="80000"/>
              </a:lnSpc>
              <a:spcBef>
                <a:spcPts val="1100"/>
              </a:spcBef>
              <a:buSzTx/>
              <a:buNone/>
              <a:defRPr sz="2142"/>
            </a:pPr>
            <a:r>
              <a:rPr b="1"/>
              <a:t>A</a:t>
            </a:r>
            <a:r>
              <a:t>   </a:t>
            </a:r>
            <a:r>
              <a:rPr i="1"/>
              <a:t>Sitar + guitar  </a:t>
            </a:r>
            <a:endParaRPr i="1"/>
          </a:p>
          <a:p>
            <a:pPr marL="307238" indent="-307238" defTabSz="368045">
              <a:lnSpc>
                <a:spcPct val="80000"/>
              </a:lnSpc>
              <a:spcBef>
                <a:spcPts val="1100"/>
              </a:spcBef>
              <a:buSzTx/>
              <a:buNone/>
              <a:defRPr sz="2142"/>
            </a:pPr>
            <a:r>
              <a:rPr b="1"/>
              <a:t>A</a:t>
            </a:r>
            <a:r>
              <a:t> 	 </a:t>
            </a:r>
            <a:r>
              <a:rPr i="1"/>
              <a:t>Sitar + guitar</a:t>
            </a:r>
          </a:p>
          <a:p>
            <a:pPr marL="307238" indent="-307238" defTabSz="368045">
              <a:lnSpc>
                <a:spcPct val="80000"/>
              </a:lnSpc>
              <a:spcBef>
                <a:spcPts val="1100"/>
              </a:spcBef>
              <a:buSzTx/>
              <a:buNone/>
              <a:defRPr sz="2142"/>
            </a:pPr>
            <a:r>
              <a:rPr b="1"/>
              <a:t>B </a:t>
            </a:r>
            <a:r>
              <a:t>  She told me she worked in the morning and started to  laugh.</a:t>
            </a:r>
          </a:p>
          <a:p>
            <a:pPr marL="307238" indent="-307238" defTabSz="368045">
              <a:lnSpc>
                <a:spcPct val="80000"/>
              </a:lnSpc>
              <a:spcBef>
                <a:spcPts val="1100"/>
              </a:spcBef>
              <a:buSzTx/>
              <a:buNone/>
              <a:defRPr sz="2142"/>
            </a:pPr>
            <a:r>
              <a:rPr b="1"/>
              <a:t>B</a:t>
            </a:r>
            <a:r>
              <a:t>   I told her I didn't and crawled off to sleep in the bath.</a:t>
            </a:r>
          </a:p>
          <a:p>
            <a:pPr marL="307238" indent="-307238" defTabSz="368045">
              <a:lnSpc>
                <a:spcPct val="80000"/>
              </a:lnSpc>
              <a:spcBef>
                <a:spcPts val="1100"/>
              </a:spcBef>
              <a:buSzTx/>
              <a:buNone/>
              <a:defRPr sz="2142"/>
            </a:pPr>
            <a:r>
              <a:rPr b="1"/>
              <a:t>A</a:t>
            </a:r>
            <a:r>
              <a:t>	 And when I awoke I was alone, this bird had flown.</a:t>
            </a:r>
          </a:p>
          <a:p>
            <a:pPr marL="307238" indent="-307238" defTabSz="368045">
              <a:lnSpc>
                <a:spcPct val="80000"/>
              </a:lnSpc>
              <a:spcBef>
                <a:spcPts val="1100"/>
              </a:spcBef>
              <a:buSzTx/>
              <a:buNone/>
              <a:defRPr sz="2142"/>
            </a:pPr>
            <a:r>
              <a:rPr b="1"/>
              <a:t>A</a:t>
            </a:r>
            <a:r>
              <a:t>	 So I lit a fire, isn't it good, Norwegian wood.</a:t>
            </a:r>
          </a:p>
          <a:p>
            <a:pPr marL="307238" indent="-307238" defTabSz="368045">
              <a:lnSpc>
                <a:spcPct val="80000"/>
              </a:lnSpc>
              <a:spcBef>
                <a:spcPts val="1100"/>
              </a:spcBef>
              <a:buSzTx/>
              <a:buNone/>
              <a:defRPr sz="2142"/>
            </a:pPr>
            <a:r>
              <a:rPr b="1"/>
              <a:t>A</a:t>
            </a:r>
            <a:r>
              <a:t>  </a:t>
            </a:r>
            <a:r>
              <a:rPr i="1"/>
              <a:t> Sitar + guitar</a:t>
            </a:r>
          </a:p>
        </p:txBody>
      </p:sp>
      <p:sp>
        <p:nvSpPr>
          <p:cNvPr id="322" name="Norwegian Woo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Norwegian Wood</a:t>
            </a:r>
          </a:p>
        </p:txBody>
      </p:sp>
      <p:pic>
        <p:nvPicPr>
          <p:cNvPr id="323" name="25_The_Beatles_Norwegian_Wood.m4a" descr="25_The_Beatles_Norwegian_Wood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160000" y="541866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93336" fill="hold"/>
                                        <p:tgtEl>
                                          <p:spTgt spid="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CDE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WHAT4_LG04_02.jpeg" descr="WHAT4_LG04_02.jpeg"/>
          <p:cNvPicPr>
            <a:picLocks noChangeAspect="1"/>
          </p:cNvPicPr>
          <p:nvPr/>
        </p:nvPicPr>
        <p:blipFill>
          <a:blip r:embed="rId2">
            <a:extLst/>
          </a:blip>
          <a:srcRect l="1783" t="6170" r="1783" b="61013"/>
          <a:stretch>
            <a:fillRect/>
          </a:stretch>
        </p:blipFill>
        <p:spPr>
          <a:xfrm>
            <a:off x="453652" y="818021"/>
            <a:ext cx="11792786" cy="5390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WHAT4_LG04_02.jpeg" descr="WHAT4_LG04_02.jpeg"/>
          <p:cNvPicPr>
            <a:picLocks noChangeAspect="1"/>
          </p:cNvPicPr>
          <p:nvPr/>
        </p:nvPicPr>
        <p:blipFill>
          <a:blip r:embed="rId2">
            <a:extLst/>
          </a:blip>
          <a:srcRect l="2345" t="39775" r="2345" b="14970"/>
          <a:stretch>
            <a:fillRect/>
          </a:stretch>
        </p:blipFill>
        <p:spPr>
          <a:xfrm>
            <a:off x="345281" y="763257"/>
            <a:ext cx="12314079" cy="7854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14 Tomorrow Never Knows.m4a" descr="14 Tomorrow Never Knows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421018" y="15253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9546661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327"/>
                </p:tgtEl>
              </p:cMediaNode>
            </p:audio>
          </p:childTnLst>
        </p:cTn>
      </p:par>
    </p:tnLst>
    <p:bldLst>
      <p:bldP build="whole" bldLvl="1" animBg="1" rev="0" advAuto="0" spid="32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Rectangle"/>
          <p:cNvSpPr/>
          <p:nvPr/>
        </p:nvSpPr>
        <p:spPr>
          <a:xfrm>
            <a:off x="-350788" y="-364927"/>
            <a:ext cx="13548222" cy="10573545"/>
          </a:xfrm>
          <a:prstGeom prst="rect">
            <a:avLst/>
          </a:prstGeom>
          <a:solidFill>
            <a:srgbClr val="0096FF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00100">
              <a:tabLst/>
              <a:defRPr sz="24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330" name="Rectangle"/>
          <p:cNvSpPr/>
          <p:nvPr/>
        </p:nvSpPr>
        <p:spPr>
          <a:xfrm>
            <a:off x="51527" y="3725928"/>
            <a:ext cx="12953273" cy="1474723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tabLst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31" name="Rectangle"/>
          <p:cNvSpPr/>
          <p:nvPr/>
        </p:nvSpPr>
        <p:spPr>
          <a:xfrm>
            <a:off x="2772551" y="3797300"/>
            <a:ext cx="7434863" cy="19177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tabLst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32" name="Line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33" name="Line"/>
          <p:cNvSpPr/>
          <p:nvPr/>
        </p:nvSpPr>
        <p:spPr>
          <a:xfrm>
            <a:off x="2772551" y="5120640"/>
            <a:ext cx="7425832" cy="225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34" name="Line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chemeClr val="accent5">
                <a:hueOff val="-176146"/>
                <a:satOff val="3665"/>
                <a:lumOff val="-13986"/>
              </a:schemeClr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35" name="Line"/>
          <p:cNvSpPr/>
          <p:nvPr/>
        </p:nvSpPr>
        <p:spPr>
          <a:xfrm>
            <a:off x="6642100" y="4686300"/>
            <a:ext cx="6172200" cy="3771900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336" name="droppedImage.tiff" descr="droppedImage.tiff"/>
          <p:cNvPicPr>
            <a:picLocks noChangeAspect="1"/>
          </p:cNvPicPr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216462" y="1029634"/>
            <a:ext cx="12623237" cy="7573943"/>
          </a:xfrm>
          <a:prstGeom prst="rect">
            <a:avLst/>
          </a:prstGeom>
          <a:ln w="12700"/>
        </p:spPr>
      </p:pic>
      <p:sp>
        <p:nvSpPr>
          <p:cNvPr id="337" name="1966-196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1966-1969</a:t>
            </a:r>
          </a:p>
        </p:txBody>
      </p:sp>
      <p:sp>
        <p:nvSpPr>
          <p:cNvPr id="338" name="Controversy &amp; Sgt. Pepper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Controversy &amp; Sgt. Pepper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1" name="Retire from live performa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Retire from live performance</a:t>
            </a:r>
          </a:p>
        </p:txBody>
      </p:sp>
      <p:sp>
        <p:nvSpPr>
          <p:cNvPr id="342" name="Controversy surrounding Lennon’s statement “Christianity will go … We’re more popular than Jesus now…” (1966)"/>
          <p:cNvSpPr txBox="1"/>
          <p:nvPr>
            <p:ph type="body" sz="quarter" idx="1"/>
          </p:nvPr>
        </p:nvSpPr>
        <p:spPr>
          <a:xfrm>
            <a:off x="571500" y="1803400"/>
            <a:ext cx="11861800" cy="1989336"/>
          </a:xfrm>
          <a:prstGeom prst="rect">
            <a:avLst/>
          </a:prstGeom>
        </p:spPr>
        <p:txBody>
          <a:bodyPr/>
          <a:lstStyle/>
          <a:p>
            <a:pPr marL="878839" indent="-380999">
              <a:defRPr sz="30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r>
              <a:t>Controversy surrounding Lennon’s statement </a:t>
            </a:r>
            <a:r>
              <a:rPr i="1"/>
              <a:t>“Christianity will go … We’re more popular than Jesus now…”</a:t>
            </a:r>
            <a:r>
              <a:t> (1966)</a:t>
            </a:r>
          </a:p>
        </p:txBody>
      </p:sp>
      <p:grpSp>
        <p:nvGrpSpPr>
          <p:cNvPr id="345" name="Beatles.jpg"/>
          <p:cNvGrpSpPr/>
          <p:nvPr/>
        </p:nvGrpSpPr>
        <p:grpSpPr>
          <a:xfrm>
            <a:off x="4432300" y="3079750"/>
            <a:ext cx="2797952" cy="3086100"/>
            <a:chOff x="0" y="0"/>
            <a:chExt cx="2797951" cy="3086099"/>
          </a:xfrm>
        </p:grpSpPr>
        <p:pic>
          <p:nvPicPr>
            <p:cNvPr id="344" name="Beatles.jpg" descr="Beatles.jp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3500" y="38100"/>
              <a:ext cx="2670952" cy="2921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3" name="Beatles.jpg" descr="Beatles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797952" cy="3086100"/>
            </a:xfrm>
            <a:prstGeom prst="rect">
              <a:avLst/>
            </a:prstGeom>
            <a:effectLst/>
          </p:spPr>
        </p:pic>
      </p:grpSp>
      <p:sp>
        <p:nvSpPr>
          <p:cNvPr id="346" name="The Beatles in 1967"/>
          <p:cNvSpPr txBox="1"/>
          <p:nvPr/>
        </p:nvSpPr>
        <p:spPr>
          <a:xfrm>
            <a:off x="973666" y="3826602"/>
            <a:ext cx="2730501" cy="3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ctr" defTabSz="1295400">
              <a:spcBef>
                <a:spcPts val="1000"/>
              </a:spcBef>
              <a:buClr>
                <a:srgbClr val="FFFFFF"/>
              </a:buClr>
              <a:buFont typeface="Times New Roman"/>
              <a:tabLst/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The Beatles in 1967</a:t>
            </a:r>
          </a:p>
        </p:txBody>
      </p:sp>
      <p:grpSp>
        <p:nvGrpSpPr>
          <p:cNvPr id="349" name="B000002UAU.jpg"/>
          <p:cNvGrpSpPr/>
          <p:nvPr/>
        </p:nvGrpSpPr>
        <p:grpSpPr>
          <a:xfrm>
            <a:off x="8695266" y="482600"/>
            <a:ext cx="3162301" cy="3188265"/>
            <a:chOff x="0" y="0"/>
            <a:chExt cx="3162300" cy="3188264"/>
          </a:xfrm>
        </p:grpSpPr>
        <p:pic>
          <p:nvPicPr>
            <p:cNvPr id="348" name="B000002UAU.jpg" descr="B000002UAU.jpg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63500" y="38100"/>
              <a:ext cx="3035300" cy="302316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7" name="B000002UAU.jpg" descr="B000002UAU.jp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162300" cy="3188265"/>
            </a:xfrm>
            <a:prstGeom prst="rect">
              <a:avLst/>
            </a:prstGeom>
            <a:effectLst/>
          </p:spPr>
        </p:pic>
      </p:grpSp>
      <p:sp>
        <p:nvSpPr>
          <p:cNvPr id="350" name="July 1967 Sgt. Pepper’s Lonely Hearts Club Band, one of the most influential albums of the decade.…"/>
          <p:cNvSpPr txBox="1"/>
          <p:nvPr/>
        </p:nvSpPr>
        <p:spPr>
          <a:xfrm>
            <a:off x="875605" y="4565682"/>
            <a:ext cx="11253590" cy="4897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342900" marR="57799" indent="-342900" defTabSz="1295400">
              <a:spcBef>
                <a:spcPts val="400"/>
              </a:spcBef>
              <a:buSzPct val="100000"/>
              <a:buChar char="•"/>
              <a:tabLst/>
              <a:defRPr sz="30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r>
              <a:t>July 1967 Sgt. Pepper’s Lonely Hearts Club Band, one of the most influential albums of the decade. </a:t>
            </a:r>
          </a:p>
          <a:p>
            <a:pPr marL="342900" marR="57799" indent="-342900" defTabSz="1295400">
              <a:spcBef>
                <a:spcPts val="400"/>
              </a:spcBef>
              <a:buSzPct val="100000"/>
              <a:buChar char="•"/>
              <a:tabLst/>
              <a:defRPr sz="30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r>
              <a:t>Influenced by Beach Boys, </a:t>
            </a:r>
            <a:r>
              <a:rPr i="1" sz="3100">
                <a:solidFill>
                  <a:srgbClr val="53585F"/>
                </a:solidFill>
              </a:rPr>
              <a:t>Pet Sounds</a:t>
            </a:r>
            <a:endParaRPr i="1" sz="3100">
              <a:solidFill>
                <a:srgbClr val="53585F"/>
              </a:solidFill>
            </a:endParaRPr>
          </a:p>
          <a:p>
            <a:pPr lvl="1" marL="1027906" indent="-558006" defTabSz="584200">
              <a:lnSpc>
                <a:spcPct val="90000"/>
              </a:lnSpc>
              <a:spcBef>
                <a:spcPts val="1800"/>
              </a:spcBef>
              <a:buSzPct val="75000"/>
              <a:buFont typeface="Zapf Dingbats"/>
              <a:buChar char="–"/>
              <a:tabLst/>
              <a:defRPr sz="3100"/>
            </a:pPr>
            <a:r>
              <a:t>Result of Brian Wilson’s focus on song writing, producing</a:t>
            </a:r>
          </a:p>
          <a:p>
            <a:pPr lvl="1" marL="1027906" indent="-558006" defTabSz="584200">
              <a:lnSpc>
                <a:spcPct val="90000"/>
              </a:lnSpc>
              <a:spcBef>
                <a:spcPts val="1800"/>
              </a:spcBef>
              <a:buSzPct val="75000"/>
              <a:buFont typeface="Zapf Dingbats"/>
              <a:buChar char="–"/>
              <a:tabLst/>
              <a:defRPr sz="3100"/>
            </a:pPr>
            <a:r>
              <a:t>Beatles decide to devote their energy to recording.</a:t>
            </a:r>
          </a:p>
          <a:p>
            <a:pPr marL="342900" marR="57799" indent="-342900" defTabSz="1295400">
              <a:spcBef>
                <a:spcPts val="400"/>
              </a:spcBef>
              <a:buSzPct val="100000"/>
              <a:buChar char="•"/>
              <a:tabLst/>
              <a:defRPr sz="30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r>
              <a:t>In 1968 their manager Brian Epstein, who had held the group together as a creative unit, died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Class="entr" nodeType="with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clickEffect" presetID="9" grpId="4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 fill="hold"/>
                                        <p:tgtEl>
                                          <p:spTgt spid="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0"/>
                                      </p:to>
                                    </p:set>
                                    <p:animEffect filter="image" prLst="opacity: 0.00; ">
                                      <p:cBhvr>
                                        <p:cTn id="27" dur="indefinite" fill="hold"/>
                                        <p:tgtEl>
                                          <p:spTgt spid="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mph" nodeType="afterEffect" presetID="9" grpId="6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0"/>
                                      </p:to>
                                    </p:set>
                                    <p:animEffect filter="image" prLst="opacity: 0.00; ">
                                      <p:cBhvr>
                                        <p:cTn id="35" dur="indefinite" fill="hold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path" nodeType="after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61415 -0.243306" origin="layout" pathEditMode="relative">
                                      <p:cBhvr>
                                        <p:cTn id="38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Class="entr" nodeType="with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Class="entr" nodeType="with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Class="entr" nodeType="with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50" grpId="8"/>
      <p:bldP build="whole" bldLvl="1" animBg="1" rev="0" advAuto="0" spid="349" grpId="5"/>
      <p:bldP build="whole" bldLvl="1" animBg="1" rev="0" advAuto="0" spid="341" grpId="6"/>
      <p:bldP build="whole" bldLvl="1" animBg="1" rev="0" advAuto="0" spid="345" grpId="2"/>
      <p:bldP build="p" bldLvl="1" animBg="1" rev="0" advAuto="0" spid="342" grpId="3"/>
      <p:bldP build="p" bldLvl="5" animBg="1" rev="0" advAuto="0" spid="342" grpId="4"/>
      <p:bldP build="whole" bldLvl="1" animBg="1" rev="0" advAuto="0" spid="34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353" name="SgtPeppersInner.jpg" descr="SgtPeppersInn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1343" y="204504"/>
            <a:ext cx="7050875" cy="3488905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Experimentalism…"/>
          <p:cNvSpPr txBox="1"/>
          <p:nvPr>
            <p:ph type="body" idx="1"/>
          </p:nvPr>
        </p:nvSpPr>
        <p:spPr>
          <a:xfrm>
            <a:off x="395972" y="2293138"/>
            <a:ext cx="12212855" cy="7097543"/>
          </a:xfrm>
          <a:prstGeom prst="rect">
            <a:avLst/>
          </a:prstGeom>
        </p:spPr>
        <p:txBody>
          <a:bodyPr/>
          <a:lstStyle/>
          <a:p>
            <a:pPr marL="413512" indent="-413512" defTabSz="514095">
              <a:spcBef>
                <a:spcPts val="1500"/>
              </a:spcBef>
              <a:buChar char="•"/>
              <a:defRPr sz="2640">
                <a:solidFill>
                  <a:srgbClr val="53585F"/>
                </a:solidFill>
              </a:defRPr>
            </a:pPr>
            <a:r>
              <a:t>Experimentalism</a:t>
            </a:r>
          </a:p>
          <a:p>
            <a:pPr lvl="1" marL="904557" indent="-491045" defTabSz="514095">
              <a:spcBef>
                <a:spcPts val="1500"/>
              </a:spcBef>
              <a:buChar char="–"/>
              <a:defRPr sz="2640">
                <a:solidFill>
                  <a:srgbClr val="53585F"/>
                </a:solidFill>
              </a:defRPr>
            </a:pPr>
            <a:r>
              <a:t>Creating new sounds, effects</a:t>
            </a:r>
          </a:p>
          <a:p>
            <a:pPr lvl="1" marL="904557" indent="-491045" defTabSz="514095">
              <a:spcBef>
                <a:spcPts val="1500"/>
              </a:spcBef>
              <a:buChar char="–"/>
              <a:defRPr sz="2640">
                <a:solidFill>
                  <a:srgbClr val="53585F"/>
                </a:solidFill>
              </a:defRPr>
            </a:pPr>
            <a:r>
              <a:t>New styles, forms, methods of composition</a:t>
            </a:r>
          </a:p>
          <a:p>
            <a:pPr marL="413512" indent="-413512" defTabSz="514095">
              <a:spcBef>
                <a:spcPts val="1500"/>
              </a:spcBef>
              <a:buChar char="•"/>
              <a:defRPr sz="2640">
                <a:solidFill>
                  <a:srgbClr val="53585F"/>
                </a:solidFill>
              </a:defRPr>
            </a:pPr>
            <a:r>
              <a:t>Surrealistic/psychedelic lyrics, often from impersonal sources</a:t>
            </a:r>
          </a:p>
          <a:p>
            <a:pPr marL="413512" indent="-413512" defTabSz="514095">
              <a:spcBef>
                <a:spcPts val="1500"/>
              </a:spcBef>
              <a:buChar char="•"/>
              <a:defRPr sz="2640">
                <a:solidFill>
                  <a:srgbClr val="53585F"/>
                </a:solidFill>
              </a:defRPr>
            </a:pPr>
            <a:r>
              <a:t>Album takes precedence over singles</a:t>
            </a:r>
          </a:p>
          <a:p>
            <a:pPr lvl="1" marL="904557" indent="-491045" defTabSz="514095">
              <a:spcBef>
                <a:spcPts val="1500"/>
              </a:spcBef>
              <a:buChar char="–"/>
              <a:defRPr sz="2640">
                <a:solidFill>
                  <a:srgbClr val="53585F"/>
                </a:solidFill>
              </a:defRPr>
            </a:pPr>
            <a:r>
              <a:t>Singles viewed as separate entities</a:t>
            </a:r>
          </a:p>
          <a:p>
            <a:pPr marL="413512" indent="-413512" defTabSz="514095">
              <a:spcBef>
                <a:spcPts val="1500"/>
              </a:spcBef>
              <a:buChar char="•"/>
              <a:defRPr sz="2640">
                <a:solidFill>
                  <a:srgbClr val="53585F"/>
                </a:solidFill>
              </a:defRPr>
            </a:pPr>
            <a:r>
              <a:t>Abandonment of traditional roles in band</a:t>
            </a:r>
          </a:p>
          <a:p>
            <a:pPr marL="413512" indent="-413512" defTabSz="514095">
              <a:spcBef>
                <a:spcPts val="1500"/>
              </a:spcBef>
              <a:buChar char="•"/>
              <a:defRPr sz="2640">
                <a:solidFill>
                  <a:srgbClr val="53585F"/>
                </a:solidFill>
              </a:defRPr>
            </a:pPr>
            <a:r>
              <a:t>“</a:t>
            </a:r>
            <a:r>
              <a:rPr sz="2728"/>
              <a:t>concept album</a:t>
            </a:r>
            <a:r>
              <a:t>” – songs arranged around central concept or story</a:t>
            </a:r>
            <a:endParaRPr sz="2728"/>
          </a:p>
          <a:p>
            <a:pPr lvl="1" marL="769747" indent="-356234" defTabSz="514095">
              <a:spcBef>
                <a:spcPts val="1500"/>
              </a:spcBef>
              <a:buChar char="–"/>
              <a:defRPr sz="2728">
                <a:solidFill>
                  <a:srgbClr val="53585F"/>
                </a:solidFill>
              </a:defRPr>
            </a:pPr>
            <a:r>
              <a:t>“Frame” created by song </a:t>
            </a:r>
            <a:r>
              <a:rPr i="1"/>
              <a:t>Sgt. Pepper’s Lonely Hearts Club band</a:t>
            </a:r>
            <a:r>
              <a:t> and </a:t>
            </a:r>
            <a:r>
              <a:t>reprise  </a:t>
            </a:r>
            <a:r>
              <a:t>(melody, with different words, recurs)</a:t>
            </a:r>
          </a:p>
          <a:p>
            <a:pPr marL="427295" indent="-427295" defTabSz="514095">
              <a:spcBef>
                <a:spcPts val="1500"/>
              </a:spcBef>
              <a:buChar char="•"/>
              <a:defRPr sz="2640">
                <a:solidFill>
                  <a:srgbClr val="53585F"/>
                </a:solidFill>
              </a:defRPr>
            </a:pPr>
            <a:r>
              <a:rPr sz="2728"/>
              <a:t>Highly produced</a:t>
            </a:r>
          </a:p>
        </p:txBody>
      </p:sp>
      <p:sp>
        <p:nvSpPr>
          <p:cNvPr id="355" name="Beatles’ Psychedelic style"/>
          <p:cNvSpPr txBox="1"/>
          <p:nvPr>
            <p:ph type="title"/>
          </p:nvPr>
        </p:nvSpPr>
        <p:spPr>
          <a:xfrm>
            <a:off x="571500" y="730250"/>
            <a:ext cx="7586659" cy="723900"/>
          </a:xfrm>
          <a:prstGeom prst="rect">
            <a:avLst/>
          </a:prstGeom>
        </p:spPr>
        <p:txBody>
          <a:bodyPr/>
          <a:lstStyle>
            <a:lvl1pPr defTabSz="502412">
              <a:spcBef>
                <a:spcPts val="1900"/>
              </a:spcBef>
              <a:defRPr sz="4816"/>
            </a:lvl1pPr>
          </a:lstStyle>
          <a:p>
            <a:pPr/>
            <a:r>
              <a:t>Beatles’ Psychedelic style</a:t>
            </a:r>
          </a:p>
        </p:txBody>
      </p:sp>
      <p:pic>
        <p:nvPicPr>
          <p:cNvPr id="356" name="A photo shows the Beatles sitting cross-legged on a platform in a large group, wearing garlands of red and yellow flowers. In the center, Maharishi Mehesh Yogi sits in front of a large, framed picture of his spiritual leader." descr="A photo shows the Beatles sitting cross-legged on a platform in a large group, wearing garlands of red and yellow flowers. In the center, Maharishi Mehesh Yogi sits in front of a large, framed picture of his spiritual leader.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859" y="2636443"/>
            <a:ext cx="10144986" cy="6761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59" name="“A day in the life”, sgt. Pepp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“A day in the life”, sgt. Pepper</a:t>
            </a:r>
          </a:p>
        </p:txBody>
      </p:sp>
      <p:sp>
        <p:nvSpPr>
          <p:cNvPr id="360" name="First take: Lennon—piano, McCartney—Hammond organ, Harrison–acoustic guitar, Starr—conga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9415" indent="-399415" defTabSz="496570">
              <a:spcBef>
                <a:spcPts val="1500"/>
              </a:spcBef>
              <a:defRPr sz="2720"/>
            </a:pPr>
            <a:r>
              <a:t>First take: Lennon—piano, McCartney—Hammond organ, Harrison</a:t>
            </a:r>
            <a:r>
              <a:rPr sz="2635"/>
              <a:t>–</a:t>
            </a:r>
            <a:r>
              <a:t>acoustic guitar, Starr—congas</a:t>
            </a:r>
          </a:p>
          <a:p>
            <a:pPr marL="399415" indent="-399415" defTabSz="496570">
              <a:spcBef>
                <a:spcPts val="1500"/>
              </a:spcBef>
              <a:defRPr sz="2720"/>
            </a:pPr>
            <a:r>
              <a:t>At the end of the second verse, "I'd love to turn you on", a </a:t>
            </a:r>
            <a:r>
              <a:rPr b="1"/>
              <a:t>24-bar bridge</a:t>
            </a:r>
            <a:r>
              <a:t>.</a:t>
            </a:r>
          </a:p>
          <a:p>
            <a:pPr lvl="1" marL="798830" indent="-399415" defTabSz="496570">
              <a:spcBef>
                <a:spcPts val="1500"/>
              </a:spcBef>
              <a:defRPr sz="2720"/>
            </a:pPr>
            <a:r>
              <a:t>Assistant Mal Evans' voice counting out the bars was treated with echo, and  ended with the sound of an alarm clock to kick off McCartney's 8-bar section "Woke up, fell out of bed." </a:t>
            </a:r>
          </a:p>
          <a:p>
            <a:pPr lvl="1" marL="798830" indent="-399415" defTabSz="496570">
              <a:spcBef>
                <a:spcPts val="1500"/>
              </a:spcBef>
              <a:defRPr sz="2720"/>
            </a:pPr>
            <a:r>
              <a:t>Orchestral parts influenced by avant-garde composers such as Karlheinz Stockhausen (on cover).</a:t>
            </a:r>
          </a:p>
          <a:p>
            <a:pPr lvl="1" marL="798830" indent="-399415" defTabSz="496570">
              <a:spcBef>
                <a:spcPts val="1500"/>
              </a:spcBef>
              <a:defRPr sz="2720"/>
            </a:pPr>
            <a:r>
              <a:t>An extended, atonal crescendo over the </a:t>
            </a:r>
            <a:r>
              <a:rPr b="1"/>
              <a:t>bridge</a:t>
            </a:r>
            <a:r>
              <a:t> encouraged 40-piece orchestra to improvise within the bare bones score.</a:t>
            </a:r>
          </a:p>
          <a:p>
            <a:pPr lvl="1" marL="798830" indent="-399415" defTabSz="496570">
              <a:spcBef>
                <a:spcPts val="1500"/>
              </a:spcBef>
              <a:defRPr sz="2720"/>
            </a:pPr>
            <a:r>
              <a:t>This semi-improvised segment recorded </a:t>
            </a:r>
            <a:r>
              <a:rPr b="1"/>
              <a:t>four times</a:t>
            </a:r>
            <a:r>
              <a:t>, on a separate four-track tape machine, and then overdubbed into a single massive crescendo.</a:t>
            </a:r>
          </a:p>
        </p:txBody>
      </p:sp>
      <p:pic>
        <p:nvPicPr>
          <p:cNvPr id="3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88586" y="112920"/>
            <a:ext cx="1786077" cy="2352036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The Beatles hosted the orchestral session as a 1960s-style happening, with famous guests…"/>
          <p:cNvSpPr txBox="1"/>
          <p:nvPr/>
        </p:nvSpPr>
        <p:spPr>
          <a:xfrm>
            <a:off x="400792" y="2206890"/>
            <a:ext cx="11861801" cy="722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69900" indent="-469900" defTabSz="584200">
              <a:spcBef>
                <a:spcPts val="1800"/>
              </a:spcBef>
              <a:buSzPct val="75000"/>
              <a:buFont typeface="Zapf Dingbats"/>
              <a:buChar char="➤"/>
              <a:tabLst/>
              <a:defRPr sz="3200">
                <a:solidFill>
                  <a:srgbClr val="5C5C5C"/>
                </a:solidFill>
              </a:defRPr>
            </a:pPr>
            <a:r>
              <a:t>The Beatles hosted the orchestral session as a 1960s-style happening, with famous guests </a:t>
            </a:r>
          </a:p>
          <a:p>
            <a:pPr lvl="1" marL="939800" indent="-469900" defTabSz="584200">
              <a:spcBef>
                <a:spcPts val="1800"/>
              </a:spcBef>
              <a:buSzPct val="75000"/>
              <a:buFont typeface="Zapf Dingbats"/>
              <a:buChar char="➤"/>
              <a:tabLst/>
              <a:defRPr sz="3200">
                <a:solidFill>
                  <a:srgbClr val="5C5C5C"/>
                </a:solidFill>
              </a:defRPr>
            </a:pPr>
            <a:r>
              <a:t>Orchestra players were asked to wear formal dress and then given fake noses, etc. to contrast (this was filmed but never released)</a:t>
            </a:r>
          </a:p>
          <a:p>
            <a:pPr marL="469900" indent="-469900" defTabSz="584200">
              <a:spcBef>
                <a:spcPts val="1800"/>
              </a:spcBef>
              <a:buSzPct val="75000"/>
              <a:buFont typeface="Zapf Dingbats"/>
              <a:buChar char="➤"/>
              <a:tabLst/>
              <a:defRPr sz="3200">
                <a:solidFill>
                  <a:srgbClr val="5C5C5C"/>
                </a:solidFill>
              </a:defRPr>
            </a:pPr>
            <a:r>
              <a:t>The song ends with one of the most famous final chords in music history, played on three different pianos and harmonium</a:t>
            </a:r>
          </a:p>
          <a:p>
            <a:pPr lvl="1" marL="939800" indent="-469900" defTabSz="584200">
              <a:spcBef>
                <a:spcPts val="1800"/>
              </a:spcBef>
              <a:buSzPct val="75000"/>
              <a:buFont typeface="Zapf Dingbats"/>
              <a:buChar char="➤"/>
              <a:tabLst/>
              <a:defRPr sz="3200">
                <a:solidFill>
                  <a:srgbClr val="5C5C5C"/>
                </a:solidFill>
              </a:defRPr>
            </a:pPr>
            <a:r>
              <a:t>The chord was made to ring out for over 40" by increasing the sound level as the vibration faded out. </a:t>
            </a:r>
          </a:p>
        </p:txBody>
      </p:sp>
      <p:pic>
        <p:nvPicPr>
          <p:cNvPr id="363" name="An album cover for the Beatles' Sergeant Pepper’s Lonely Hearts Club Band shows the Beatles in colorful military uniforms surrounded by cut-outs of famous people. The name Beatles appears in bright red flowers in the foreground." descr="An album cover for the Beatles' Sergeant Pepper’s Lonely Hearts Club Band shows the Beatles in colorful military uniforms surrounded by cut-outs of famous people. The name Beatles appears in bright red flowers in the foreground.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5362" y="-86456"/>
            <a:ext cx="10108976" cy="9926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500" fill="hold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xit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2" grpId="2"/>
      <p:bldP build="whole" bldLvl="1" animBg="1" rev="0" advAuto="0" spid="363" grpId="1"/>
      <p:bldP build="whole" bldLvl="1" animBg="1" rev="0" advAuto="0" spid="360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66" name="Beatles – Psychedelic perio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Beatles – Psychedelic period</a:t>
            </a:r>
          </a:p>
        </p:txBody>
      </p:sp>
      <p:sp>
        <p:nvSpPr>
          <p:cNvPr id="367" name="Album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4866" indent="-404866" defTabSz="508254">
              <a:lnSpc>
                <a:spcPct val="90000"/>
              </a:lnSpc>
              <a:spcBef>
                <a:spcPts val="1500"/>
              </a:spcBef>
              <a:buChar char="•"/>
              <a:defRPr sz="3132">
                <a:solidFill>
                  <a:srgbClr val="53585F"/>
                </a:solidFill>
              </a:defRPr>
            </a:pPr>
            <a:r>
              <a:t>Albums</a:t>
            </a:r>
          </a:p>
          <a:p>
            <a:pPr lvl="1" marL="760999" indent="-352186" defTabSz="508254">
              <a:lnSpc>
                <a:spcPct val="90000"/>
              </a:lnSpc>
              <a:spcBef>
                <a:spcPts val="1500"/>
              </a:spcBef>
              <a:buChar char="–"/>
              <a:defRPr sz="3132">
                <a:solidFill>
                  <a:srgbClr val="53585F"/>
                </a:solidFill>
              </a:defRPr>
            </a:pPr>
            <a:r>
              <a:t>Sgt. Pepper’s Lonely Hearts Club Band</a:t>
            </a:r>
          </a:p>
          <a:p>
            <a:pPr lvl="1" marL="760999" indent="-352186" defTabSz="508254">
              <a:lnSpc>
                <a:spcPct val="90000"/>
              </a:lnSpc>
              <a:spcBef>
                <a:spcPts val="1500"/>
              </a:spcBef>
              <a:buChar char="–"/>
              <a:defRPr sz="3132">
                <a:solidFill>
                  <a:srgbClr val="53585F"/>
                </a:solidFill>
              </a:defRPr>
            </a:pPr>
            <a:r>
              <a:t>Magical Mystery Tour (1967)</a:t>
            </a:r>
          </a:p>
          <a:p>
            <a:pPr lvl="1" marL="760999" indent="-352186" defTabSz="508254">
              <a:lnSpc>
                <a:spcPct val="90000"/>
              </a:lnSpc>
              <a:spcBef>
                <a:spcPts val="1500"/>
              </a:spcBef>
              <a:buChar char="–"/>
              <a:defRPr sz="3132">
                <a:solidFill>
                  <a:srgbClr val="53585F"/>
                </a:solidFill>
              </a:defRPr>
            </a:pPr>
            <a:r>
              <a:t>Yellow Submarine (released 1969, but characteristic of earlier period)</a:t>
            </a:r>
          </a:p>
          <a:p>
            <a:pPr marL="404866" indent="-404866" defTabSz="508254">
              <a:lnSpc>
                <a:spcPct val="90000"/>
              </a:lnSpc>
              <a:spcBef>
                <a:spcPts val="1500"/>
              </a:spcBef>
              <a:buChar char="•"/>
              <a:defRPr sz="3132">
                <a:solidFill>
                  <a:srgbClr val="53585F"/>
                </a:solidFill>
              </a:defRPr>
            </a:pPr>
            <a:r>
              <a:t>Singles</a:t>
            </a:r>
          </a:p>
          <a:p>
            <a:pPr lvl="1" marL="760999" indent="-352186" defTabSz="508254">
              <a:lnSpc>
                <a:spcPct val="90000"/>
              </a:lnSpc>
              <a:spcBef>
                <a:spcPts val="1500"/>
              </a:spcBef>
              <a:buChar char="–"/>
              <a:defRPr sz="3132">
                <a:solidFill>
                  <a:srgbClr val="53585F"/>
                </a:solidFill>
              </a:defRPr>
            </a:pPr>
            <a:r>
              <a:t>All You Need Is Love</a:t>
            </a:r>
          </a:p>
          <a:p>
            <a:pPr lvl="1" marL="760999" indent="-352186" defTabSz="508254">
              <a:lnSpc>
                <a:spcPct val="90000"/>
              </a:lnSpc>
              <a:spcBef>
                <a:spcPts val="1500"/>
              </a:spcBef>
              <a:buChar char="–"/>
              <a:defRPr sz="3132">
                <a:solidFill>
                  <a:srgbClr val="53585F"/>
                </a:solidFill>
              </a:defRPr>
            </a:pPr>
            <a:r>
              <a:t>Hello/Goodbye</a:t>
            </a:r>
          </a:p>
          <a:p>
            <a:pPr lvl="1" marL="760999" indent="-352186" defTabSz="508254">
              <a:lnSpc>
                <a:spcPct val="90000"/>
              </a:lnSpc>
              <a:spcBef>
                <a:spcPts val="1500"/>
              </a:spcBef>
              <a:buChar char="–"/>
              <a:defRPr sz="3132">
                <a:solidFill>
                  <a:srgbClr val="53585F"/>
                </a:solidFill>
              </a:defRPr>
            </a:pPr>
            <a:r>
              <a:t>I Am The Walrus</a:t>
            </a:r>
          </a:p>
          <a:p>
            <a:pPr lvl="1" marL="760999" indent="-352186" defTabSz="508254">
              <a:lnSpc>
                <a:spcPct val="90000"/>
              </a:lnSpc>
              <a:spcBef>
                <a:spcPts val="1500"/>
              </a:spcBef>
              <a:buChar char="–"/>
              <a:defRPr sz="3132">
                <a:solidFill>
                  <a:srgbClr val="53585F"/>
                </a:solidFill>
              </a:defRPr>
            </a:pPr>
            <a:r>
              <a:t>Strawberry Fields Forever</a:t>
            </a:r>
          </a:p>
          <a:p>
            <a:pPr lvl="1" marL="760999" indent="-352186" defTabSz="508254">
              <a:lnSpc>
                <a:spcPct val="90000"/>
              </a:lnSpc>
              <a:spcBef>
                <a:spcPts val="1500"/>
              </a:spcBef>
              <a:buChar char="–"/>
              <a:defRPr sz="3132">
                <a:solidFill>
                  <a:srgbClr val="53585F"/>
                </a:solidFill>
              </a:defRPr>
            </a:pPr>
            <a:r>
              <a:t>Penny Lane</a:t>
            </a:r>
          </a:p>
        </p:txBody>
      </p:sp>
      <p:pic>
        <p:nvPicPr>
          <p:cNvPr id="3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83781" y="431800"/>
            <a:ext cx="3282819" cy="3282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20190" y="5105400"/>
            <a:ext cx="3810001" cy="38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72" name="“penny lane,” magical mystery tou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“penny lane,” magical mystery tour</a:t>
            </a:r>
          </a:p>
        </p:txBody>
      </p:sp>
      <p:sp>
        <p:nvSpPr>
          <p:cNvPr id="373" name="Folk-Like with classical elements, but harder rocking than “Eleanor Rigby”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91515" indent="-226313" defTabSz="578358">
              <a:spcBef>
                <a:spcPts val="1700"/>
              </a:spcBef>
              <a:buSzPct val="100000"/>
              <a:buChar char="•"/>
              <a:defRPr sz="3168"/>
            </a:pPr>
            <a:r>
              <a:t>Folk-Like with classical elements, but harder rocking than “Eleanor Rigby”</a:t>
            </a:r>
          </a:p>
          <a:p>
            <a:pPr marL="691515" indent="-226313" defTabSz="578358">
              <a:spcBef>
                <a:spcPts val="1700"/>
              </a:spcBef>
              <a:buSzPct val="100000"/>
              <a:buChar char="•"/>
              <a:defRPr sz="3168"/>
            </a:pPr>
            <a:r>
              <a:t>Pet Sounds-like orchestration</a:t>
            </a:r>
          </a:p>
          <a:p>
            <a:pPr marL="691515" indent="-226313" defTabSz="578358">
              <a:spcBef>
                <a:spcPts val="1700"/>
              </a:spcBef>
              <a:buSzPct val="100000"/>
              <a:buChar char="•"/>
              <a:defRPr sz="3168"/>
            </a:pPr>
            <a:r>
              <a:t>Piccolo trumpet both Bach-like and ironic</a:t>
            </a:r>
          </a:p>
          <a:p>
            <a:pPr marL="691515" indent="-226313" defTabSz="578358">
              <a:spcBef>
                <a:spcPts val="1700"/>
              </a:spcBef>
              <a:buSzPct val="100000"/>
              <a:buChar char="•"/>
              <a:defRPr sz="3168"/>
            </a:pPr>
            <a:r>
              <a:t>Matter-of-fact recitations and ominous bass notes rescue it from being overly-sweet</a:t>
            </a:r>
          </a:p>
          <a:p>
            <a:pPr marL="0" indent="0" defTabSz="578358">
              <a:spcBef>
                <a:spcPts val="1700"/>
              </a:spcBef>
              <a:buSzTx/>
              <a:buNone/>
              <a:defRPr sz="3168"/>
            </a:pPr>
            <a:r>
              <a:t>| Verse | Verse | Refrain |</a:t>
            </a:r>
          </a:p>
          <a:p>
            <a:pPr marL="0" indent="0" defTabSz="578358">
              <a:spcBef>
                <a:spcPts val="1700"/>
              </a:spcBef>
              <a:buSzTx/>
              <a:buNone/>
              <a:defRPr sz="3168"/>
            </a:pPr>
            <a:r>
              <a:t>| Verse | Verse (solo) | Refrain |</a:t>
            </a:r>
          </a:p>
          <a:p>
            <a:pPr marL="0" indent="0" defTabSz="578358">
              <a:spcBef>
                <a:spcPts val="1700"/>
              </a:spcBef>
              <a:buSzTx/>
              <a:buNone/>
              <a:defRPr sz="3168"/>
            </a:pPr>
            <a:r>
              <a:t>| Verse | Verse | Refrain |</a:t>
            </a:r>
          </a:p>
          <a:p>
            <a:pPr marL="0" indent="0" defTabSz="578358">
              <a:spcBef>
                <a:spcPts val="1700"/>
              </a:spcBef>
              <a:buSzTx/>
              <a:buNone/>
              <a:defRPr sz="3168"/>
            </a:pPr>
            <a:r>
              <a:t>| Refrain / Outro (with complete ending)</a:t>
            </a:r>
          </a:p>
        </p:txBody>
      </p:sp>
      <p:pic>
        <p:nvPicPr>
          <p:cNvPr id="3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05638" y="5447137"/>
            <a:ext cx="3186363" cy="31952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77" name="Return to Roots (1968-70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Return to Roots (1968-70)</a:t>
            </a:r>
          </a:p>
        </p:txBody>
      </p:sp>
      <p:sp>
        <p:nvSpPr>
          <p:cNvPr id="378" name="Albums…"/>
          <p:cNvSpPr txBox="1"/>
          <p:nvPr>
            <p:ph type="body" idx="1"/>
          </p:nvPr>
        </p:nvSpPr>
        <p:spPr>
          <a:xfrm>
            <a:off x="571500" y="1701800"/>
            <a:ext cx="11861800" cy="7226300"/>
          </a:xfrm>
          <a:prstGeom prst="rect">
            <a:avLst/>
          </a:prstGeom>
        </p:spPr>
        <p:txBody>
          <a:bodyPr/>
          <a:lstStyle/>
          <a:p>
            <a:pPr marL="354615" indent="-354615" defTabSz="426466">
              <a:lnSpc>
                <a:spcPct val="90000"/>
              </a:lnSpc>
              <a:spcBef>
                <a:spcPts val="1300"/>
              </a:spcBef>
              <a:buChar char="•"/>
              <a:defRPr sz="2482">
                <a:solidFill>
                  <a:srgbClr val="53585F"/>
                </a:solidFill>
              </a:defRPr>
            </a:pPr>
            <a:r>
              <a:t>Albums</a:t>
            </a:r>
          </a:p>
          <a:p>
            <a:pPr lvl="1" marL="638540" indent="-295513" defTabSz="426466">
              <a:lnSpc>
                <a:spcPct val="90000"/>
              </a:lnSpc>
              <a:spcBef>
                <a:spcPts val="1300"/>
              </a:spcBef>
              <a:buChar char="–"/>
              <a:defRPr sz="2482">
                <a:solidFill>
                  <a:srgbClr val="53585F"/>
                </a:solidFill>
              </a:defRPr>
            </a:pPr>
            <a:r>
              <a:t>The Beatles [aka The White Album, 1968]</a:t>
            </a:r>
          </a:p>
          <a:p>
            <a:pPr lvl="1" marL="638540" indent="-295513" defTabSz="426466">
              <a:lnSpc>
                <a:spcPct val="90000"/>
              </a:lnSpc>
              <a:spcBef>
                <a:spcPts val="1300"/>
              </a:spcBef>
              <a:buChar char="–"/>
              <a:defRPr sz="2482">
                <a:solidFill>
                  <a:srgbClr val="53585F"/>
                </a:solidFill>
              </a:defRPr>
            </a:pPr>
            <a:r>
              <a:t>Abbey Road (1969)</a:t>
            </a:r>
          </a:p>
          <a:p>
            <a:pPr lvl="1" marL="638540" indent="-295513" defTabSz="426466">
              <a:lnSpc>
                <a:spcPct val="90000"/>
              </a:lnSpc>
              <a:spcBef>
                <a:spcPts val="1300"/>
              </a:spcBef>
              <a:buChar char="–"/>
              <a:defRPr sz="2482">
                <a:solidFill>
                  <a:srgbClr val="53585F"/>
                </a:solidFill>
              </a:defRPr>
            </a:pPr>
            <a:r>
              <a:t>Let It Be (1970)</a:t>
            </a:r>
          </a:p>
          <a:p>
            <a:pPr marL="354615" indent="-354615" defTabSz="426466">
              <a:lnSpc>
                <a:spcPct val="90000"/>
              </a:lnSpc>
              <a:spcBef>
                <a:spcPts val="1300"/>
              </a:spcBef>
              <a:buChar char="•"/>
              <a:defRPr sz="2482">
                <a:solidFill>
                  <a:srgbClr val="53585F"/>
                </a:solidFill>
              </a:defRPr>
            </a:pPr>
            <a:r>
              <a:t>Singles</a:t>
            </a:r>
          </a:p>
          <a:p>
            <a:pPr lvl="1" marL="638540" indent="-295513" defTabSz="426466">
              <a:lnSpc>
                <a:spcPct val="90000"/>
              </a:lnSpc>
              <a:spcBef>
                <a:spcPts val="1300"/>
              </a:spcBef>
              <a:buChar char="–"/>
              <a:defRPr sz="2482">
                <a:solidFill>
                  <a:srgbClr val="53585F"/>
                </a:solidFill>
              </a:defRPr>
            </a:pPr>
            <a:r>
              <a:t>Revolution</a:t>
            </a:r>
          </a:p>
          <a:p>
            <a:pPr lvl="1" marL="638540" indent="-295513" defTabSz="426466">
              <a:lnSpc>
                <a:spcPct val="90000"/>
              </a:lnSpc>
              <a:spcBef>
                <a:spcPts val="1300"/>
              </a:spcBef>
              <a:buChar char="–"/>
              <a:defRPr sz="2482">
                <a:solidFill>
                  <a:srgbClr val="53585F"/>
                </a:solidFill>
              </a:defRPr>
            </a:pPr>
            <a:r>
              <a:t>Hey Jude</a:t>
            </a:r>
          </a:p>
          <a:p>
            <a:pPr lvl="1" marL="638540" indent="-295513" defTabSz="426466">
              <a:lnSpc>
                <a:spcPct val="90000"/>
              </a:lnSpc>
              <a:spcBef>
                <a:spcPts val="1300"/>
              </a:spcBef>
              <a:buChar char="–"/>
              <a:defRPr sz="2482">
                <a:solidFill>
                  <a:srgbClr val="53585F"/>
                </a:solidFill>
              </a:defRPr>
            </a:pPr>
            <a:r>
              <a:t>Get Back</a:t>
            </a:r>
          </a:p>
          <a:p>
            <a:pPr lvl="1" marL="638540" indent="-295513" defTabSz="426466">
              <a:lnSpc>
                <a:spcPct val="90000"/>
              </a:lnSpc>
              <a:spcBef>
                <a:spcPts val="1300"/>
              </a:spcBef>
              <a:buChar char="–"/>
              <a:defRPr sz="2482">
                <a:solidFill>
                  <a:srgbClr val="53585F"/>
                </a:solidFill>
              </a:defRPr>
            </a:pPr>
            <a:r>
              <a:t>Ballad of John and Yoko</a:t>
            </a:r>
          </a:p>
          <a:p>
            <a:pPr lvl="1" marL="638540" indent="-295513" defTabSz="426466">
              <a:lnSpc>
                <a:spcPct val="90000"/>
              </a:lnSpc>
              <a:spcBef>
                <a:spcPts val="1300"/>
              </a:spcBef>
              <a:buChar char="–"/>
              <a:defRPr sz="2482">
                <a:solidFill>
                  <a:srgbClr val="53585F"/>
                </a:solidFill>
              </a:defRPr>
            </a:pPr>
            <a:r>
              <a:t>Come Together</a:t>
            </a:r>
          </a:p>
          <a:p>
            <a:pPr lvl="1" marL="638540" indent="-295513" defTabSz="426466">
              <a:lnSpc>
                <a:spcPct val="90000"/>
              </a:lnSpc>
              <a:spcBef>
                <a:spcPts val="1300"/>
              </a:spcBef>
              <a:buChar char="–"/>
              <a:defRPr sz="2482">
                <a:solidFill>
                  <a:srgbClr val="53585F"/>
                </a:solidFill>
              </a:defRPr>
            </a:pPr>
            <a:r>
              <a:t>Lady Madonna</a:t>
            </a:r>
          </a:p>
          <a:p>
            <a:pPr lvl="1" marL="638540" indent="-295513" defTabSz="426466">
              <a:lnSpc>
                <a:spcPct val="90000"/>
              </a:lnSpc>
              <a:spcBef>
                <a:spcPts val="1300"/>
              </a:spcBef>
              <a:buChar char="–"/>
              <a:defRPr sz="2482">
                <a:solidFill>
                  <a:srgbClr val="53585F"/>
                </a:solidFill>
              </a:defRPr>
            </a:pPr>
            <a:r>
              <a:t>Something</a:t>
            </a:r>
          </a:p>
          <a:p>
            <a:pPr lvl="1" marL="638540" indent="-295513" defTabSz="426466">
              <a:lnSpc>
                <a:spcPct val="90000"/>
              </a:lnSpc>
              <a:spcBef>
                <a:spcPts val="1300"/>
              </a:spcBef>
              <a:buChar char="–"/>
              <a:defRPr sz="2482">
                <a:solidFill>
                  <a:srgbClr val="53585F"/>
                </a:solidFill>
              </a:defRPr>
            </a:pPr>
            <a:r>
              <a:t>The Long and Winding Road</a:t>
            </a:r>
          </a:p>
        </p:txBody>
      </p:sp>
      <p:grpSp>
        <p:nvGrpSpPr>
          <p:cNvPr id="381" name="Image"/>
          <p:cNvGrpSpPr/>
          <p:nvPr/>
        </p:nvGrpSpPr>
        <p:grpSpPr>
          <a:xfrm>
            <a:off x="8075865" y="408309"/>
            <a:ext cx="2832890" cy="2858289"/>
            <a:chOff x="0" y="0"/>
            <a:chExt cx="2832888" cy="2858288"/>
          </a:xfrm>
        </p:grpSpPr>
        <p:pic>
          <p:nvPicPr>
            <p:cNvPr id="38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100" y="12700"/>
              <a:ext cx="2756689" cy="275668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9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832889" cy="2858289"/>
            </a:xfrm>
            <a:prstGeom prst="rect">
              <a:avLst/>
            </a:prstGeom>
            <a:effectLst/>
          </p:spPr>
        </p:pic>
      </p:grpSp>
      <p:grpSp>
        <p:nvGrpSpPr>
          <p:cNvPr id="384" name="Image"/>
          <p:cNvGrpSpPr/>
          <p:nvPr/>
        </p:nvGrpSpPr>
        <p:grpSpPr>
          <a:xfrm>
            <a:off x="8075865" y="3447655"/>
            <a:ext cx="2832890" cy="2858289"/>
            <a:chOff x="0" y="0"/>
            <a:chExt cx="2832888" cy="2858288"/>
          </a:xfrm>
        </p:grpSpPr>
        <p:pic>
          <p:nvPicPr>
            <p:cNvPr id="38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8100" y="12700"/>
              <a:ext cx="2756689" cy="275668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2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832889" cy="2858289"/>
            </a:xfrm>
            <a:prstGeom prst="rect">
              <a:avLst/>
            </a:prstGeom>
            <a:effectLst/>
          </p:spPr>
        </p:pic>
      </p:grpSp>
      <p:grpSp>
        <p:nvGrpSpPr>
          <p:cNvPr id="387" name="Image"/>
          <p:cNvGrpSpPr/>
          <p:nvPr/>
        </p:nvGrpSpPr>
        <p:grpSpPr>
          <a:xfrm>
            <a:off x="8025065" y="6617169"/>
            <a:ext cx="2934490" cy="2959889"/>
            <a:chOff x="0" y="0"/>
            <a:chExt cx="2934488" cy="2959888"/>
          </a:xfrm>
        </p:grpSpPr>
        <p:pic>
          <p:nvPicPr>
            <p:cNvPr id="38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8100" y="12700"/>
              <a:ext cx="2858289" cy="285828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5" name="Image" descr="Imag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934489" cy="295988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5" name="beatleman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spcBef>
                <a:spcPts val="1900"/>
              </a:spcBef>
              <a:defRPr sz="4816"/>
            </a:lvl1pPr>
          </a:lstStyle>
          <a:p>
            <a:pPr/>
            <a:r>
              <a:t>beatlemania</a:t>
            </a:r>
          </a:p>
        </p:txBody>
      </p:sp>
      <p:sp>
        <p:nvSpPr>
          <p:cNvPr id="256" name="Mass adulation surrounding the group unique…"/>
          <p:cNvSpPr txBox="1"/>
          <p:nvPr>
            <p:ph type="body" idx="1"/>
          </p:nvPr>
        </p:nvSpPr>
        <p:spPr>
          <a:xfrm>
            <a:off x="571500" y="3056623"/>
            <a:ext cx="11861800" cy="5490776"/>
          </a:xfrm>
          <a:prstGeom prst="rect">
            <a:avLst/>
          </a:prstGeom>
        </p:spPr>
        <p:txBody>
          <a:bodyPr/>
          <a:lstStyle/>
          <a:p>
            <a:pPr marL="315057" indent="-315057">
              <a:lnSpc>
                <a:spcPct val="90000"/>
              </a:lnSpc>
              <a:defRPr sz="3200"/>
            </a:pPr>
          </a:p>
          <a:p>
            <a:pPr lvl="1" marL="814387" indent="-344487">
              <a:lnSpc>
                <a:spcPct val="90000"/>
              </a:lnSpc>
              <a:buClr>
                <a:srgbClr val="0F6FC6"/>
              </a:buClr>
              <a:defRPr sz="3200"/>
            </a:pPr>
            <a:r>
              <a:t>Mass adulation surrounding the group unique</a:t>
            </a:r>
          </a:p>
          <a:p>
            <a:pPr lvl="1" marL="814387" indent="-344487">
              <a:lnSpc>
                <a:spcPct val="90000"/>
              </a:lnSpc>
              <a:buClr>
                <a:srgbClr val="0F6FC6"/>
              </a:buClr>
              <a:defRPr sz="3200"/>
            </a:pPr>
            <a:r>
              <a:t>American Beatlemania: The first time extreme adulation was bestowed on nonnative rock musicians</a:t>
            </a:r>
          </a:p>
          <a:p>
            <a:pPr lvl="1" marL="814387" indent="-344487">
              <a:lnSpc>
                <a:spcPct val="90000"/>
              </a:lnSpc>
              <a:buClr>
                <a:srgbClr val="0F6FC6"/>
              </a:buClr>
              <a:defRPr sz="3200"/>
            </a:pPr>
            <a:r>
              <a:t>Beatles were the first important “group”</a:t>
            </a:r>
          </a:p>
          <a:p>
            <a:pPr lvl="3" marL="1651488" indent="-241788">
              <a:lnSpc>
                <a:spcPct val="90000"/>
              </a:lnSpc>
              <a:defRPr sz="3200"/>
            </a:pPr>
            <a:r>
              <a:t>Each member of equal importance</a:t>
            </a:r>
          </a:p>
          <a:p>
            <a:pPr lvl="3" marL="1651488" indent="-241788">
              <a:lnSpc>
                <a:spcPct val="90000"/>
              </a:lnSpc>
              <a:defRPr sz="3200"/>
            </a:pPr>
            <a:r>
              <a:t>Each member played at least one instrument and wrote songs</a:t>
            </a:r>
          </a:p>
        </p:txBody>
      </p:sp>
      <p:grpSp>
        <p:nvGrpSpPr>
          <p:cNvPr id="259" name="275px-Beatlessullivansinging.jpg"/>
          <p:cNvGrpSpPr/>
          <p:nvPr/>
        </p:nvGrpSpPr>
        <p:grpSpPr>
          <a:xfrm>
            <a:off x="8170203" y="244156"/>
            <a:ext cx="4279901" cy="3352801"/>
            <a:chOff x="0" y="0"/>
            <a:chExt cx="4279900" cy="3352800"/>
          </a:xfrm>
        </p:grpSpPr>
        <p:pic>
          <p:nvPicPr>
            <p:cNvPr id="258" name="275px-Beatlessullivansinging.jpg" descr="275px-Beatlessullivansinging.jp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700" y="139700"/>
              <a:ext cx="4000500" cy="3073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7" name="275px-Beatlessullivansinging.jpg" descr="275px-Beatlessullivansinging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4279900" cy="3352801"/>
            </a:xfrm>
            <a:prstGeom prst="rect">
              <a:avLst/>
            </a:prstGeom>
            <a:effectLst/>
          </p:spPr>
        </p:pic>
      </p:grpSp>
      <p:sp>
        <p:nvSpPr>
          <p:cNvPr id="260" name="Beatles were already established stars in Europe by 1964 when they toured the United States"/>
          <p:cNvSpPr txBox="1"/>
          <p:nvPr/>
        </p:nvSpPr>
        <p:spPr>
          <a:xfrm>
            <a:off x="535174" y="1167706"/>
            <a:ext cx="7401804" cy="3081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311907" indent="-311907" defTabSz="578358">
              <a:lnSpc>
                <a:spcPct val="90000"/>
              </a:lnSpc>
              <a:spcBef>
                <a:spcPts val="1700"/>
              </a:spcBef>
              <a:buSzPct val="75000"/>
              <a:buFont typeface="Zapf Dingbats"/>
              <a:buChar char="➤"/>
              <a:tabLst/>
              <a:defRPr sz="3168">
                <a:solidFill>
                  <a:srgbClr val="5C5C5C"/>
                </a:solidFill>
              </a:defRPr>
            </a:pPr>
          </a:p>
          <a:p>
            <a:pPr lvl="1" marL="806243" indent="-341042" defTabSz="578358">
              <a:lnSpc>
                <a:spcPct val="90000"/>
              </a:lnSpc>
              <a:spcBef>
                <a:spcPts val="1700"/>
              </a:spcBef>
              <a:buClr>
                <a:srgbClr val="0F6FC6"/>
              </a:buClr>
              <a:buSzPct val="75000"/>
              <a:buFont typeface="Zapf Dingbats"/>
              <a:buChar char="➤"/>
              <a:tabLst/>
              <a:defRPr sz="3168">
                <a:solidFill>
                  <a:srgbClr val="5C5C5C"/>
                </a:solidFill>
              </a:defRPr>
            </a:pPr>
            <a:r>
              <a:t>Beatles were already established stars in Europe by 1964 when they toured the United States</a:t>
            </a:r>
          </a:p>
        </p:txBody>
      </p:sp>
      <p:pic>
        <p:nvPicPr>
          <p:cNvPr id="261" name="beatlemania.jpg" descr="beatlemania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1500" y="385630"/>
            <a:ext cx="11861800" cy="8733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4" name="“Hard Day’s Night” (1964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spcBef>
                <a:spcPts val="2200"/>
              </a:spcBef>
              <a:defRPr sz="4800"/>
            </a:lvl1pPr>
          </a:lstStyle>
          <a:p>
            <a:pPr/>
            <a:r>
              <a:t>“Hard Day’s Night” (1964)</a:t>
            </a:r>
          </a:p>
        </p:txBody>
      </p:sp>
      <p:sp>
        <p:nvSpPr>
          <p:cNvPr id="265" name="Title song from the Beatles’ first movie…"/>
          <p:cNvSpPr txBox="1"/>
          <p:nvPr>
            <p:ph type="body" sz="quarter" idx="1"/>
          </p:nvPr>
        </p:nvSpPr>
        <p:spPr>
          <a:xfrm>
            <a:off x="242272" y="1518085"/>
            <a:ext cx="8001638" cy="2944091"/>
          </a:xfrm>
          <a:prstGeom prst="rect">
            <a:avLst/>
          </a:prstGeom>
        </p:spPr>
        <p:txBody>
          <a:bodyPr/>
          <a:lstStyle/>
          <a:p>
            <a:pPr lvl="1" marL="505744" indent="-214406" defTabSz="362204">
              <a:spcBef>
                <a:spcPts val="1100"/>
              </a:spcBef>
              <a:buClr>
                <a:srgbClr val="0F6FC6"/>
              </a:buClr>
              <a:defRPr sz="2790"/>
            </a:pPr>
            <a:r>
              <a:t>Title song from the Beatles’ first movie</a:t>
            </a:r>
          </a:p>
          <a:p>
            <a:pPr lvl="1" marL="505744" indent="-214406" defTabSz="362204">
              <a:spcBef>
                <a:spcPts val="1100"/>
              </a:spcBef>
              <a:buClr>
                <a:srgbClr val="0F6FC6"/>
              </a:buClr>
              <a:defRPr sz="2790"/>
            </a:pPr>
            <a:r>
              <a:t>Title demonstrates clever wordplay</a:t>
            </a:r>
          </a:p>
          <a:p>
            <a:pPr lvl="1" marL="505744" indent="-214406" defTabSz="362204">
              <a:spcBef>
                <a:spcPts val="1100"/>
              </a:spcBef>
              <a:buClr>
                <a:srgbClr val="0F6FC6"/>
              </a:buClr>
              <a:defRPr sz="2790"/>
            </a:pPr>
            <a:r>
              <a:t>AABA form with references to blues form</a:t>
            </a:r>
          </a:p>
          <a:p>
            <a:pPr lvl="1" marL="505744" indent="-214406" defTabSz="362204">
              <a:spcBef>
                <a:spcPts val="1100"/>
              </a:spcBef>
              <a:buClr>
                <a:srgbClr val="0F6FC6"/>
              </a:buClr>
              <a:defRPr sz="2790"/>
            </a:pPr>
            <a:r>
              <a:t>Lyrics and form express themes of dissonance resolving to consonance</a:t>
            </a:r>
          </a:p>
        </p:txBody>
      </p:sp>
      <p:grpSp>
        <p:nvGrpSpPr>
          <p:cNvPr id="268" name="An image of the Beatles performing on the Ed Sullivan Show. Three band members stand in a row, playing guitar and singing. The drummer sits on a raised platform behind them. Two TV cameras are pointed at them.  "/>
          <p:cNvGrpSpPr/>
          <p:nvPr/>
        </p:nvGrpSpPr>
        <p:grpSpPr>
          <a:xfrm>
            <a:off x="8095401" y="217907"/>
            <a:ext cx="4250068" cy="4279991"/>
            <a:chOff x="0" y="0"/>
            <a:chExt cx="4250067" cy="4279989"/>
          </a:xfrm>
        </p:grpSpPr>
        <p:pic>
          <p:nvPicPr>
            <p:cNvPr id="267" name="An image of the Beatles performing on the Ed Sullivan Show. Three band members stand in a row, playing guitar and singing. The drummer sits on a raised platform behind them. Two TV cameras are pointed at them.  " descr="An image of the Beatles performing on the Ed Sullivan Show. Three band members stand in a row, playing guitar and singing. The drummer sits on a raised platform behind them. Two TV cameras are pointed at them.  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100" y="12700"/>
              <a:ext cx="4173868" cy="41783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6" name="An image of the Beatles performing on the Ed Sullivan Show. Three band members stand in a row, playing guitar and singing. The drummer sits on a raised platform behind them. Two TV cameras are pointed at them.  " descr="An image of the Beatles performing on the Ed Sullivan Show. Three band members stand in a row, playing guitar and singing. The drummer sits on a raised platform behind them. Two TV cameras are pointed at them. 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250068" cy="4279990"/>
            </a:xfrm>
            <a:prstGeom prst="rect">
              <a:avLst/>
            </a:prstGeom>
            <a:effectLst/>
          </p:spPr>
        </p:pic>
      </p:grpSp>
      <p:grpSp>
        <p:nvGrpSpPr>
          <p:cNvPr id="271" name="The-Beatles-on-Ready-Steady-Go-20-March-1964.jpg"/>
          <p:cNvGrpSpPr/>
          <p:nvPr/>
        </p:nvGrpSpPr>
        <p:grpSpPr>
          <a:xfrm>
            <a:off x="2745049" y="4907984"/>
            <a:ext cx="6503498" cy="4381591"/>
            <a:chOff x="0" y="0"/>
            <a:chExt cx="6503497" cy="4381589"/>
          </a:xfrm>
        </p:grpSpPr>
        <p:pic>
          <p:nvPicPr>
            <p:cNvPr id="270" name="The-Beatles-on-Ready-Steady-Go-20-March-1964.jpg" descr="The-Beatles-on-Ready-Steady-Go-20-March-1964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8100" y="12700"/>
              <a:ext cx="6427298" cy="42799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9" name="The-Beatles-on-Ready-Steady-Go-20-March-1964.jpg" descr="The-Beatles-on-Ready-Steady-Go-20-March-1964.jp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503498" cy="438159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beatles3.jpg" descr="beatles3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995694" y="2032000"/>
            <a:ext cx="5565424" cy="4174060"/>
          </a:xfrm>
          <a:prstGeom prst="rect">
            <a:avLst/>
          </a:prstGeom>
        </p:spPr>
      </p:pic>
      <p:sp>
        <p:nvSpPr>
          <p:cNvPr id="274" name="1965"/>
          <p:cNvSpPr txBox="1"/>
          <p:nvPr>
            <p:ph type="title"/>
          </p:nvPr>
        </p:nvSpPr>
        <p:spPr>
          <a:xfrm>
            <a:off x="6985000" y="279400"/>
            <a:ext cx="5867400" cy="1104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AA0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1965</a:t>
            </a:r>
          </a:p>
        </p:txBody>
      </p:sp>
      <p:sp>
        <p:nvSpPr>
          <p:cNvPr id="275" name="The Beatles’ film debut,  A Hard Day’s Night was a “complete success.”…"/>
          <p:cNvSpPr txBox="1"/>
          <p:nvPr>
            <p:ph type="body" sz="half" idx="1"/>
          </p:nvPr>
        </p:nvSpPr>
        <p:spPr>
          <a:xfrm>
            <a:off x="1024466" y="1066800"/>
            <a:ext cx="5867401" cy="7162800"/>
          </a:xfrm>
          <a:prstGeom prst="rect">
            <a:avLst/>
          </a:prstGeom>
        </p:spPr>
        <p:txBody>
          <a:bodyPr/>
          <a:lstStyle/>
          <a:p>
            <a:pPr algn="l">
              <a:defRPr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The Beatles’ film debut,  </a:t>
            </a:r>
            <a:r>
              <a:rPr i="1"/>
              <a:t>A Hard Day’s Night</a:t>
            </a:r>
            <a:r>
              <a:t> was a “complete success.”</a:t>
            </a:r>
          </a:p>
          <a:p>
            <a:pPr algn="l">
              <a:defRPr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The soundtrack to </a:t>
            </a:r>
            <a:r>
              <a:rPr i="1"/>
              <a:t>Help! </a:t>
            </a:r>
            <a:r>
              <a:t>(1965) also reached the top of the charts.</a:t>
            </a:r>
          </a:p>
          <a:p>
            <a:pPr algn="l">
              <a:defRPr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rPr i="1"/>
              <a:t>Rubber Soul</a:t>
            </a:r>
            <a:r>
              <a:t>, their first album of all original material established Lennon and McCartney as the preeminent songwriting team of their generation.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8" name="Dylan-inspired seriousness (or Mature period) 1965-66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spcBef>
                <a:spcPts val="1900"/>
              </a:spcBef>
              <a:defRPr sz="4816"/>
            </a:lvl1pPr>
          </a:lstStyle>
          <a:p>
            <a:pPr/>
            <a:r>
              <a:t>Dylan-inspired seriousness (or Mature period) 1965-66</a:t>
            </a:r>
          </a:p>
        </p:txBody>
      </p:sp>
      <p:sp>
        <p:nvSpPr>
          <p:cNvPr id="279" name="Lyrics more personal, literary, some veiled political commentary…"/>
          <p:cNvSpPr txBox="1"/>
          <p:nvPr>
            <p:ph type="body" idx="1"/>
          </p:nvPr>
        </p:nvSpPr>
        <p:spPr>
          <a:xfrm>
            <a:off x="571500" y="1803400"/>
            <a:ext cx="11547076" cy="65511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Char char="•"/>
              <a:defRPr sz="3100">
                <a:solidFill>
                  <a:srgbClr val="53585F"/>
                </a:solidFill>
              </a:defRPr>
            </a:pPr>
            <a:r>
              <a:t>Lyrics more personal, literary, some veiled political commentary</a:t>
            </a:r>
          </a:p>
          <a:p>
            <a:pPr>
              <a:lnSpc>
                <a:spcPct val="90000"/>
              </a:lnSpc>
              <a:buChar char="•"/>
              <a:defRPr sz="3100">
                <a:solidFill>
                  <a:srgbClr val="53585F"/>
                </a:solidFill>
              </a:defRPr>
            </a:pPr>
            <a:r>
              <a:t>Drug-influenced songs, lyrics</a:t>
            </a:r>
          </a:p>
          <a:p>
            <a:pPr>
              <a:lnSpc>
                <a:spcPct val="90000"/>
              </a:lnSpc>
              <a:buChar char="•"/>
              <a:defRPr sz="3100">
                <a:solidFill>
                  <a:srgbClr val="53585F"/>
                </a:solidFill>
              </a:defRPr>
            </a:pPr>
            <a:r>
              <a:t>Greater familiarity with American culture </a:t>
            </a:r>
          </a:p>
          <a:p>
            <a:pPr>
              <a:buChar char="•"/>
              <a:defRPr sz="3100">
                <a:solidFill>
                  <a:srgbClr val="53585F"/>
                </a:solidFill>
              </a:defRPr>
            </a:pPr>
            <a:r>
              <a:t>Expanded palate of tone colors</a:t>
            </a:r>
          </a:p>
          <a:p>
            <a:pPr lvl="1" marL="1027906" indent="-558006">
              <a:buChar char="–"/>
              <a:defRPr sz="3100">
                <a:solidFill>
                  <a:srgbClr val="53585F"/>
                </a:solidFill>
              </a:defRPr>
            </a:pPr>
            <a:r>
              <a:t>Sitar, orchestral instruments</a:t>
            </a:r>
          </a:p>
          <a:p>
            <a:pPr lvl="1" marL="1027906" indent="-558006">
              <a:buChar char="–"/>
              <a:defRPr sz="3100">
                <a:solidFill>
                  <a:srgbClr val="53585F"/>
                </a:solidFill>
              </a:defRPr>
            </a:pPr>
            <a:r>
              <a:t>Different guitars used for different effects</a:t>
            </a:r>
          </a:p>
          <a:p>
            <a:pPr>
              <a:buChar char="•"/>
              <a:defRPr sz="3100">
                <a:solidFill>
                  <a:srgbClr val="53585F"/>
                </a:solidFill>
              </a:defRPr>
            </a:pPr>
            <a:r>
              <a:t>Willingness to depart from traditional rock ensemble</a:t>
            </a:r>
          </a:p>
          <a:p>
            <a:pPr>
              <a:buChar char="•"/>
              <a:defRPr sz="3100">
                <a:solidFill>
                  <a:srgbClr val="53585F"/>
                </a:solidFill>
              </a:defRPr>
            </a:pPr>
            <a:r>
              <a:t>More complex harmonically</a:t>
            </a:r>
          </a:p>
        </p:txBody>
      </p:sp>
      <p:sp>
        <p:nvSpPr>
          <p:cNvPr id="280" name="Albums…"/>
          <p:cNvSpPr txBox="1"/>
          <p:nvPr/>
        </p:nvSpPr>
        <p:spPr>
          <a:xfrm>
            <a:off x="716801" y="1702570"/>
            <a:ext cx="8360806" cy="722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69900" indent="-469900" defTabSz="584200">
              <a:lnSpc>
                <a:spcPct val="90000"/>
              </a:lnSpc>
              <a:spcBef>
                <a:spcPts val="1800"/>
              </a:spcBef>
              <a:buSzPct val="75000"/>
              <a:buFont typeface="Zapf Dingbats"/>
              <a:buChar char="•"/>
              <a:tabLst/>
              <a:defRPr sz="3100"/>
            </a:pPr>
            <a:r>
              <a:t>Albums</a:t>
            </a:r>
          </a:p>
          <a:p>
            <a:pPr lvl="1" marL="1027906" indent="-558006" defTabSz="584200">
              <a:lnSpc>
                <a:spcPct val="90000"/>
              </a:lnSpc>
              <a:spcBef>
                <a:spcPts val="1800"/>
              </a:spcBef>
              <a:buSzPct val="75000"/>
              <a:buFont typeface="Zapf Dingbats"/>
              <a:buChar char="–"/>
              <a:tabLst/>
              <a:defRPr i="1" sz="3100"/>
            </a:pPr>
            <a:r>
              <a:t>Rubber Soul</a:t>
            </a:r>
          </a:p>
          <a:p>
            <a:pPr lvl="1" marL="1027906" indent="-558006" defTabSz="584200">
              <a:lnSpc>
                <a:spcPct val="90000"/>
              </a:lnSpc>
              <a:spcBef>
                <a:spcPts val="1800"/>
              </a:spcBef>
              <a:buSzPct val="75000"/>
              <a:buFont typeface="Zapf Dingbats"/>
              <a:buChar char="–"/>
              <a:tabLst/>
              <a:defRPr i="1" sz="3100"/>
            </a:pPr>
            <a:r>
              <a:t>Revolver</a:t>
            </a:r>
          </a:p>
          <a:p>
            <a:pPr marL="469900" indent="-469900" defTabSz="584200">
              <a:lnSpc>
                <a:spcPct val="90000"/>
              </a:lnSpc>
              <a:spcBef>
                <a:spcPts val="1800"/>
              </a:spcBef>
              <a:buSzPct val="75000"/>
              <a:buFont typeface="Zapf Dingbats"/>
              <a:buChar char="•"/>
              <a:tabLst/>
              <a:defRPr sz="3100"/>
            </a:pPr>
            <a:r>
              <a:t>Singles</a:t>
            </a:r>
          </a:p>
          <a:p>
            <a:pPr lvl="1" marL="1027906" indent="-558006" defTabSz="584200">
              <a:lnSpc>
                <a:spcPct val="90000"/>
              </a:lnSpc>
              <a:spcBef>
                <a:spcPts val="1800"/>
              </a:spcBef>
              <a:buSzPct val="75000"/>
              <a:buFont typeface="Zapf Dingbats"/>
              <a:buChar char="–"/>
              <a:tabLst/>
              <a:defRPr sz="3100"/>
            </a:pPr>
            <a:r>
              <a:t>“We Can Work It Out”</a:t>
            </a:r>
          </a:p>
          <a:p>
            <a:pPr lvl="1" marL="1027906" indent="-558006" defTabSz="584200">
              <a:lnSpc>
                <a:spcPct val="90000"/>
              </a:lnSpc>
              <a:spcBef>
                <a:spcPts val="1800"/>
              </a:spcBef>
              <a:buSzPct val="75000"/>
              <a:buFont typeface="Zapf Dingbats"/>
              <a:buChar char="–"/>
              <a:tabLst/>
              <a:defRPr sz="3100"/>
            </a:pPr>
            <a:r>
              <a:t>“</a:t>
            </a:r>
            <a:r>
              <a:t>Day Tripper”</a:t>
            </a:r>
          </a:p>
          <a:p>
            <a:pPr lvl="1" marL="1027906" indent="-558006" defTabSz="584200">
              <a:lnSpc>
                <a:spcPct val="90000"/>
              </a:lnSpc>
              <a:spcBef>
                <a:spcPts val="1800"/>
              </a:spcBef>
              <a:buSzPct val="75000"/>
              <a:buFont typeface="Zapf Dingbats"/>
              <a:buChar char="–"/>
              <a:tabLst/>
              <a:defRPr sz="3100"/>
            </a:pPr>
            <a:r>
              <a:t>“</a:t>
            </a:r>
            <a:r>
              <a:t>Paperback writer”</a:t>
            </a:r>
          </a:p>
          <a:p>
            <a:pPr lvl="1" marL="1027906" indent="-558006" defTabSz="584200">
              <a:lnSpc>
                <a:spcPct val="90000"/>
              </a:lnSpc>
              <a:spcBef>
                <a:spcPts val="1800"/>
              </a:spcBef>
              <a:buSzPct val="75000"/>
              <a:buFont typeface="Zapf Dingbats"/>
              <a:buChar char="–"/>
              <a:tabLst/>
              <a:defRPr sz="3100"/>
            </a:pPr>
            <a:r>
              <a:t>“</a:t>
            </a:r>
            <a:r>
              <a:t>Yellow Submarine”</a:t>
            </a:r>
          </a:p>
          <a:p>
            <a:pPr lvl="1" marL="1027906" indent="-558006" defTabSz="584200">
              <a:lnSpc>
                <a:spcPct val="90000"/>
              </a:lnSpc>
              <a:spcBef>
                <a:spcPts val="1800"/>
              </a:spcBef>
              <a:buSzPct val="75000"/>
              <a:buFont typeface="Zapf Dingbats"/>
              <a:buChar char="–"/>
              <a:tabLst/>
              <a:defRPr sz="3100"/>
            </a:pPr>
            <a:r>
              <a:t>“</a:t>
            </a:r>
            <a:r>
              <a:t>Eleanor Rigby”</a:t>
            </a:r>
          </a:p>
        </p:txBody>
      </p:sp>
      <p:pic>
        <p:nvPicPr>
          <p:cNvPr id="2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80648" y="5659399"/>
            <a:ext cx="3518692" cy="3502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88858" y="1702570"/>
            <a:ext cx="3502271" cy="35022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2" dur="1000" fill="hold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0" grpId="4"/>
      <p:bldP build="whole" bldLvl="1" animBg="1" rev="0" advAuto="0" spid="281" grpId="1"/>
      <p:bldP build="whole" bldLvl="1" animBg="1" rev="0" advAuto="0" spid="282" grpId="2"/>
      <p:bldP build="whole" bldLvl="1" animBg="1" rev="0" advAuto="0" spid="279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5" name="“Yesterday” (1965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spcBef>
                <a:spcPts val="2200"/>
              </a:spcBef>
              <a:defRPr sz="4800"/>
            </a:lvl1pPr>
          </a:lstStyle>
          <a:p>
            <a:pPr/>
            <a:r>
              <a:t>“Yesterday” (1965)</a:t>
            </a:r>
          </a:p>
        </p:txBody>
      </p:sp>
      <p:sp>
        <p:nvSpPr>
          <p:cNvPr id="286" name="Wide-ranging and enduringly popular…"/>
          <p:cNvSpPr txBox="1"/>
          <p:nvPr>
            <p:ph type="body" sz="half" idx="1"/>
          </p:nvPr>
        </p:nvSpPr>
        <p:spPr>
          <a:xfrm>
            <a:off x="-82356" y="1538335"/>
            <a:ext cx="8879719" cy="3843387"/>
          </a:xfrm>
          <a:prstGeom prst="rect">
            <a:avLst/>
          </a:prstGeom>
        </p:spPr>
        <p:txBody>
          <a:bodyPr/>
          <a:lstStyle/>
          <a:p>
            <a:pPr lvl="1" marL="0" indent="357123" defTabSz="443991">
              <a:spcBef>
                <a:spcPts val="1300"/>
              </a:spcBef>
              <a:buClr>
                <a:srgbClr val="0F6FC6"/>
              </a:buClr>
              <a:buSzTx/>
              <a:buNone/>
              <a:defRPr sz="2736"/>
            </a:pPr>
            <a:r>
              <a:t>Wide-ranging and enduringly popular</a:t>
            </a:r>
          </a:p>
          <a:p>
            <a:pPr lvl="1" marL="0" indent="357123" defTabSz="443991">
              <a:spcBef>
                <a:spcPts val="1300"/>
              </a:spcBef>
              <a:buClr>
                <a:srgbClr val="0F6FC6"/>
              </a:buClr>
              <a:buSzTx/>
              <a:buNone/>
              <a:defRPr sz="2736"/>
            </a:pPr>
            <a:r>
              <a:t>Evokes Tin Pan Alley models</a:t>
            </a:r>
          </a:p>
          <a:p>
            <a:pPr lvl="2" marL="0" indent="714247" defTabSz="443991">
              <a:spcBef>
                <a:spcPts val="1300"/>
              </a:spcBef>
              <a:buClr>
                <a:srgbClr val="0F6FC6"/>
              </a:buClr>
              <a:buSzTx/>
              <a:buNone/>
              <a:defRPr sz="2736"/>
            </a:pPr>
            <a:r>
              <a:t>AABA form </a:t>
            </a:r>
          </a:p>
          <a:p>
            <a:pPr lvl="2" marL="0" indent="714247" defTabSz="443991">
              <a:spcBef>
                <a:spcPts val="1300"/>
              </a:spcBef>
              <a:buClr>
                <a:srgbClr val="0F6FC6"/>
              </a:buClr>
              <a:buSzTx/>
              <a:buNone/>
              <a:defRPr sz="2736"/>
            </a:pPr>
            <a:r>
              <a:t>Theme of broken romance</a:t>
            </a:r>
          </a:p>
          <a:p>
            <a:pPr lvl="2" marL="0" indent="714247" defTabSz="443991">
              <a:spcBef>
                <a:spcPts val="1300"/>
              </a:spcBef>
              <a:buClr>
                <a:srgbClr val="0F6FC6"/>
              </a:buClr>
              <a:buSzTx/>
              <a:buNone/>
              <a:defRPr sz="2736"/>
            </a:pPr>
            <a:r>
              <a:t>Distinctive and expressive melody</a:t>
            </a:r>
          </a:p>
          <a:p>
            <a:pPr lvl="2" marL="0" indent="714247" defTabSz="443991">
              <a:spcBef>
                <a:spcPts val="1300"/>
              </a:spcBef>
              <a:buClr>
                <a:srgbClr val="0F6FC6"/>
              </a:buClr>
              <a:buSzTx/>
              <a:buNone/>
              <a:defRPr sz="2736"/>
            </a:pPr>
            <a:r>
              <a:t>Influence of crooning on McCartney’s singing</a:t>
            </a:r>
          </a:p>
        </p:txBody>
      </p:sp>
      <p:sp>
        <p:nvSpPr>
          <p:cNvPr id="287" name="Accompanied by a string quartet…"/>
          <p:cNvSpPr txBox="1"/>
          <p:nvPr/>
        </p:nvSpPr>
        <p:spPr>
          <a:xfrm>
            <a:off x="3223248" y="5363281"/>
            <a:ext cx="9558051" cy="4136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1" indent="314833" algn="r" defTabSz="391414">
              <a:lnSpc>
                <a:spcPct val="90000"/>
              </a:lnSpc>
              <a:spcBef>
                <a:spcPts val="1200"/>
              </a:spcBef>
              <a:buClr>
                <a:srgbClr val="0F6FC6"/>
              </a:buClr>
              <a:buFont typeface="Zapf Dingbats"/>
              <a:tabLst/>
              <a:defRPr sz="2814">
                <a:solidFill>
                  <a:srgbClr val="5C5C5C"/>
                </a:solidFill>
              </a:defRPr>
            </a:pPr>
            <a:r>
              <a:t>Accompanied by a string quartet </a:t>
            </a:r>
          </a:p>
          <a:p>
            <a:pPr lvl="1" indent="314833" algn="r" defTabSz="391414">
              <a:lnSpc>
                <a:spcPct val="90000"/>
              </a:lnSpc>
              <a:spcBef>
                <a:spcPts val="1200"/>
              </a:spcBef>
              <a:buClr>
                <a:srgbClr val="0F6FC6"/>
              </a:buClr>
              <a:buFont typeface="Zapf Dingbats"/>
              <a:tabLst/>
              <a:defRPr sz="2814">
                <a:solidFill>
                  <a:srgbClr val="5C5C5C"/>
                </a:solidFill>
              </a:defRPr>
            </a:pPr>
            <a:r>
              <a:t>Alternates between unrelated major and minor chords</a:t>
            </a:r>
          </a:p>
          <a:p>
            <a:pPr lvl="1" indent="314833" algn="r" defTabSz="391414">
              <a:lnSpc>
                <a:spcPct val="90000"/>
              </a:lnSpc>
              <a:spcBef>
                <a:spcPts val="1200"/>
              </a:spcBef>
              <a:buClr>
                <a:srgbClr val="0F6FC6"/>
              </a:buClr>
              <a:buFont typeface="Zapf Dingbats"/>
              <a:tabLst/>
              <a:defRPr sz="2814">
                <a:solidFill>
                  <a:srgbClr val="5C5C5C"/>
                </a:solidFill>
              </a:defRPr>
            </a:pPr>
            <a:r>
              <a:t>Philosophical look at loneliness</a:t>
            </a:r>
          </a:p>
          <a:p>
            <a:pPr lvl="1" indent="314833" algn="r" defTabSz="391414">
              <a:lnSpc>
                <a:spcPct val="90000"/>
              </a:lnSpc>
              <a:spcBef>
                <a:spcPts val="1200"/>
              </a:spcBef>
              <a:buClr>
                <a:srgbClr val="0F6FC6"/>
              </a:buClr>
              <a:buFont typeface="Zapf Dingbats"/>
              <a:tabLst/>
              <a:defRPr sz="2814">
                <a:solidFill>
                  <a:srgbClr val="5C5C5C"/>
                </a:solidFill>
              </a:defRPr>
            </a:pPr>
            <a:r>
              <a:t>Verse/chorus form suggests the influence of folk ballads</a:t>
            </a:r>
          </a:p>
          <a:p>
            <a:pPr lvl="1" indent="314833" algn="r" defTabSz="391414">
              <a:lnSpc>
                <a:spcPct val="90000"/>
              </a:lnSpc>
              <a:spcBef>
                <a:spcPts val="1200"/>
              </a:spcBef>
              <a:buClr>
                <a:srgbClr val="0F6FC6"/>
              </a:buClr>
              <a:buFont typeface="Zapf Dingbats"/>
              <a:tabLst/>
              <a:defRPr sz="2814">
                <a:solidFill>
                  <a:srgbClr val="5C5C5C"/>
                </a:solidFill>
              </a:defRPr>
            </a:pPr>
            <a:r>
              <a:t>Incorporates uneven phrase lengths reflecting the theme of incompleteness</a:t>
            </a:r>
          </a:p>
        </p:txBody>
      </p:sp>
      <p:sp>
        <p:nvSpPr>
          <p:cNvPr id="288" name="“Eleanor Rigby” (1966)"/>
          <p:cNvSpPr txBox="1"/>
          <p:nvPr/>
        </p:nvSpPr>
        <p:spPr>
          <a:xfrm>
            <a:off x="1007403" y="3902365"/>
            <a:ext cx="118618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 defTabSz="560831">
              <a:spcBef>
                <a:spcPts val="2200"/>
              </a:spcBef>
              <a:tabLst/>
              <a:defRPr cap="all" sz="4800">
                <a:solidFill>
                  <a:srgbClr val="74767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“Eleanor Rigby” (1966)</a:t>
            </a:r>
          </a:p>
        </p:txBody>
      </p:sp>
      <p:pic>
        <p:nvPicPr>
          <p:cNvPr id="2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162" y="6145832"/>
            <a:ext cx="3165081" cy="3165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03979" y="415772"/>
            <a:ext cx="3026628" cy="30266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3" name="“drive my car” Rubber soul, oct. 196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spcBef>
                <a:spcPts val="2200"/>
              </a:spcBef>
              <a:defRPr sz="4800"/>
            </a:lvl1pPr>
          </a:lstStyle>
          <a:p>
            <a:pPr/>
            <a:r>
              <a:t>“drive my car” Rubber soul, oct. 1965</a:t>
            </a:r>
          </a:p>
        </p:txBody>
      </p:sp>
      <p:sp>
        <p:nvSpPr>
          <p:cNvPr id="294" name="Bass-heavy sound an influence of American R&amp;B…"/>
          <p:cNvSpPr txBox="1"/>
          <p:nvPr>
            <p:ph type="body" idx="1"/>
          </p:nvPr>
        </p:nvSpPr>
        <p:spPr>
          <a:xfrm>
            <a:off x="956326" y="1809750"/>
            <a:ext cx="11861801" cy="7226300"/>
          </a:xfrm>
          <a:prstGeom prst="rect">
            <a:avLst/>
          </a:prstGeom>
        </p:spPr>
        <p:txBody>
          <a:bodyPr/>
          <a:lstStyle/>
          <a:p>
            <a:pPr/>
            <a:r>
              <a:t>Bass-heavy sound an influence of American R&amp;B </a:t>
            </a:r>
          </a:p>
          <a:p>
            <a:pPr/>
            <a:r>
              <a:t>McCartney’s solo in a rock vein</a:t>
            </a:r>
          </a:p>
          <a:p>
            <a:pPr/>
            <a:r>
              <a:t>Two-chord funk riff in the verse</a:t>
            </a:r>
          </a:p>
          <a:p>
            <a:pPr/>
            <a:r>
              <a:t>Chorus contains piano-driven jazz-style key modulations.</a:t>
            </a:r>
          </a:p>
          <a:p>
            <a:pPr/>
            <a:r>
              <a:t>Very syncopated intro</a:t>
            </a:r>
          </a:p>
          <a:p>
            <a:pPr/>
            <a:r>
              <a:t>Form: </a:t>
            </a:r>
          </a:p>
          <a:p>
            <a:pPr marL="0" indent="0">
              <a:buSzTx/>
              <a:buNone/>
            </a:pPr>
            <a:r>
              <a:t>Intro | </a:t>
            </a:r>
            <a:r>
              <a:rPr>
                <a:solidFill>
                  <a:schemeClr val="accent5"/>
                </a:solidFill>
              </a:rPr>
              <a:t>Verse</a:t>
            </a:r>
            <a:r>
              <a:t> | </a:t>
            </a:r>
            <a:r>
              <a:rPr>
                <a:solidFill>
                  <a:schemeClr val="accent1"/>
                </a:solidFill>
              </a:rPr>
              <a:t>Refrain</a:t>
            </a:r>
            <a:r>
              <a:t> | </a:t>
            </a:r>
            <a:r>
              <a:rPr>
                <a:solidFill>
                  <a:schemeClr val="accent5"/>
                </a:solidFill>
              </a:rPr>
              <a:t>Verse</a:t>
            </a:r>
            <a:r>
              <a:t> (solo) | </a:t>
            </a:r>
            <a:r>
              <a:rPr>
                <a:solidFill>
                  <a:schemeClr val="accent1"/>
                </a:solidFill>
              </a:rPr>
              <a:t>Refrain</a:t>
            </a:r>
            <a:r>
              <a:t> | </a:t>
            </a:r>
            <a:r>
              <a:rPr>
                <a:solidFill>
                  <a:schemeClr val="accent5"/>
                </a:solidFill>
              </a:rPr>
              <a:t>Verse</a:t>
            </a:r>
            <a:r>
              <a:t> | </a:t>
            </a:r>
            <a:r>
              <a:rPr>
                <a:solidFill>
                  <a:schemeClr val="accent1"/>
                </a:solidFill>
              </a:rPr>
              <a:t>Refrain</a:t>
            </a:r>
            <a:r>
              <a:t> | Outro (fade-out)</a:t>
            </a:r>
          </a:p>
        </p:txBody>
      </p:sp>
      <p:pic>
        <p:nvPicPr>
          <p:cNvPr id="2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06648" y="431800"/>
            <a:ext cx="2698102" cy="27210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8" name="“drive my car” Rubber soul: D major or G major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spcBef>
                <a:spcPts val="2200"/>
              </a:spcBef>
              <a:defRPr sz="4800"/>
            </a:lvl1pPr>
          </a:lstStyle>
          <a:p>
            <a:pPr/>
            <a:r>
              <a:t>“drive my car” Rubber soul: D major or G major?</a:t>
            </a:r>
          </a:p>
        </p:txBody>
      </p:sp>
      <p:sp>
        <p:nvSpPr>
          <p:cNvPr id="299" name="Asked a girl what she wanted to be…"/>
          <p:cNvSpPr txBox="1"/>
          <p:nvPr/>
        </p:nvSpPr>
        <p:spPr>
          <a:xfrm>
            <a:off x="4198770" y="4292600"/>
            <a:ext cx="6266323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 indent="939800" defTabSz="584200">
              <a:spcBef>
                <a:spcPts val="1800"/>
              </a:spcBef>
              <a:buFont typeface="Zapf Dingbats"/>
              <a:tabLst/>
              <a:defRPr>
                <a:solidFill>
                  <a:srgbClr val="5C5C5C"/>
                </a:solidFill>
              </a:defRPr>
            </a:pPr>
            <a:r>
              <a:t>Asked a girl what she wanted to be</a:t>
            </a:r>
          </a:p>
          <a:p>
            <a:pPr lvl="2" indent="939800" defTabSz="584200">
              <a:spcBef>
                <a:spcPts val="1800"/>
              </a:spcBef>
              <a:buFont typeface="Zapf Dingbats"/>
              <a:tabLst/>
              <a:defRPr>
                <a:solidFill>
                  <a:srgbClr val="5C5C5C"/>
                </a:solidFill>
              </a:defRPr>
            </a:pPr>
            <a:r>
              <a:t>She said baby, "Can't you see</a:t>
            </a:r>
          </a:p>
          <a:p>
            <a:pPr lvl="2" indent="939800" defTabSz="584200">
              <a:spcBef>
                <a:spcPts val="1800"/>
              </a:spcBef>
              <a:buFont typeface="Zapf Dingbats"/>
              <a:tabLst/>
              <a:defRPr>
                <a:solidFill>
                  <a:srgbClr val="5C5C5C"/>
                </a:solidFill>
              </a:defRPr>
            </a:pPr>
            <a:r>
              <a:t>I wanna be famous, a star on the screen</a:t>
            </a:r>
          </a:p>
          <a:p>
            <a:pPr lvl="2" indent="939800" defTabSz="584200">
              <a:spcBef>
                <a:spcPts val="1800"/>
              </a:spcBef>
              <a:buFont typeface="Zapf Dingbats"/>
              <a:tabLst/>
              <a:defRPr>
                <a:solidFill>
                  <a:srgbClr val="5C5C5C"/>
                </a:solidFill>
              </a:defRPr>
            </a:pPr>
            <a:r>
              <a:t>But you can do something in between"</a:t>
            </a:r>
          </a:p>
        </p:txBody>
      </p:sp>
      <p:sp>
        <p:nvSpPr>
          <p:cNvPr id="300" name="------ 3X -------…"/>
          <p:cNvSpPr txBox="1"/>
          <p:nvPr/>
        </p:nvSpPr>
        <p:spPr>
          <a:xfrm>
            <a:off x="5498037" y="2278591"/>
            <a:ext cx="5462723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 ------ 3X -------</a:t>
            </a:r>
          </a:p>
          <a:p>
            <a:pPr/>
            <a:r>
              <a:t>       |D       |G       |a       |-   D   |</a:t>
            </a:r>
          </a:p>
          <a:p>
            <a:pPr/>
            <a:r>
              <a:t>   D:  I         IV         ii             I</a:t>
            </a:r>
          </a:p>
          <a:p>
            <a:pPr/>
            <a:r>
              <a:t>                                         G:  V </a:t>
            </a:r>
          </a:p>
        </p:txBody>
      </p:sp>
      <p:sp>
        <p:nvSpPr>
          <p:cNvPr id="301" name="&amp; |1 &amp; 2 &amp; 3 &amp; 4 &amp; |1 &amp; 2 &amp; 3 &amp; 4 &amp; ||Verse ...…"/>
          <p:cNvSpPr txBox="1"/>
          <p:nvPr/>
        </p:nvSpPr>
        <p:spPr>
          <a:xfrm>
            <a:off x="4538497" y="2094441"/>
            <a:ext cx="7381802" cy="194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&amp; |1 &amp; 2 &amp; 3 &amp; 4 &amp; |1 &amp; 2 &amp; 3 &amp; 4 &amp; ||Verse ...</a:t>
            </a:r>
          </a:p>
          <a:p>
            <a:pPr/>
            <a:r>
              <a:t>                          »    »</a:t>
            </a:r>
          </a:p>
          <a:p>
            <a:pPr/>
            <a:r>
              <a:t> Guitar: A |C D C A F - C D |- D C - C - D - ||</a:t>
            </a:r>
          </a:p>
          <a:p>
            <a:pPr lvl="1"/>
            <a:r>
              <a:t>   Bass:   |        A C D D |                            ||D ...</a:t>
            </a:r>
          </a:p>
          <a:p>
            <a:pPr lvl="1"/>
            <a:r>
              <a:t>  Drums:|                       |                           Fill ---- Cymbals!</a:t>
            </a:r>
          </a:p>
        </p:txBody>
      </p:sp>
      <p:sp>
        <p:nvSpPr>
          <p:cNvPr id="302" name="Intro…"/>
          <p:cNvSpPr txBox="1"/>
          <p:nvPr/>
        </p:nvSpPr>
        <p:spPr>
          <a:xfrm>
            <a:off x="766797" y="1943100"/>
            <a:ext cx="3564861" cy="586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spcBef>
                <a:spcPts val="1800"/>
              </a:spcBef>
              <a:buFont typeface="Zapf Dingbats"/>
              <a:tabLst/>
              <a:defRPr sz="3000">
                <a:solidFill>
                  <a:srgbClr val="5C5C5C"/>
                </a:solidFill>
              </a:defRPr>
            </a:pPr>
            <a:r>
              <a:t>Intro</a:t>
            </a:r>
          </a:p>
          <a:p>
            <a:pPr defTabSz="584200">
              <a:spcBef>
                <a:spcPts val="1800"/>
              </a:spcBef>
              <a:buFont typeface="Zapf Dingbats"/>
              <a:tabLst/>
              <a:defRPr sz="3000">
                <a:solidFill>
                  <a:srgbClr val="5C5C5C"/>
                </a:solidFill>
              </a:defRPr>
            </a:pPr>
            <a:r>
              <a:rPr>
                <a:solidFill>
                  <a:schemeClr val="accent5"/>
                </a:solidFill>
              </a:rPr>
              <a:t>Verse</a:t>
            </a:r>
          </a:p>
          <a:p>
            <a:pPr defTabSz="584200">
              <a:spcBef>
                <a:spcPts val="1800"/>
              </a:spcBef>
              <a:buFont typeface="Zapf Dingbats"/>
              <a:tabLst/>
              <a:defRPr sz="3000">
                <a:solidFill>
                  <a:srgbClr val="5C5C5C"/>
                </a:solidFill>
              </a:defRPr>
            </a:pPr>
            <a:r>
              <a:rPr>
                <a:solidFill>
                  <a:schemeClr val="accent1"/>
                </a:solidFill>
              </a:rPr>
              <a:t>Refrain</a:t>
            </a:r>
          </a:p>
          <a:p>
            <a:pPr defTabSz="584200">
              <a:spcBef>
                <a:spcPts val="1800"/>
              </a:spcBef>
              <a:buFont typeface="Zapf Dingbats"/>
              <a:tabLst/>
              <a:defRPr sz="3000">
                <a:solidFill>
                  <a:srgbClr val="5C5C5C"/>
                </a:solidFill>
              </a:defRPr>
            </a:pPr>
            <a:r>
              <a:rPr>
                <a:solidFill>
                  <a:schemeClr val="accent5"/>
                </a:solidFill>
              </a:rPr>
              <a:t>Verse</a:t>
            </a:r>
            <a:r>
              <a:t> (solo)</a:t>
            </a:r>
          </a:p>
          <a:p>
            <a:pPr defTabSz="584200">
              <a:spcBef>
                <a:spcPts val="1800"/>
              </a:spcBef>
              <a:buFont typeface="Zapf Dingbats"/>
              <a:tabLst/>
              <a:defRPr sz="3000">
                <a:solidFill>
                  <a:srgbClr val="5C5C5C"/>
                </a:solidFill>
              </a:defRPr>
            </a:pPr>
            <a:r>
              <a:rPr>
                <a:solidFill>
                  <a:schemeClr val="accent1"/>
                </a:solidFill>
              </a:rPr>
              <a:t>Refrain</a:t>
            </a:r>
          </a:p>
          <a:p>
            <a:pPr defTabSz="584200">
              <a:spcBef>
                <a:spcPts val="1800"/>
              </a:spcBef>
              <a:buFont typeface="Zapf Dingbats"/>
              <a:tabLst/>
              <a:defRPr sz="3000">
                <a:solidFill>
                  <a:srgbClr val="5C5C5C"/>
                </a:solidFill>
              </a:defRPr>
            </a:pPr>
            <a:r>
              <a:rPr>
                <a:solidFill>
                  <a:schemeClr val="accent5"/>
                </a:solidFill>
              </a:rPr>
              <a:t>Verse</a:t>
            </a:r>
          </a:p>
          <a:p>
            <a:pPr defTabSz="584200">
              <a:spcBef>
                <a:spcPts val="1800"/>
              </a:spcBef>
              <a:buFont typeface="Zapf Dingbats"/>
              <a:tabLst/>
              <a:defRPr sz="3000">
                <a:solidFill>
                  <a:srgbClr val="5C5C5C"/>
                </a:solidFill>
              </a:defRPr>
            </a:pPr>
            <a:r>
              <a:rPr>
                <a:solidFill>
                  <a:schemeClr val="accent1"/>
                </a:solidFill>
              </a:rPr>
              <a:t>Refrain</a:t>
            </a:r>
          </a:p>
          <a:p>
            <a:pPr defTabSz="584200">
              <a:spcBef>
                <a:spcPts val="1800"/>
              </a:spcBef>
              <a:buFont typeface="Zapf Dingbats"/>
              <a:tabLst/>
              <a:defRPr sz="3000">
                <a:solidFill>
                  <a:srgbClr val="5C5C5C"/>
                </a:solidFill>
              </a:defRPr>
            </a:pPr>
            <a:r>
              <a:t>Outro (fade-out)</a:t>
            </a:r>
          </a:p>
        </p:txBody>
      </p:sp>
      <p:sp>
        <p:nvSpPr>
          <p:cNvPr id="303" name="Baby you can drive my car…"/>
          <p:cNvSpPr txBox="1"/>
          <p:nvPr/>
        </p:nvSpPr>
        <p:spPr>
          <a:xfrm>
            <a:off x="4723343" y="5598583"/>
            <a:ext cx="4912377" cy="285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 indent="939800" defTabSz="584200">
              <a:spcBef>
                <a:spcPts val="1800"/>
              </a:spcBef>
              <a:buFont typeface="Zapf Dingbats"/>
              <a:tabLst/>
              <a:defRPr>
                <a:solidFill>
                  <a:srgbClr val="5C5C5C"/>
                </a:solidFill>
              </a:defRPr>
            </a:pPr>
            <a:r>
              <a:t>Baby you can drive my car</a:t>
            </a:r>
          </a:p>
          <a:p>
            <a:pPr lvl="2" indent="939800" defTabSz="584200">
              <a:spcBef>
                <a:spcPts val="1800"/>
              </a:spcBef>
              <a:buFont typeface="Zapf Dingbats"/>
              <a:tabLst/>
              <a:defRPr>
                <a:solidFill>
                  <a:srgbClr val="5C5C5C"/>
                </a:solidFill>
              </a:defRPr>
            </a:pPr>
            <a:r>
              <a:t>Yes I'm gonna be a star</a:t>
            </a:r>
          </a:p>
          <a:p>
            <a:pPr lvl="2" indent="939800" defTabSz="584200">
              <a:spcBef>
                <a:spcPts val="1800"/>
              </a:spcBef>
              <a:buFont typeface="Zapf Dingbats"/>
              <a:tabLst/>
              <a:defRPr>
                <a:solidFill>
                  <a:srgbClr val="5C5C5C"/>
                </a:solidFill>
              </a:defRPr>
            </a:pPr>
            <a:r>
              <a:t>Baby you can drive my car</a:t>
            </a:r>
          </a:p>
          <a:p>
            <a:pPr lvl="2" indent="939800" defTabSz="584200">
              <a:spcBef>
                <a:spcPts val="1800"/>
              </a:spcBef>
              <a:buFont typeface="Zapf Dingbats"/>
              <a:tabLst/>
              <a:defRPr>
                <a:solidFill>
                  <a:srgbClr val="5C5C5C"/>
                </a:solidFill>
              </a:defRPr>
            </a:pPr>
            <a:r>
              <a:t>And maybe I love you</a:t>
            </a:r>
          </a:p>
          <a:p>
            <a:pPr lvl="2" indent="939800" defTabSz="584200">
              <a:spcBef>
                <a:spcPts val="1800"/>
              </a:spcBef>
              <a:buFont typeface="Zapf Dingbats"/>
              <a:tabLst/>
              <a:defRPr>
                <a:solidFill>
                  <a:srgbClr val="5C5C5C"/>
                </a:solidFill>
              </a:defRPr>
            </a:pPr>
            <a:r>
              <a:t>Beep beep-m beep beep yeah</a:t>
            </a:r>
          </a:p>
        </p:txBody>
      </p:sp>
      <p:sp>
        <p:nvSpPr>
          <p:cNvPr id="304" name="------ 2X -------…"/>
          <p:cNvSpPr txBox="1"/>
          <p:nvPr/>
        </p:nvSpPr>
        <p:spPr>
          <a:xfrm>
            <a:off x="5573563" y="2571750"/>
            <a:ext cx="4296074" cy="26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 ------ 2X -------</a:t>
            </a:r>
          </a:p>
          <a:p>
            <a:pPr/>
            <a:r>
              <a:t>      |b       |G       |</a:t>
            </a:r>
          </a:p>
          <a:p>
            <a:pPr/>
            <a:r>
              <a:t>   G:  iii      I</a:t>
            </a:r>
          </a:p>
          <a:p>
            <a:pPr/>
          </a:p>
          <a:p>
            <a:pPr/>
            <a:r>
              <a:t>      |b       |e   A   |D   G   |A       |</a:t>
            </a:r>
          </a:p>
          <a:p>
            <a:pPr/>
            <a:r>
              <a:t>       iii      vi </a:t>
            </a:r>
          </a:p>
          <a:p>
            <a:pPr/>
            <a:r>
              <a:t>            D:  ii  V    I   IV   V</a:t>
            </a:r>
          </a:p>
        </p:txBody>
      </p:sp>
      <p:pic>
        <p:nvPicPr>
          <p:cNvPr id="305" name="24_Beatles_Drive_My_Car.m4a" descr="24_Beatles_Drive_My_Car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16000" y="828040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------ 3X -------…"/>
          <p:cNvSpPr txBox="1"/>
          <p:nvPr/>
        </p:nvSpPr>
        <p:spPr>
          <a:xfrm>
            <a:off x="5338980" y="2819392"/>
            <a:ext cx="5462723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 ------ 3X -------</a:t>
            </a:r>
          </a:p>
          <a:p>
            <a:pPr/>
            <a:r>
              <a:t>       |D       |G       |a       |-   D   |</a:t>
            </a:r>
          </a:p>
          <a:p>
            <a:pPr/>
            <a:r>
              <a:t>   D:  I         IV         ii             I</a:t>
            </a:r>
          </a:p>
          <a:p>
            <a:pPr/>
            <a:r>
              <a:t>                                         G:  V </a:t>
            </a:r>
          </a:p>
        </p:txBody>
      </p:sp>
      <p:sp>
        <p:nvSpPr>
          <p:cNvPr id="307" name="------ 2X -------…"/>
          <p:cNvSpPr txBox="1"/>
          <p:nvPr/>
        </p:nvSpPr>
        <p:spPr>
          <a:xfrm>
            <a:off x="5709030" y="2034630"/>
            <a:ext cx="4296073" cy="26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 ------ 2X -------</a:t>
            </a:r>
          </a:p>
          <a:p>
            <a:pPr/>
            <a:r>
              <a:t>      |b       |G       |</a:t>
            </a:r>
          </a:p>
          <a:p>
            <a:pPr/>
            <a:r>
              <a:t>   G:  iii      I</a:t>
            </a:r>
          </a:p>
          <a:p>
            <a:pPr/>
          </a:p>
          <a:p>
            <a:pPr/>
            <a:r>
              <a:t>      |b       |e   A   |D   G   |A       |</a:t>
            </a:r>
          </a:p>
          <a:p>
            <a:pPr/>
            <a:r>
              <a:t>       iii      vi </a:t>
            </a:r>
          </a:p>
          <a:p>
            <a:pPr/>
            <a:r>
              <a:t>            D:  ii  V    I   IV   V</a:t>
            </a:r>
          </a:p>
        </p:txBody>
      </p:sp>
      <p:sp>
        <p:nvSpPr>
          <p:cNvPr id="308" name="------ 2X -------…"/>
          <p:cNvSpPr txBox="1"/>
          <p:nvPr/>
        </p:nvSpPr>
        <p:spPr>
          <a:xfrm>
            <a:off x="5922305" y="1869016"/>
            <a:ext cx="4296073" cy="26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 ------ 2X -------</a:t>
            </a:r>
          </a:p>
          <a:p>
            <a:pPr/>
            <a:r>
              <a:t>      |b       |G       |</a:t>
            </a:r>
          </a:p>
          <a:p>
            <a:pPr/>
            <a:r>
              <a:t>   G:  iii      I</a:t>
            </a:r>
          </a:p>
          <a:p>
            <a:pPr/>
          </a:p>
          <a:p>
            <a:pPr/>
            <a:r>
              <a:t>      |b       |e   A   |D   G   |A       |</a:t>
            </a:r>
          </a:p>
          <a:p>
            <a:pPr/>
            <a:r>
              <a:t>       iii      vi </a:t>
            </a:r>
          </a:p>
          <a:p>
            <a:pPr/>
            <a:r>
              <a:t>            D:  ii  V    I   IV   V</a:t>
            </a:r>
          </a:p>
        </p:txBody>
      </p:sp>
      <p:sp>
        <p:nvSpPr>
          <p:cNvPr id="309" name="Baby you can drive my car…"/>
          <p:cNvSpPr txBox="1"/>
          <p:nvPr/>
        </p:nvSpPr>
        <p:spPr>
          <a:xfrm>
            <a:off x="5002743" y="4969933"/>
            <a:ext cx="4912377" cy="285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 indent="939800" defTabSz="584200">
              <a:spcBef>
                <a:spcPts val="1800"/>
              </a:spcBef>
              <a:buFont typeface="Zapf Dingbats"/>
              <a:tabLst/>
              <a:defRPr>
                <a:solidFill>
                  <a:srgbClr val="5C5C5C"/>
                </a:solidFill>
              </a:defRPr>
            </a:pPr>
            <a:r>
              <a:t>Baby you can drive my car</a:t>
            </a:r>
          </a:p>
          <a:p>
            <a:pPr lvl="2" indent="939800" defTabSz="584200">
              <a:spcBef>
                <a:spcPts val="1800"/>
              </a:spcBef>
              <a:buFont typeface="Zapf Dingbats"/>
              <a:tabLst/>
              <a:defRPr>
                <a:solidFill>
                  <a:srgbClr val="5C5C5C"/>
                </a:solidFill>
              </a:defRPr>
            </a:pPr>
            <a:r>
              <a:t>Yes I'm gonna be a star</a:t>
            </a:r>
          </a:p>
          <a:p>
            <a:pPr lvl="2" indent="939800" defTabSz="584200">
              <a:spcBef>
                <a:spcPts val="1800"/>
              </a:spcBef>
              <a:buFont typeface="Zapf Dingbats"/>
              <a:tabLst/>
              <a:defRPr>
                <a:solidFill>
                  <a:srgbClr val="5C5C5C"/>
                </a:solidFill>
              </a:defRPr>
            </a:pPr>
            <a:r>
              <a:t>Baby you can drive my car</a:t>
            </a:r>
          </a:p>
          <a:p>
            <a:pPr lvl="2" indent="939800" defTabSz="584200">
              <a:spcBef>
                <a:spcPts val="1800"/>
              </a:spcBef>
              <a:buFont typeface="Zapf Dingbats"/>
              <a:tabLst/>
              <a:defRPr>
                <a:solidFill>
                  <a:srgbClr val="5C5C5C"/>
                </a:solidFill>
              </a:defRPr>
            </a:pPr>
            <a:r>
              <a:t>And maybe I love you</a:t>
            </a:r>
          </a:p>
          <a:p>
            <a:pPr lvl="2" indent="939800" defTabSz="584200">
              <a:spcBef>
                <a:spcPts val="1800"/>
              </a:spcBef>
              <a:buFont typeface="Zapf Dingbats"/>
              <a:tabLst/>
              <a:defRPr>
                <a:solidFill>
                  <a:srgbClr val="5C5C5C"/>
                </a:solidFill>
              </a:defRPr>
            </a:pPr>
            <a:r>
              <a:t>Beep beep-m beep beep yeah</a:t>
            </a:r>
          </a:p>
        </p:txBody>
      </p:sp>
      <p:sp>
        <p:nvSpPr>
          <p:cNvPr id="310" name="------ 3X -------…"/>
          <p:cNvSpPr txBox="1"/>
          <p:nvPr/>
        </p:nvSpPr>
        <p:spPr>
          <a:xfrm>
            <a:off x="5338980" y="2587080"/>
            <a:ext cx="5462723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 ------ 3X -------</a:t>
            </a:r>
          </a:p>
          <a:p>
            <a:pPr/>
            <a:r>
              <a:t>       |D       |G       |a       |-   D   |</a:t>
            </a:r>
          </a:p>
          <a:p>
            <a:pPr/>
            <a:r>
              <a:t>   D:  I         IV         ii             I</a:t>
            </a:r>
          </a:p>
          <a:p>
            <a:pPr/>
            <a:r>
              <a:t>                                         G:  V </a:t>
            </a:r>
          </a:p>
        </p:txBody>
      </p:sp>
      <p:sp>
        <p:nvSpPr>
          <p:cNvPr id="311" name="I told a girl that my prospects were good…"/>
          <p:cNvSpPr txBox="1"/>
          <p:nvPr/>
        </p:nvSpPr>
        <p:spPr>
          <a:xfrm>
            <a:off x="5573563" y="4969933"/>
            <a:ext cx="4993557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 told a girl that my prospects were good</a:t>
            </a:r>
          </a:p>
          <a:p>
            <a:pPr/>
            <a:r>
              <a:t>And she said baby, it's understood</a:t>
            </a:r>
          </a:p>
          <a:p>
            <a:pPr/>
            <a:r>
              <a:t>Working for peanuts is all very fine</a:t>
            </a:r>
          </a:p>
          <a:p>
            <a:pPr/>
            <a:r>
              <a:t>But I can show you a better time</a:t>
            </a:r>
          </a:p>
        </p:txBody>
      </p:sp>
      <p:sp>
        <p:nvSpPr>
          <p:cNvPr id="312" name="Baby you can drive my car…"/>
          <p:cNvSpPr txBox="1"/>
          <p:nvPr/>
        </p:nvSpPr>
        <p:spPr>
          <a:xfrm>
            <a:off x="4875743" y="5598583"/>
            <a:ext cx="4912377" cy="285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 indent="939800" defTabSz="584200">
              <a:spcBef>
                <a:spcPts val="1800"/>
              </a:spcBef>
              <a:buFont typeface="Zapf Dingbats"/>
              <a:tabLst/>
              <a:defRPr>
                <a:solidFill>
                  <a:srgbClr val="5C5C5C"/>
                </a:solidFill>
              </a:defRPr>
            </a:pPr>
            <a:r>
              <a:t>Baby you can drive my car</a:t>
            </a:r>
          </a:p>
          <a:p>
            <a:pPr lvl="2" indent="939800" defTabSz="584200">
              <a:spcBef>
                <a:spcPts val="1800"/>
              </a:spcBef>
              <a:buFont typeface="Zapf Dingbats"/>
              <a:tabLst/>
              <a:defRPr>
                <a:solidFill>
                  <a:srgbClr val="5C5C5C"/>
                </a:solidFill>
              </a:defRPr>
            </a:pPr>
            <a:r>
              <a:t>Yes I'm gonna be a star</a:t>
            </a:r>
          </a:p>
          <a:p>
            <a:pPr lvl="2" indent="939800" defTabSz="584200">
              <a:spcBef>
                <a:spcPts val="1800"/>
              </a:spcBef>
              <a:buFont typeface="Zapf Dingbats"/>
              <a:tabLst/>
              <a:defRPr>
                <a:solidFill>
                  <a:srgbClr val="5C5C5C"/>
                </a:solidFill>
              </a:defRPr>
            </a:pPr>
            <a:r>
              <a:t>Baby you can drive my car</a:t>
            </a:r>
          </a:p>
          <a:p>
            <a:pPr lvl="2" indent="939800" defTabSz="584200">
              <a:spcBef>
                <a:spcPts val="1800"/>
              </a:spcBef>
              <a:buFont typeface="Zapf Dingbats"/>
              <a:tabLst/>
              <a:defRPr>
                <a:solidFill>
                  <a:srgbClr val="5C5C5C"/>
                </a:solidFill>
              </a:defRPr>
            </a:pPr>
            <a:r>
              <a:t>And maybe I love you</a:t>
            </a:r>
          </a:p>
          <a:p>
            <a:pPr lvl="2" indent="939800" defTabSz="584200">
              <a:spcBef>
                <a:spcPts val="1800"/>
              </a:spcBef>
              <a:buFont typeface="Zapf Dingbats"/>
              <a:tabLst/>
              <a:defRPr>
                <a:solidFill>
                  <a:srgbClr val="5C5C5C"/>
                </a:solidFill>
              </a:defRPr>
            </a:pPr>
            <a:r>
              <a:t>Beep beep-m beep beep yeah</a:t>
            </a:r>
          </a:p>
        </p:txBody>
      </p:sp>
      <p:sp>
        <p:nvSpPr>
          <p:cNvPr id="313" name="I told a girl I can start right away…"/>
          <p:cNvSpPr txBox="1"/>
          <p:nvPr/>
        </p:nvSpPr>
        <p:spPr>
          <a:xfrm>
            <a:off x="4962061" y="5156199"/>
            <a:ext cx="5790011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 told a girl I can start right away</a:t>
            </a:r>
          </a:p>
          <a:p>
            <a:pPr/>
            <a:r>
              <a:t>And she said listen babe I got something to say</a:t>
            </a:r>
          </a:p>
          <a:p>
            <a:pPr/>
            <a:r>
              <a:t>I got no car and it's breaking my heart</a:t>
            </a:r>
          </a:p>
          <a:p>
            <a:pPr/>
            <a:r>
              <a:t>But I've found a driver and that's a start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3325" fill="hold"/>
                                        <p:tgtEl>
                                          <p:spTgt spid="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xit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xit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xit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xit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xit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xit" nodeType="click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xit" nodeType="after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after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ntr" nodeType="after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xit" nodeType="clickEffect" presetSubtype="0" presetID="1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xit" nodeType="afterEffect" presetSubtype="0" presetID="1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afterEffect" presetSubtype="0" presetID="1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ntr" nodeType="afterEffect" presetSubtype="0" presetID="1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82" fill="hold" display="0">
                  <p:stCondLst>
                    <p:cond delay="indefinite"/>
                  </p:stCondLst>
                </p:cTn>
                <p:tgtEl>
                  <p:spTgt spid="305"/>
                </p:tgtEl>
              </p:cMediaNode>
            </p:audio>
          </p:childTnLst>
        </p:cTn>
      </p:par>
    </p:tnLst>
    <p:bldLst>
      <p:bldP build="whole" bldLvl="1" animBg="1" rev="0" advAuto="0" spid="307" grpId="15"/>
      <p:bldP build="whole" bldLvl="1" animBg="1" rev="0" advAuto="0" spid="307" grpId="18"/>
      <p:bldP build="whole" bldLvl="1" animBg="1" rev="0" advAuto="0" spid="313" grpId="19"/>
      <p:bldP build="whole" bldLvl="1" animBg="1" rev="0" advAuto="0" spid="299" grpId="4"/>
      <p:bldP build="whole" bldLvl="1" animBg="1" rev="0" advAuto="0" spid="311" grpId="12"/>
      <p:bldP build="whole" bldLvl="1" animBg="1" rev="0" advAuto="0" spid="311" grpId="13"/>
      <p:bldP build="whole" bldLvl="1" animBg="1" rev="0" advAuto="0" spid="299" grpId="6"/>
      <p:bldP build="whole" bldLvl="1" animBg="1" rev="0" advAuto="0" spid="304" grpId="7"/>
      <p:bldP build="whole" bldLvl="1" animBg="1" rev="0" advAuto="0" spid="313" grpId="22"/>
      <p:bldP build="whole" bldLvl="1" animBg="1" rev="0" advAuto="0" spid="304" grpId="9"/>
      <p:bldP build="whole" bldLvl="1" animBg="1" rev="0" advAuto="0" spid="301" grpId="2"/>
      <p:bldP build="whole" bldLvl="1" animBg="1" rev="0" advAuto="0" spid="310" grpId="20"/>
      <p:bldP build="whole" bldLvl="1" animBg="1" rev="0" advAuto="0" spid="306" grpId="11"/>
      <p:bldP build="whole" bldLvl="1" animBg="1" rev="0" advAuto="0" spid="310" grpId="21"/>
      <p:bldP build="whole" bldLvl="1" animBg="1" rev="0" advAuto="0" spid="300" grpId="3"/>
      <p:bldP build="whole" bldLvl="1" animBg="1" rev="0" advAuto="0" spid="306" grpId="14"/>
      <p:bldP build="whole" bldLvl="1" animBg="1" rev="0" advAuto="0" spid="300" grpId="5"/>
      <p:bldP build="whole" bldLvl="1" animBg="1" rev="0" advAuto="0" spid="308" grpId="23"/>
      <p:bldP build="whole" bldLvl="1" animBg="1" rev="0" advAuto="0" spid="312" grpId="24"/>
      <p:bldP build="whole" bldLvl="1" animBg="1" rev="0" advAuto="0" spid="303" grpId="8"/>
      <p:bldP build="whole" bldLvl="1" animBg="1" rev="0" advAuto="0" spid="303" grpId="10"/>
      <p:bldP build="whole" bldLvl="1" animBg="1" rev="0" advAuto="0" spid="309" grpId="16"/>
      <p:bldP build="whole" bldLvl="1" animBg="1" rev="0" advAuto="0" spid="309" grpId="17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6" name="Norwegian Wood, rubber sou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Norwegian Wood, rubber soul</a:t>
            </a:r>
          </a:p>
        </p:txBody>
      </p:sp>
      <p:sp>
        <p:nvSpPr>
          <p:cNvPr id="317" name="Slow waltz – 3 beats per measure…"/>
          <p:cNvSpPr txBox="1"/>
          <p:nvPr>
            <p:ph type="body" idx="1"/>
          </p:nvPr>
        </p:nvSpPr>
        <p:spPr>
          <a:xfrm>
            <a:off x="571500" y="1803400"/>
            <a:ext cx="11861800" cy="6273337"/>
          </a:xfrm>
          <a:prstGeom prst="rect">
            <a:avLst/>
          </a:prstGeom>
        </p:spPr>
        <p:txBody>
          <a:bodyPr/>
          <a:lstStyle/>
          <a:p>
            <a:pPr>
              <a:buChar char="•"/>
              <a:defRPr sz="3100">
                <a:solidFill>
                  <a:srgbClr val="53585F"/>
                </a:solidFill>
              </a:defRPr>
            </a:pPr>
            <a:r>
              <a:t>Slow waltz – 3 beats per measure</a:t>
            </a:r>
          </a:p>
          <a:p>
            <a:pPr>
              <a:buChar char="•"/>
              <a:defRPr sz="3100">
                <a:solidFill>
                  <a:srgbClr val="53585F"/>
                </a:solidFill>
              </a:defRPr>
            </a:pPr>
            <a:r>
              <a:t>Pop vocal style</a:t>
            </a:r>
          </a:p>
          <a:p>
            <a:pPr>
              <a:buChar char="•"/>
              <a:defRPr sz="3100">
                <a:solidFill>
                  <a:srgbClr val="53585F"/>
                </a:solidFill>
              </a:defRPr>
            </a:pPr>
            <a:r>
              <a:t>Folk-like</a:t>
            </a:r>
          </a:p>
          <a:p>
            <a:pPr>
              <a:buChar char="•"/>
              <a:defRPr sz="3100">
                <a:solidFill>
                  <a:srgbClr val="53585F"/>
                </a:solidFill>
              </a:defRPr>
            </a:pPr>
            <a:r>
              <a:t>Thin texture</a:t>
            </a:r>
          </a:p>
          <a:p>
            <a:pPr>
              <a:buChar char="•"/>
              <a:defRPr sz="3100">
                <a:solidFill>
                  <a:srgbClr val="53585F"/>
                </a:solidFill>
              </a:defRPr>
            </a:pPr>
            <a:r>
              <a:t>Sitar joins guitar</a:t>
            </a:r>
          </a:p>
          <a:p>
            <a:pPr>
              <a:buChar char="•"/>
              <a:defRPr sz="3100">
                <a:solidFill>
                  <a:srgbClr val="53585F"/>
                </a:solidFill>
              </a:defRPr>
            </a:pPr>
            <a:r>
              <a:t>Modal, not tonal, orientation</a:t>
            </a:r>
          </a:p>
          <a:p>
            <a:pPr lvl="1" marL="1027906" indent="-558006">
              <a:buChar char="–"/>
              <a:defRPr sz="3100">
                <a:solidFill>
                  <a:srgbClr val="53585F"/>
                </a:solidFill>
              </a:defRPr>
            </a:pPr>
            <a:r>
              <a:t>Different pattern of half and whole steps</a:t>
            </a:r>
          </a:p>
          <a:p>
            <a:pPr lvl="1" marL="1027906" indent="-558006">
              <a:buChar char="–"/>
              <a:defRPr sz="3100">
                <a:solidFill>
                  <a:srgbClr val="53585F"/>
                </a:solidFill>
              </a:defRPr>
            </a:pPr>
            <a:r>
              <a:t>Lacks harmonic direction, drive of blues</a:t>
            </a:r>
          </a:p>
        </p:txBody>
      </p:sp>
      <p:pic>
        <p:nvPicPr>
          <p:cNvPr id="3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81568" y="828856"/>
            <a:ext cx="3114666" cy="3135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53585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/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457200" algn="l"/>
            <a:tab pos="914400" algn="l"/>
          </a:tabLst>
          <a:defRPr b="0" baseline="0" cap="none" i="0" spc="0" strike="noStrike" sz="2100" u="none" kumimoji="0" normalizeH="0">
            <a:ln>
              <a:noFill/>
            </a:ln>
            <a:solidFill>
              <a:srgbClr val="53585F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/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457200" algn="l"/>
            <a:tab pos="914400" algn="l"/>
          </a:tabLst>
          <a:defRPr b="0" baseline="0" cap="none" i="0" spc="0" strike="noStrike" sz="2100" u="none" kumimoji="0" normalizeH="0">
            <a:ln>
              <a:noFill/>
            </a:ln>
            <a:solidFill>
              <a:srgbClr val="53585F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