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1pPr>
    <a:lvl2pPr marL="0" marR="0" indent="2286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2pPr>
    <a:lvl3pPr marL="0" marR="0" indent="4572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3pPr>
    <a:lvl4pPr marL="0" marR="0" indent="6858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4pPr>
    <a:lvl5pPr marL="0" marR="0" indent="9144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5pPr>
    <a:lvl6pPr marL="0" marR="0" indent="11430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6pPr>
    <a:lvl7pPr marL="0" marR="0" indent="13716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7pPr>
    <a:lvl8pPr marL="0" marR="0" indent="16002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8pPr>
    <a:lvl9pPr marL="0" marR="0" indent="182880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8" name="Shape 238"/>
          <p:cNvSpPr/>
          <p:nvPr>
            <p:ph type="sldImg"/>
          </p:nvPr>
        </p:nvSpPr>
        <p:spPr>
          <a:xfrm>
            <a:off x="1143000" y="685800"/>
            <a:ext cx="4572000" cy="3429000"/>
          </a:xfrm>
          <a:prstGeom prst="rect">
            <a:avLst/>
          </a:prstGeom>
        </p:spPr>
        <p:txBody>
          <a:bodyPr/>
          <a:lstStyle/>
          <a:p>
            <a:pPr/>
          </a:p>
        </p:txBody>
      </p:sp>
      <p:sp>
        <p:nvSpPr>
          <p:cNvPr id="239" name="Shape 2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grpSp>
        <p:nvGrpSpPr>
          <p:cNvPr id="13" name="Group"/>
          <p:cNvGrpSpPr/>
          <p:nvPr/>
        </p:nvGrpSpPr>
        <p:grpSpPr>
          <a:xfrm>
            <a:off x="-1261899" y="-1119492"/>
            <a:ext cx="14868198" cy="11176962"/>
            <a:chOff x="0" y="0"/>
            <a:chExt cx="14868197" cy="11176960"/>
          </a:xfrm>
        </p:grpSpPr>
        <p:sp>
          <p:nvSpPr>
            <p:cNvPr id="11" name="Rectangle"/>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p>
          </p:txBody>
        </p:sp>
        <p:sp>
          <p:nvSpPr>
            <p:cNvPr id="12" name="Rectangle"/>
            <p:cNvSpPr txBox="1"/>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pPr/>
              <a:r>
                <a:t> </a:t>
              </a:r>
            </a:p>
          </p:txBody>
        </p:sp>
      </p:grpSp>
      <p:sp>
        <p:nvSpPr>
          <p:cNvPr id="14" name="Rectangle"/>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15" name="Rectangle"/>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16" name="Line"/>
          <p:cNvSpPr/>
          <p:nvPr/>
        </p:nvSpPr>
        <p:spPr>
          <a:xfrm>
            <a:off x="2772551" y="4533900"/>
            <a:ext cx="7421317" cy="0"/>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17" name="Line"/>
          <p:cNvSpPr/>
          <p:nvPr/>
        </p:nvSpPr>
        <p:spPr>
          <a:xfrm>
            <a:off x="2772551" y="5120640"/>
            <a:ext cx="7425832" cy="2258"/>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pic>
        <p:nvPicPr>
          <p:cNvPr id="18" name="droppedImage.tiff" descr="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19" name="Line"/>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20" name="Line"/>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21" name="Title Text"/>
          <p:cNvSpPr txBox="1"/>
          <p:nvPr>
            <p:ph type="title"/>
          </p:nvPr>
        </p:nvSpPr>
        <p:spPr>
          <a:xfrm>
            <a:off x="2883182" y="3794195"/>
            <a:ext cx="7112001" cy="724748"/>
          </a:xfrm>
          <a:prstGeom prst="rect">
            <a:avLst/>
          </a:prstGeom>
        </p:spPr>
        <p:txBody>
          <a:bodyPr anchor="ctr">
            <a:noAutofit/>
          </a:bodyPr>
          <a:lstStyle>
            <a:lvl1pPr marL="57799" marR="57799" defTabSz="1295400">
              <a:spcBef>
                <a:spcPts val="0"/>
              </a:spcBef>
              <a:defRPr cap="none" sz="5400">
                <a:solidFill>
                  <a:srgbClr val="FFFFFF"/>
                </a:solidFill>
                <a:uFill>
                  <a:solidFill>
                    <a:srgbClr val="FFFFFF"/>
                  </a:solidFill>
                </a:uFill>
              </a:defRPr>
            </a:lvl1pPr>
          </a:lstStyle>
          <a:p>
            <a:pPr/>
            <a:r>
              <a:t>Title Text</a:t>
            </a:r>
          </a:p>
        </p:txBody>
      </p:sp>
      <p:sp>
        <p:nvSpPr>
          <p:cNvPr id="22" name="Body Level One…"/>
          <p:cNvSpPr txBox="1"/>
          <p:nvPr>
            <p:ph type="body" sz="quarter" idx="1"/>
          </p:nvPr>
        </p:nvSpPr>
        <p:spPr>
          <a:xfrm>
            <a:off x="2869635" y="4518942"/>
            <a:ext cx="7112001" cy="575734"/>
          </a:xfrm>
          <a:prstGeom prst="rect">
            <a:avLst/>
          </a:prstGeom>
        </p:spPr>
        <p:txBody>
          <a:bodyPr anchor="ctr">
            <a:noAutofit/>
          </a:bodyPr>
          <a:lstStyle>
            <a:lvl1pPr marL="57799" marR="57799" indent="0" defTabSz="1295400">
              <a:spcBef>
                <a:spcPts val="400"/>
              </a:spcBef>
              <a:buSzTx/>
              <a:buFontTx/>
              <a:buNone/>
              <a:defRPr sz="4600">
                <a:solidFill>
                  <a:srgbClr val="F7AD00"/>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30" name="Image"/>
          <p:cNvSpPr/>
          <p:nvPr>
            <p:ph type="pic" idx="13"/>
          </p:nvPr>
        </p:nvSpPr>
        <p:spPr>
          <a:xfrm>
            <a:off x="-203200" y="-12700"/>
            <a:ext cx="9000805" cy="9779000"/>
          </a:xfrm>
          <a:prstGeom prst="rect">
            <a:avLst/>
          </a:prstGeom>
        </p:spPr>
        <p:txBody>
          <a:bodyPr lIns="91439" tIns="45719" rIns="91439" bIns="45719">
            <a:noAutofit/>
          </a:bodyPr>
          <a:lstStyle/>
          <a:p>
            <a:pPr/>
          </a:p>
        </p:txBody>
      </p:sp>
      <p:sp>
        <p:nvSpPr>
          <p:cNvPr id="131" name="Line"/>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2" name="Title Text"/>
          <p:cNvSpPr txBox="1"/>
          <p:nvPr>
            <p:ph type="title"/>
          </p:nvPr>
        </p:nvSpPr>
        <p:spPr>
          <a:xfrm>
            <a:off x="7023100" y="723900"/>
            <a:ext cx="5397500" cy="723900"/>
          </a:xfrm>
          <a:prstGeom prst="rect">
            <a:avLst/>
          </a:prstGeom>
        </p:spPr>
        <p:txBody>
          <a:bodyPr/>
          <a:lstStyle/>
          <a:p>
            <a:pPr/>
            <a:r>
              <a:t>Title Text</a:t>
            </a:r>
          </a:p>
        </p:txBody>
      </p:sp>
      <p:sp>
        <p:nvSpPr>
          <p:cNvPr id="133" name="Body Level One…"/>
          <p:cNvSpPr txBox="1"/>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1" name="Image"/>
          <p:cNvSpPr/>
          <p:nvPr>
            <p:ph type="pic" idx="13"/>
          </p:nvPr>
        </p:nvSpPr>
        <p:spPr>
          <a:xfrm>
            <a:off x="571500" y="508000"/>
            <a:ext cx="7454900" cy="8099439"/>
          </a:xfrm>
          <a:prstGeom prst="rect">
            <a:avLst/>
          </a:prstGeom>
        </p:spPr>
        <p:txBody>
          <a:bodyPr lIns="91439" tIns="45719" rIns="91439" bIns="45719">
            <a:noAutofit/>
          </a:bodyPr>
          <a:lstStyle/>
          <a:p>
            <a:pPr/>
          </a:p>
        </p:txBody>
      </p:sp>
      <p:sp>
        <p:nvSpPr>
          <p:cNvPr id="142" name="Image"/>
          <p:cNvSpPr/>
          <p:nvPr>
            <p:ph type="pic" sz="quarter" idx="14"/>
          </p:nvPr>
        </p:nvSpPr>
        <p:spPr>
          <a:xfrm>
            <a:off x="7944067" y="424462"/>
            <a:ext cx="5275146" cy="4559301"/>
          </a:xfrm>
          <a:prstGeom prst="rect">
            <a:avLst/>
          </a:prstGeom>
        </p:spPr>
        <p:txBody>
          <a:bodyPr lIns="91439" tIns="45719" rIns="91439" bIns="45719">
            <a:noAutofit/>
          </a:bodyPr>
          <a:lstStyle/>
          <a:p>
            <a:pPr/>
          </a:p>
        </p:txBody>
      </p:sp>
      <p:sp>
        <p:nvSpPr>
          <p:cNvPr id="143" name="Image"/>
          <p:cNvSpPr/>
          <p:nvPr>
            <p:ph type="pic" sz="quarter" idx="15"/>
          </p:nvPr>
        </p:nvSpPr>
        <p:spPr>
          <a:xfrm>
            <a:off x="8102600" y="4267200"/>
            <a:ext cx="4470400" cy="4470400"/>
          </a:xfrm>
          <a:prstGeom prst="rect">
            <a:avLst/>
          </a:prstGeom>
        </p:spPr>
        <p:txBody>
          <a:bodyPr lIns="91439" tIns="45719" rIns="91439" bIns="45719">
            <a:noAutofit/>
          </a:bodyPr>
          <a:lstStyle/>
          <a:p>
            <a:pPr/>
          </a:p>
        </p:txBody>
      </p:sp>
      <p:sp>
        <p:nvSpPr>
          <p:cNvPr id="144" name="Body Level One…"/>
          <p:cNvSpPr txBox="1"/>
          <p:nvPr>
            <p:ph type="body" sz="quarter" idx="1"/>
          </p:nvPr>
        </p:nvSpPr>
        <p:spPr>
          <a:xfrm>
            <a:off x="571500" y="8051800"/>
            <a:ext cx="11861800" cy="1333500"/>
          </a:xfrm>
          <a:prstGeom prst="rect">
            <a:avLst/>
          </a:prstGeom>
        </p:spPr>
        <p:txBody>
          <a:bodyPr/>
          <a:lstStyle>
            <a:lvl1pPr marL="0" indent="0">
              <a:spcBef>
                <a:spcPts val="1400"/>
              </a:spcBef>
              <a:buSzTx/>
              <a:buFontTx/>
              <a:buNone/>
              <a:defRPr i="1" spc="28" sz="2800"/>
            </a:lvl1pPr>
            <a:lvl2pPr marL="0" indent="228600">
              <a:spcBef>
                <a:spcPts val="1400"/>
              </a:spcBef>
              <a:buSzTx/>
              <a:buFontTx/>
              <a:buNone/>
              <a:defRPr i="1" spc="28" sz="2800"/>
            </a:lvl2pPr>
            <a:lvl3pPr marL="0" indent="457200">
              <a:spcBef>
                <a:spcPts val="1400"/>
              </a:spcBef>
              <a:buSzTx/>
              <a:buFontTx/>
              <a:buNone/>
              <a:defRPr i="1" spc="28" sz="2800"/>
            </a:lvl3pPr>
            <a:lvl4pPr marL="0" indent="685800">
              <a:spcBef>
                <a:spcPts val="1400"/>
              </a:spcBef>
              <a:buSzTx/>
              <a:buFontTx/>
              <a:buNone/>
              <a:defRPr i="1" spc="28" sz="2800"/>
            </a:lvl4pPr>
            <a:lvl5pPr marL="0" indent="914400">
              <a:spcBef>
                <a:spcPts val="1400"/>
              </a:spcBef>
              <a:buSzTx/>
              <a:buFontTx/>
              <a:buNone/>
              <a:defRPr i="1" spc="28" sz="2800"/>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52"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53" name="Title Text"/>
          <p:cNvSpPr txBox="1"/>
          <p:nvPr>
            <p:ph type="title"/>
          </p:nvPr>
        </p:nvSpPr>
        <p:spPr>
          <a:prstGeom prst="rect">
            <a:avLst/>
          </a:prstGeom>
        </p:spPr>
        <p:txBody>
          <a:bodyPr/>
          <a:lstStyle/>
          <a:p>
            <a:pPr/>
            <a:r>
              <a:t>Title Text</a:t>
            </a:r>
          </a:p>
        </p:txBody>
      </p:sp>
      <p:pic>
        <p:nvPicPr>
          <p:cNvPr id="154" name="Image" descr="Image"/>
          <p:cNvPicPr>
            <a:picLocks noChangeAspect="1"/>
          </p:cNvPicPr>
          <p:nvPr/>
        </p:nvPicPr>
        <p:blipFill>
          <a:blip r:embed="rId2">
            <a:extLst/>
          </a:blip>
          <a:stretch>
            <a:fillRect/>
          </a:stretch>
        </p:blipFill>
        <p:spPr>
          <a:xfrm>
            <a:off x="11005566" y="971550"/>
            <a:ext cx="1389634" cy="1389634"/>
          </a:xfrm>
          <a:prstGeom prst="rect">
            <a:avLst/>
          </a:prstGeom>
          <a:ln w="12700">
            <a:miter lim="400000"/>
          </a:ln>
        </p:spPr>
      </p:pic>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copy">
    <p:spTree>
      <p:nvGrpSpPr>
        <p:cNvPr id="1" name=""/>
        <p:cNvGrpSpPr/>
        <p:nvPr/>
      </p:nvGrpSpPr>
      <p:grpSpPr>
        <a:xfrm>
          <a:off x="0" y="0"/>
          <a:ext cx="0" cy="0"/>
          <a:chOff x="0" y="0"/>
          <a:chExt cx="0" cy="0"/>
        </a:xfrm>
      </p:grpSpPr>
      <p:sp>
        <p:nvSpPr>
          <p:cNvPr id="162"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63" name="Title Text"/>
          <p:cNvSpPr txBox="1"/>
          <p:nvPr>
            <p:ph type="title"/>
          </p:nvPr>
        </p:nvSpPr>
        <p:spPr>
          <a:prstGeom prst="rect">
            <a:avLst/>
          </a:prstGeom>
        </p:spPr>
        <p:txBody>
          <a:bodyPr/>
          <a:lstStyle/>
          <a:p>
            <a:pPr/>
            <a:r>
              <a:t>Title Text</a:t>
            </a:r>
          </a:p>
        </p:txBody>
      </p:sp>
      <p:pic>
        <p:nvPicPr>
          <p:cNvPr id="164" name="Image" descr="Image"/>
          <p:cNvPicPr>
            <a:picLocks noChangeAspect="1"/>
          </p:cNvPicPr>
          <p:nvPr/>
        </p:nvPicPr>
        <p:blipFill>
          <a:blip r:embed="rId2">
            <a:extLst/>
          </a:blip>
          <a:stretch>
            <a:fillRect/>
          </a:stretch>
        </p:blipFill>
        <p:spPr>
          <a:xfrm>
            <a:off x="10490200" y="7270750"/>
            <a:ext cx="1625600" cy="1625600"/>
          </a:xfrm>
          <a:prstGeom prst="rect">
            <a:avLst/>
          </a:prstGeom>
          <a:ln w="12700">
            <a:miter lim="400000"/>
          </a:ln>
        </p:spPr>
      </p:pic>
      <p:sp>
        <p:nvSpPr>
          <p:cNvPr id="1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6311798" y="9258300"/>
            <a:ext cx="368504" cy="381000"/>
          </a:xfrm>
          <a:prstGeom prst="rect">
            <a:avLst/>
          </a:prstGeom>
        </p:spPr>
        <p:txBody>
          <a:bodyPr/>
          <a:lstStyle>
            <a:lvl1pPr algn="ctr">
              <a:defRPr sz="18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79" name="Slide Number"/>
          <p:cNvSpPr txBox="1"/>
          <p:nvPr>
            <p:ph type="sldNum" sz="quarter" idx="2"/>
          </p:nvPr>
        </p:nvSpPr>
        <p:spPr>
          <a:xfrm>
            <a:off x="11957539" y="8882098"/>
            <a:ext cx="397021" cy="389270"/>
          </a:xfrm>
          <a:prstGeom prst="rect">
            <a:avLst/>
          </a:prstGeom>
        </p:spPr>
        <p:txBody>
          <a:bodyPr lIns="65023" tIns="65023" rIns="65023" bIns="65023"/>
          <a:lstStyle>
            <a:lvl1pPr defTabSz="1300480">
              <a:defRPr sz="1800">
                <a:solidFill>
                  <a:srgbClr val="00000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grpSp>
        <p:nvGrpSpPr>
          <p:cNvPr id="188" name="Group"/>
          <p:cNvGrpSpPr/>
          <p:nvPr/>
        </p:nvGrpSpPr>
        <p:grpSpPr>
          <a:xfrm>
            <a:off x="-1261899" y="-1119492"/>
            <a:ext cx="14868198" cy="11176962"/>
            <a:chOff x="0" y="0"/>
            <a:chExt cx="14868197" cy="11176960"/>
          </a:xfrm>
        </p:grpSpPr>
        <p:sp>
          <p:nvSpPr>
            <p:cNvPr id="186" name="Rectangle"/>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p>
          </p:txBody>
        </p:sp>
        <p:sp>
          <p:nvSpPr>
            <p:cNvPr id="187" name="Rectangle"/>
            <p:cNvSpPr txBox="1"/>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pPr/>
              <a:r>
                <a:t> </a:t>
              </a:r>
            </a:p>
          </p:txBody>
        </p:sp>
      </p:grpSp>
      <p:sp>
        <p:nvSpPr>
          <p:cNvPr id="189" name="Rectangle"/>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190" name="Rectangle"/>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191" name="Line"/>
          <p:cNvSpPr/>
          <p:nvPr/>
        </p:nvSpPr>
        <p:spPr>
          <a:xfrm>
            <a:off x="2772551" y="4533900"/>
            <a:ext cx="7421317" cy="0"/>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192" name="Line"/>
          <p:cNvSpPr/>
          <p:nvPr/>
        </p:nvSpPr>
        <p:spPr>
          <a:xfrm>
            <a:off x="2772551" y="5120640"/>
            <a:ext cx="7425832" cy="2258"/>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pic>
        <p:nvPicPr>
          <p:cNvPr id="193" name="droppedImage.tiff" descr="droppedImage.tiff"/>
          <p:cNvPicPr>
            <a:picLocks noChangeAspect="1"/>
          </p:cNvPicPr>
          <p:nvPr/>
        </p:nvPicPr>
        <p:blipFill>
          <a:blip r:embed="rId2">
            <a:alphaModFix amt="40000"/>
            <a:extLst/>
          </a:blip>
          <a:stretch>
            <a:fillRect/>
          </a:stretch>
        </p:blipFill>
        <p:spPr>
          <a:xfrm>
            <a:off x="186266" y="977900"/>
            <a:ext cx="12615334" cy="7569200"/>
          </a:xfrm>
          <a:prstGeom prst="rect">
            <a:avLst/>
          </a:prstGeom>
          <a:ln w="12700"/>
        </p:spPr>
      </p:pic>
      <p:sp>
        <p:nvSpPr>
          <p:cNvPr id="194" name="Line"/>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195" name="Line"/>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196" name="Title Text"/>
          <p:cNvSpPr txBox="1"/>
          <p:nvPr>
            <p:ph type="title"/>
          </p:nvPr>
        </p:nvSpPr>
        <p:spPr>
          <a:xfrm>
            <a:off x="2883182" y="3794195"/>
            <a:ext cx="7112001" cy="724748"/>
          </a:xfrm>
          <a:prstGeom prst="rect">
            <a:avLst/>
          </a:prstGeom>
        </p:spPr>
        <p:txBody>
          <a:bodyPr anchor="ctr">
            <a:noAutofit/>
          </a:bodyPr>
          <a:lstStyle>
            <a:lvl1pPr marL="57799" marR="57799" defTabSz="1295400">
              <a:spcBef>
                <a:spcPts val="0"/>
              </a:spcBef>
              <a:defRPr b="1" cap="none" sz="4800">
                <a:solidFill>
                  <a:srgbClr val="FFFFFF"/>
                </a:solidFill>
                <a:uFill>
                  <a:solidFill>
                    <a:srgbClr val="FFFFFF"/>
                  </a:solidFill>
                </a:uFill>
                <a:latin typeface="+mn-lt"/>
                <a:ea typeface="+mn-ea"/>
                <a:cs typeface="+mn-cs"/>
                <a:sym typeface="Arial"/>
              </a:defRPr>
            </a:lvl1pPr>
          </a:lstStyle>
          <a:p>
            <a:pPr/>
            <a:r>
              <a:t>Title Text</a:t>
            </a:r>
          </a:p>
        </p:txBody>
      </p:sp>
      <p:sp>
        <p:nvSpPr>
          <p:cNvPr id="197" name="Body Level One…"/>
          <p:cNvSpPr txBox="1"/>
          <p:nvPr>
            <p:ph type="body" sz="quarter" idx="1"/>
          </p:nvPr>
        </p:nvSpPr>
        <p:spPr>
          <a:xfrm>
            <a:off x="2869635" y="4518942"/>
            <a:ext cx="7112001" cy="575734"/>
          </a:xfrm>
          <a:prstGeom prst="rect">
            <a:avLst/>
          </a:prstGeom>
        </p:spPr>
        <p:txBody>
          <a:bodyPr anchor="ctr">
            <a:noAutofit/>
          </a:bodyPr>
          <a:lstStyle>
            <a:lvl1pPr marL="57799" marR="57799" indent="0" defTabSz="1295400">
              <a:spcBef>
                <a:spcPts val="400"/>
              </a:spcBef>
              <a:buSzTx/>
              <a:buFontTx/>
              <a:buNone/>
              <a:defRPr b="1" sz="3600">
                <a:solidFill>
                  <a:srgbClr val="F7AD00"/>
                </a:solidFill>
                <a:uFill>
                  <a:solidFill>
                    <a:srgbClr val="F7AD00"/>
                  </a:solidFill>
                </a:uFill>
                <a:latin typeface="+mn-lt"/>
                <a:ea typeface="+mn-ea"/>
                <a:cs typeface="+mn-cs"/>
                <a:sym typeface="Arial"/>
              </a:defRPr>
            </a:lvl1pPr>
            <a:lvl2pPr marL="708039" marR="57799" indent="0" algn="ctr" defTabSz="1295400">
              <a:spcBef>
                <a:spcPts val="500"/>
              </a:spcBef>
              <a:buSzTx/>
              <a:buFontTx/>
              <a:buNone/>
              <a:defRPr sz="3600">
                <a:solidFill>
                  <a:srgbClr val="C8501E"/>
                </a:solidFill>
                <a:uFill>
                  <a:solidFill>
                    <a:srgbClr val="C8501E"/>
                  </a:solidFill>
                </a:uFill>
                <a:latin typeface="+mn-lt"/>
                <a:ea typeface="+mn-ea"/>
                <a:cs typeface="+mn-cs"/>
                <a:sym typeface="Arial"/>
              </a:defRPr>
            </a:lvl2pPr>
            <a:lvl3pPr marL="1358279" marR="57799" indent="0" algn="ctr" defTabSz="1295400">
              <a:spcBef>
                <a:spcPts val="500"/>
              </a:spcBef>
              <a:buSzTx/>
              <a:buFontTx/>
              <a:buNone/>
              <a:defRPr sz="3600">
                <a:solidFill>
                  <a:srgbClr val="C8501E"/>
                </a:solidFill>
                <a:uFill>
                  <a:solidFill>
                    <a:srgbClr val="C8501E"/>
                  </a:solidFill>
                </a:uFill>
                <a:latin typeface="+mn-lt"/>
                <a:ea typeface="+mn-ea"/>
                <a:cs typeface="+mn-cs"/>
                <a:sym typeface="Arial"/>
              </a:defRPr>
            </a:lvl3pPr>
            <a:lvl4pPr marL="2008518" marR="57799" indent="0" algn="ctr" defTabSz="1295400">
              <a:spcBef>
                <a:spcPts val="500"/>
              </a:spcBef>
              <a:buSzTx/>
              <a:buFontTx/>
              <a:buNone/>
              <a:defRPr sz="3600">
                <a:solidFill>
                  <a:srgbClr val="C8501E"/>
                </a:solidFill>
                <a:uFill>
                  <a:solidFill>
                    <a:srgbClr val="C8501E"/>
                  </a:solidFill>
                </a:uFill>
                <a:latin typeface="+mn-lt"/>
                <a:ea typeface="+mn-ea"/>
                <a:cs typeface="+mn-cs"/>
                <a:sym typeface="Arial"/>
              </a:defRPr>
            </a:lvl4pPr>
            <a:lvl5pPr marL="2658759" marR="57799" indent="0" algn="ctr" defTabSz="1295400">
              <a:spcBef>
                <a:spcPts val="500"/>
              </a:spcBef>
              <a:buSzTx/>
              <a:buFontTx/>
              <a:buNone/>
              <a:defRPr sz="3600">
                <a:solidFill>
                  <a:srgbClr val="C8501E"/>
                </a:solidFill>
                <a:uFill>
                  <a:solidFill>
                    <a:srgbClr val="C8501E"/>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5" name="Line"/>
          <p:cNvSpPr/>
          <p:nvPr>
            <p:ph type="body" sz="quarter" idx="13"/>
          </p:nvPr>
        </p:nvSpPr>
        <p:spPr>
          <a:xfrm>
            <a:off x="571499" y="1574799"/>
            <a:ext cx="11861801" cy="1"/>
          </a:xfrm>
          <a:prstGeom prst="line">
            <a:avLst/>
          </a:prstGeom>
          <a:ln w="25400" cap="rnd">
            <a:solidFill>
              <a:srgbClr val="747676"/>
            </a:solidFill>
            <a:custDash>
              <a:ds d="100000" sp="200000"/>
            </a:custDash>
            <a:round/>
          </a:ln>
        </p:spPr>
        <p:txBody>
          <a:bodyPr anchor="ctr">
            <a:noAutofit/>
          </a:bodyPr>
          <a:lstStyle/>
          <a:p>
            <a:pPr marL="0" indent="0" defTabSz="457200">
              <a:spcBef>
                <a:spcPts val="0"/>
              </a:spcBef>
              <a:buSzTx/>
              <a:buFontTx/>
              <a:buNone/>
              <a:defRPr sz="1100">
                <a:solidFill>
                  <a:srgbClr val="000000"/>
                </a:solidFill>
                <a:latin typeface="Helvetica"/>
                <a:ea typeface="Helvetica"/>
                <a:cs typeface="Helvetica"/>
                <a:sym typeface="Helvetica"/>
              </a:defRPr>
            </a:pPr>
          </a:p>
        </p:txBody>
      </p:sp>
      <p:sp>
        <p:nvSpPr>
          <p:cNvPr id="206" name="Title Text"/>
          <p:cNvSpPr txBox="1"/>
          <p:nvPr>
            <p:ph type="title"/>
          </p:nvPr>
        </p:nvSpPr>
        <p:spPr>
          <a:xfrm>
            <a:off x="571499" y="723899"/>
            <a:ext cx="11861801" cy="723901"/>
          </a:xfrm>
          <a:prstGeom prst="rect">
            <a:avLst/>
          </a:prstGeom>
        </p:spPr>
        <p:txBody>
          <a:bodyPr/>
          <a:lstStyle>
            <a:lvl1pPr>
              <a:defRPr sz="5000"/>
            </a:lvl1pPr>
          </a:lstStyle>
          <a:p>
            <a:pPr/>
            <a:r>
              <a:t>Title Text</a:t>
            </a:r>
          </a:p>
        </p:txBody>
      </p:sp>
      <p:sp>
        <p:nvSpPr>
          <p:cNvPr id="207" name="Body Level One…"/>
          <p:cNvSpPr txBox="1"/>
          <p:nvPr>
            <p:ph type="body" idx="1"/>
          </p:nvPr>
        </p:nvSpPr>
        <p:spPr>
          <a:xfrm>
            <a:off x="571499" y="1803400"/>
            <a:ext cx="11861801" cy="7226300"/>
          </a:xfrm>
          <a:prstGeom prst="rect">
            <a:avLst/>
          </a:prstGeom>
        </p:spPr>
        <p:txBody>
          <a:bodyPr/>
          <a:lstStyle>
            <a:lvl1pPr marL="440531" indent="-440531">
              <a:defRPr sz="3000"/>
            </a:lvl1pPr>
            <a:lvl2pPr marL="910431" indent="-440531">
              <a:defRPr sz="3000"/>
            </a:lvl2pPr>
            <a:lvl3pPr marL="1380331" indent="-440531">
              <a:defRPr sz="3000"/>
            </a:lvl3pPr>
            <a:lvl4pPr marL="1850231" indent="-440531">
              <a:defRPr sz="3000"/>
            </a:lvl4pPr>
            <a:lvl5pPr marL="2320131" indent="-440531">
              <a:defRPr sz="3000"/>
            </a:lvl5pPr>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12105430" y="9194800"/>
            <a:ext cx="284982" cy="304800"/>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215" name="Rectangle"/>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216" name="Click to edit Master title style"/>
          <p:cNvSpPr txBox="1"/>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tabLst/>
              <a:defRPr b="1" sz="2000">
                <a:solidFill>
                  <a:srgbClr val="F7AD00"/>
                </a:solidFill>
                <a:uFill>
                  <a:solidFill>
                    <a:srgbClr val="F7AD00"/>
                  </a:solidFill>
                </a:uFill>
                <a:latin typeface="+mn-lt"/>
                <a:ea typeface="+mn-ea"/>
                <a:cs typeface="+mn-cs"/>
                <a:sym typeface="Arial"/>
              </a:defRPr>
            </a:lvl1pPr>
          </a:lstStyle>
          <a:p>
            <a:pPr/>
            <a:r>
              <a:t>Click to edit Master title style</a:t>
            </a:r>
          </a:p>
        </p:txBody>
      </p:sp>
      <p:sp>
        <p:nvSpPr>
          <p:cNvPr id="217" name="Rectangle"/>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218" name="Rectangle"/>
          <p:cNvSpPr/>
          <p:nvPr/>
        </p:nvSpPr>
        <p:spPr>
          <a:xfrm>
            <a:off x="762000" y="1498600"/>
            <a:ext cx="5422900" cy="596900"/>
          </a:xfrm>
          <a:prstGeom prst="rect">
            <a:avLst/>
          </a:prstGeom>
          <a:ln w="12700">
            <a:solidFill>
              <a:srgbClr val="D95721"/>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219" name="Rectangle"/>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220" name="Title Text"/>
          <p:cNvSpPr txBox="1"/>
          <p:nvPr>
            <p:ph type="title"/>
          </p:nvPr>
        </p:nvSpPr>
        <p:spPr>
          <a:xfrm>
            <a:off x="878275" y="1090506"/>
            <a:ext cx="5222241" cy="1420143"/>
          </a:xfrm>
          <a:prstGeom prst="rect">
            <a:avLst/>
          </a:prstGeom>
        </p:spPr>
        <p:txBody>
          <a:bodyPr anchor="ctr">
            <a:noAutofit/>
          </a:bodyPr>
          <a:lstStyle>
            <a:lvl1pPr marL="57799" marR="57799" defTabSz="1295400">
              <a:spcBef>
                <a:spcPts val="0"/>
              </a:spcBef>
              <a:defRPr b="1" cap="none" sz="4800">
                <a:solidFill>
                  <a:srgbClr val="F7AD00"/>
                </a:solidFill>
                <a:uFill>
                  <a:solidFill>
                    <a:srgbClr val="F7AD00"/>
                  </a:solidFill>
                </a:uFill>
                <a:latin typeface="+mn-lt"/>
                <a:ea typeface="+mn-ea"/>
                <a:cs typeface="+mn-cs"/>
                <a:sym typeface="Arial"/>
              </a:defRPr>
            </a:lvl1pPr>
          </a:lstStyle>
          <a:p>
            <a:pPr/>
            <a:r>
              <a:t>Title Text</a:t>
            </a:r>
          </a:p>
        </p:txBody>
      </p:sp>
      <p:sp>
        <p:nvSpPr>
          <p:cNvPr id="221" name="Body Level One…"/>
          <p:cNvSpPr txBox="1"/>
          <p:nvPr>
            <p:ph type="body" idx="1"/>
          </p:nvPr>
        </p:nvSpPr>
        <p:spPr>
          <a:xfrm>
            <a:off x="1193800" y="2514600"/>
            <a:ext cx="10579100" cy="7239000"/>
          </a:xfrm>
          <a:prstGeom prst="rect">
            <a:avLst/>
          </a:prstGeom>
        </p:spPr>
        <p:txBody>
          <a:bodyPr>
            <a:noAutofit/>
          </a:bodyPr>
          <a:lstStyle>
            <a:lvl1pPr marL="383540" marR="57799" indent="-342900" defTabSz="1295400">
              <a:spcBef>
                <a:spcPts val="400"/>
              </a:spcBef>
              <a:buSzPct val="100000"/>
              <a:buFontTx/>
              <a:buChar char="•"/>
              <a:defRPr b="1" sz="3600">
                <a:solidFill>
                  <a:srgbClr val="C8501E"/>
                </a:solidFill>
                <a:uFill>
                  <a:solidFill>
                    <a:srgbClr val="C8501E"/>
                  </a:solidFill>
                </a:uFill>
                <a:latin typeface="+mn-lt"/>
                <a:ea typeface="+mn-ea"/>
                <a:cs typeface="+mn-cs"/>
                <a:sym typeface="Arial"/>
              </a:defRPr>
            </a:lvl1pPr>
            <a:lvl2pPr marL="783590" marR="57799" indent="-285750" defTabSz="1295400">
              <a:spcBef>
                <a:spcPts val="500"/>
              </a:spcBef>
              <a:buSzPct val="100000"/>
              <a:buFontTx/>
              <a:buChar char="–"/>
              <a:defRPr sz="2400">
                <a:solidFill>
                  <a:srgbClr val="C8501E"/>
                </a:solidFill>
                <a:uFill>
                  <a:solidFill>
                    <a:srgbClr val="C8501E"/>
                  </a:solidFill>
                </a:uFill>
                <a:latin typeface="+mn-lt"/>
                <a:ea typeface="+mn-ea"/>
                <a:cs typeface="+mn-cs"/>
                <a:sym typeface="Arial"/>
              </a:defRPr>
            </a:lvl2pPr>
            <a:lvl3pPr marL="1183639" marR="57799" indent="-228600" defTabSz="1295400">
              <a:spcBef>
                <a:spcPts val="500"/>
              </a:spcBef>
              <a:buSzPct val="100000"/>
              <a:buFontTx/>
              <a:buChar char="•"/>
              <a:defRPr sz="2200">
                <a:solidFill>
                  <a:srgbClr val="C8501E"/>
                </a:solidFill>
                <a:uFill>
                  <a:solidFill>
                    <a:srgbClr val="C8501E"/>
                  </a:solidFill>
                </a:uFill>
                <a:latin typeface="+mn-lt"/>
                <a:ea typeface="+mn-ea"/>
                <a:cs typeface="+mn-cs"/>
                <a:sym typeface="Arial"/>
              </a:defRPr>
            </a:lvl3pPr>
            <a:lvl4pPr marL="1640839" marR="57799" indent="-228600" defTabSz="1295400">
              <a:spcBef>
                <a:spcPts val="500"/>
              </a:spcBef>
              <a:buSzPct val="100000"/>
              <a:buFontTx/>
              <a:buChar char="–"/>
              <a:defRPr sz="2200">
                <a:solidFill>
                  <a:srgbClr val="C8501E"/>
                </a:solidFill>
                <a:uFill>
                  <a:solidFill>
                    <a:srgbClr val="C8501E"/>
                  </a:solidFill>
                </a:uFill>
                <a:latin typeface="+mn-lt"/>
                <a:ea typeface="+mn-ea"/>
                <a:cs typeface="+mn-cs"/>
                <a:sym typeface="Arial"/>
              </a:defRPr>
            </a:lvl4pPr>
            <a:lvl5pPr marL="2098039" marR="57799" indent="-228600" defTabSz="1295400">
              <a:spcBef>
                <a:spcPts val="500"/>
              </a:spcBef>
              <a:buSzPct val="100000"/>
              <a:buFontTx/>
              <a:buChar char="»"/>
              <a:defRPr sz="2200">
                <a:solidFill>
                  <a:srgbClr val="C8501E"/>
                </a:solidFill>
                <a:uFill>
                  <a:solidFill>
                    <a:srgbClr val="C8501E"/>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xfrm>
            <a:off x="12060771" y="8920480"/>
            <a:ext cx="368574" cy="360822"/>
          </a:xfrm>
          <a:prstGeom prst="rect">
            <a:avLst/>
          </a:prstGeom>
        </p:spPr>
        <p:txBody>
          <a:bodyPr/>
          <a:lstStyle>
            <a:lvl1pPr algn="ctr" defTabSz="647700">
              <a:defRPr sz="1800">
                <a:solidFill>
                  <a:srgbClr val="D95721"/>
                </a:solidFill>
                <a:uFill>
                  <a:solidFill>
                    <a:srgbClr val="D95721"/>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9" name="Image"/>
          <p:cNvSpPr/>
          <p:nvPr>
            <p:ph type="pic" idx="13"/>
          </p:nvPr>
        </p:nvSpPr>
        <p:spPr>
          <a:xfrm>
            <a:off x="4673600" y="1828800"/>
            <a:ext cx="9138105" cy="6096000"/>
          </a:xfrm>
          <a:prstGeom prst="rect">
            <a:avLst/>
          </a:prstGeom>
          <a:ln w="25400">
            <a:solidFill>
              <a:srgbClr val="FFFFFF"/>
            </a:solidFill>
          </a:ln>
        </p:spPr>
        <p:txBody>
          <a:bodyPr lIns="91439" tIns="45719" rIns="91439" bIns="45719">
            <a:noAutofit/>
          </a:bodyPr>
          <a:lstStyle/>
          <a:p>
            <a:pPr/>
          </a:p>
        </p:txBody>
      </p:sp>
      <p:sp>
        <p:nvSpPr>
          <p:cNvPr id="230" name="Title Text"/>
          <p:cNvSpPr txBox="1"/>
          <p:nvPr>
            <p:ph type="title"/>
          </p:nvPr>
        </p:nvSpPr>
        <p:spPr>
          <a:xfrm>
            <a:off x="635000" y="1524000"/>
            <a:ext cx="5867400" cy="3302000"/>
          </a:xfrm>
          <a:prstGeom prst="rect">
            <a:avLst/>
          </a:prstGeom>
        </p:spPr>
        <p:txBody>
          <a:bodyPr anchor="b">
            <a:noAutofit/>
          </a:bodyPr>
          <a:lstStyle>
            <a:lvl1pPr algn="ctr">
              <a:spcBef>
                <a:spcPts val="0"/>
              </a:spcBef>
              <a:defRPr cap="none" sz="7000">
                <a:solidFill>
                  <a:srgbClr val="FFFFFF"/>
                </a:solidFill>
                <a:latin typeface="+mj-lt"/>
                <a:ea typeface="+mj-ea"/>
                <a:cs typeface="+mj-cs"/>
                <a:sym typeface="Gill Sans"/>
              </a:defRPr>
            </a:lvl1pPr>
          </a:lstStyle>
          <a:p>
            <a:pPr/>
            <a:r>
              <a:t>Title Text</a:t>
            </a:r>
          </a:p>
        </p:txBody>
      </p:sp>
      <p:sp>
        <p:nvSpPr>
          <p:cNvPr id="231" name="Body Level One…"/>
          <p:cNvSpPr txBox="1"/>
          <p:nvPr>
            <p:ph type="body" sz="quarter" idx="1"/>
          </p:nvPr>
        </p:nvSpPr>
        <p:spPr>
          <a:xfrm>
            <a:off x="635000" y="4902200"/>
            <a:ext cx="5867400" cy="3302000"/>
          </a:xfrm>
          <a:prstGeom prst="rect">
            <a:avLst/>
          </a:prstGeom>
        </p:spPr>
        <p:txBody>
          <a:bodyPr>
            <a:noAutofit/>
          </a:bodyPr>
          <a:lstStyle>
            <a:lvl1pPr marL="0" indent="0" algn="ctr">
              <a:spcBef>
                <a:spcPts val="0"/>
              </a:spcBef>
              <a:buSzTx/>
              <a:buFontTx/>
              <a:buNone/>
              <a:defRPr sz="3400">
                <a:solidFill>
                  <a:srgbClr val="FFFFFF"/>
                </a:solidFill>
                <a:latin typeface="+mj-lt"/>
                <a:ea typeface="+mj-ea"/>
                <a:cs typeface="+mj-cs"/>
                <a:sym typeface="Gill Sans"/>
              </a:defRPr>
            </a:lvl1pPr>
            <a:lvl2pPr marL="0" indent="0" algn="ctr">
              <a:spcBef>
                <a:spcPts val="0"/>
              </a:spcBef>
              <a:buSzTx/>
              <a:buFontTx/>
              <a:buNone/>
              <a:defRPr sz="3400">
                <a:solidFill>
                  <a:srgbClr val="FFFFFF"/>
                </a:solidFill>
                <a:latin typeface="+mj-lt"/>
                <a:ea typeface="+mj-ea"/>
                <a:cs typeface="+mj-cs"/>
                <a:sym typeface="Gill Sans"/>
              </a:defRPr>
            </a:lvl2pPr>
            <a:lvl3pPr marL="0" indent="0" algn="ctr">
              <a:spcBef>
                <a:spcPts val="0"/>
              </a:spcBef>
              <a:buSzTx/>
              <a:buFontTx/>
              <a:buNone/>
              <a:defRPr sz="3400">
                <a:solidFill>
                  <a:srgbClr val="FFFFFF"/>
                </a:solidFill>
                <a:latin typeface="+mj-lt"/>
                <a:ea typeface="+mj-ea"/>
                <a:cs typeface="+mj-cs"/>
                <a:sym typeface="Gill Sans"/>
              </a:defRPr>
            </a:lvl3pPr>
            <a:lvl4pPr marL="0" indent="0" algn="ctr">
              <a:spcBef>
                <a:spcPts val="0"/>
              </a:spcBef>
              <a:buSzTx/>
              <a:buFontTx/>
              <a:buNone/>
              <a:defRPr sz="3400">
                <a:solidFill>
                  <a:srgbClr val="FFFFFF"/>
                </a:solidFill>
                <a:latin typeface="+mj-lt"/>
                <a:ea typeface="+mj-ea"/>
                <a:cs typeface="+mj-cs"/>
                <a:sym typeface="Gill Sans"/>
              </a:defRPr>
            </a:lvl4pPr>
            <a:lvl5pPr marL="0" indent="0" algn="ctr">
              <a:spcBef>
                <a:spcPts val="0"/>
              </a:spcBef>
              <a:buSzTx/>
              <a:buFontTx/>
              <a:buNone/>
              <a:defRPr sz="3400">
                <a:solidFill>
                  <a:srgbClr val="FFFFFF"/>
                </a:solidFill>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6324600" y="9258300"/>
            <a:ext cx="342900" cy="368300"/>
          </a:xfrm>
          <a:prstGeom prst="rect">
            <a:avLst/>
          </a:prstGeom>
        </p:spPr>
        <p:txBody>
          <a:bodyPr/>
          <a:lstStyle>
            <a:lvl1pPr algn="ctr">
              <a:defRPr sz="1800">
                <a:solidFill>
                  <a:srgbClr val="FFFFFF"/>
                </a:solidFill>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p:spTree>
      <p:nvGrpSpPr>
        <p:cNvPr id="1" name=""/>
        <p:cNvGrpSpPr/>
        <p:nvPr/>
      </p:nvGrpSpPr>
      <p:grpSpPr>
        <a:xfrm>
          <a:off x="0" y="0"/>
          <a:ext cx="0" cy="0"/>
          <a:chOff x="0" y="0"/>
          <a:chExt cx="0" cy="0"/>
        </a:xfrm>
      </p:grpSpPr>
      <p:sp>
        <p:nvSpPr>
          <p:cNvPr id="30" name="Rectangle"/>
          <p:cNvSpPr/>
          <p:nvPr/>
        </p:nvSpPr>
        <p:spPr>
          <a:xfrm>
            <a:off x="-350788" y="-364927"/>
            <a:ext cx="13548222" cy="10573545"/>
          </a:xfrm>
          <a:prstGeom prst="rect">
            <a:avLst/>
          </a:prstGeom>
          <a:solidFill>
            <a:srgbClr val="009051">
              <a:alpha val="3459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800100">
              <a:tabLst/>
              <a:defRPr sz="24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 name="Rectangle"/>
          <p:cNvSpPr/>
          <p:nvPr/>
        </p:nvSpPr>
        <p:spPr>
          <a:xfrm>
            <a:off x="51527" y="3725928"/>
            <a:ext cx="12953273" cy="1474723"/>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32" name="Rectangle"/>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33" name="Line"/>
          <p:cNvSpPr/>
          <p:nvPr/>
        </p:nvSpPr>
        <p:spPr>
          <a:xfrm>
            <a:off x="2772551" y="4533900"/>
            <a:ext cx="7421317" cy="0"/>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34" name="Line"/>
          <p:cNvSpPr/>
          <p:nvPr/>
        </p:nvSpPr>
        <p:spPr>
          <a:xfrm>
            <a:off x="2772551" y="5120640"/>
            <a:ext cx="7425832" cy="2258"/>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pic>
        <p:nvPicPr>
          <p:cNvPr id="35" name="droppedImage.tiff" descr="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36" name="Line"/>
          <p:cNvSpPr/>
          <p:nvPr/>
        </p:nvSpPr>
        <p:spPr>
          <a:xfrm>
            <a:off x="215900" y="2489200"/>
            <a:ext cx="6134100" cy="3289302"/>
          </a:xfrm>
          <a:prstGeom prst="line">
            <a:avLst/>
          </a:prstGeom>
          <a:ln w="127000">
            <a:solidFill>
              <a:schemeClr val="accent2">
                <a:hueOff val="-902888"/>
                <a:satOff val="-15377"/>
                <a:lumOff val="-12864"/>
              </a:schemeClr>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37" name="Line"/>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38" name="Title Text"/>
          <p:cNvSpPr txBox="1"/>
          <p:nvPr>
            <p:ph type="title"/>
          </p:nvPr>
        </p:nvSpPr>
        <p:spPr>
          <a:xfrm>
            <a:off x="2867322" y="3895795"/>
            <a:ext cx="7112001" cy="724748"/>
          </a:xfrm>
          <a:prstGeom prst="rect">
            <a:avLst/>
          </a:prstGeom>
        </p:spPr>
        <p:txBody>
          <a:bodyPr anchor="ctr">
            <a:noAutofit/>
          </a:bodyPr>
          <a:lstStyle>
            <a:lvl1pPr marL="57799" marR="57799" defTabSz="1295400">
              <a:spcBef>
                <a:spcPts val="0"/>
              </a:spcBef>
              <a:defRPr cap="none" sz="5400">
                <a:solidFill>
                  <a:srgbClr val="FFFFFF"/>
                </a:solidFill>
                <a:uFill>
                  <a:solidFill>
                    <a:srgbClr val="FFFFFF"/>
                  </a:solidFill>
                </a:uFill>
              </a:defRPr>
            </a:lvl1pPr>
          </a:lstStyle>
          <a:p>
            <a:pPr/>
            <a:r>
              <a:t>Title Text</a:t>
            </a:r>
          </a:p>
        </p:txBody>
      </p:sp>
      <p:sp>
        <p:nvSpPr>
          <p:cNvPr id="39" name="Body Level One…"/>
          <p:cNvSpPr txBox="1"/>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2F3CE"/>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
    <p:spTree>
      <p:nvGrpSpPr>
        <p:cNvPr id="1" name=""/>
        <p:cNvGrpSpPr/>
        <p:nvPr/>
      </p:nvGrpSpPr>
      <p:grpSpPr>
        <a:xfrm>
          <a:off x="0" y="0"/>
          <a:ext cx="0" cy="0"/>
          <a:chOff x="0" y="0"/>
          <a:chExt cx="0" cy="0"/>
        </a:xfrm>
      </p:grpSpPr>
      <p:sp>
        <p:nvSpPr>
          <p:cNvPr id="47" name="Rectangle"/>
          <p:cNvSpPr/>
          <p:nvPr/>
        </p:nvSpPr>
        <p:spPr>
          <a:xfrm>
            <a:off x="-350788" y="-364927"/>
            <a:ext cx="13548222" cy="10573545"/>
          </a:xfrm>
          <a:prstGeom prst="rect">
            <a:avLst/>
          </a:prstGeom>
          <a:solidFill>
            <a:srgbClr val="0096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800100">
              <a:tabLst/>
              <a:defRPr sz="24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8" name="Rectangle"/>
          <p:cNvSpPr/>
          <p:nvPr/>
        </p:nvSpPr>
        <p:spPr>
          <a:xfrm>
            <a:off x="51527" y="3725928"/>
            <a:ext cx="12953273" cy="1474723"/>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49" name="Rectangle"/>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50" name="Line"/>
          <p:cNvSpPr/>
          <p:nvPr/>
        </p:nvSpPr>
        <p:spPr>
          <a:xfrm>
            <a:off x="2772551" y="4533900"/>
            <a:ext cx="7421317" cy="0"/>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51" name="Line"/>
          <p:cNvSpPr/>
          <p:nvPr/>
        </p:nvSpPr>
        <p:spPr>
          <a:xfrm>
            <a:off x="2772551" y="5120640"/>
            <a:ext cx="7425832" cy="2258"/>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52" name="Line"/>
          <p:cNvSpPr/>
          <p:nvPr/>
        </p:nvSpPr>
        <p:spPr>
          <a:xfrm>
            <a:off x="215900" y="2489200"/>
            <a:ext cx="6134100" cy="3289302"/>
          </a:xfrm>
          <a:prstGeom prst="line">
            <a:avLst/>
          </a:prstGeom>
          <a:ln w="127000">
            <a:solidFill>
              <a:schemeClr val="accent5">
                <a:hueOff val="-176146"/>
                <a:satOff val="3665"/>
                <a:lumOff val="-13986"/>
              </a:schemeClr>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53" name="Line"/>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pic>
        <p:nvPicPr>
          <p:cNvPr id="54" name="droppedImage.tiff" descr="droppedImage.tiff"/>
          <p:cNvPicPr>
            <a:picLocks noChangeAspect="1"/>
          </p:cNvPicPr>
          <p:nvPr/>
        </p:nvPicPr>
        <p:blipFill>
          <a:blip r:embed="rId2">
            <a:alphaModFix amt="40000"/>
            <a:extLst/>
          </a:blip>
          <a:stretch>
            <a:fillRect/>
          </a:stretch>
        </p:blipFill>
        <p:spPr>
          <a:xfrm>
            <a:off x="216462" y="1029634"/>
            <a:ext cx="12623237" cy="7573943"/>
          </a:xfrm>
          <a:prstGeom prst="rect">
            <a:avLst/>
          </a:prstGeom>
          <a:ln w="12700"/>
        </p:spPr>
      </p:pic>
      <p:sp>
        <p:nvSpPr>
          <p:cNvPr id="55" name="Title Text"/>
          <p:cNvSpPr txBox="1"/>
          <p:nvPr>
            <p:ph type="title"/>
          </p:nvPr>
        </p:nvSpPr>
        <p:spPr>
          <a:xfrm>
            <a:off x="2867322" y="3895795"/>
            <a:ext cx="7112001" cy="724748"/>
          </a:xfrm>
          <a:prstGeom prst="rect">
            <a:avLst/>
          </a:prstGeom>
        </p:spPr>
        <p:txBody>
          <a:bodyPr anchor="ctr">
            <a:noAutofit/>
          </a:bodyPr>
          <a:lstStyle>
            <a:lvl1pPr marL="57799" marR="57799" defTabSz="1295400">
              <a:spcBef>
                <a:spcPts val="0"/>
              </a:spcBef>
              <a:defRPr cap="none" sz="5400">
                <a:solidFill>
                  <a:srgbClr val="FFFFFF"/>
                </a:solidFill>
                <a:uFill>
                  <a:solidFill>
                    <a:srgbClr val="FFFFFF"/>
                  </a:solidFill>
                </a:uFill>
              </a:defRPr>
            </a:lvl1pPr>
          </a:lstStyle>
          <a:p>
            <a:pPr/>
            <a:r>
              <a:t>Title Text</a:t>
            </a:r>
          </a:p>
        </p:txBody>
      </p:sp>
      <p:sp>
        <p:nvSpPr>
          <p:cNvPr id="56" name="Body Level One…"/>
          <p:cNvSpPr txBox="1"/>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C6E6E9"/>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64" name="Line"/>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65"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66" name="Body Level One…"/>
          <p:cNvSpPr txBox="1"/>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i="1" sz="4800">
                <a:solidFill>
                  <a:srgbClr val="747676"/>
                </a:solidFill>
              </a:defRPr>
            </a:lvl1pPr>
            <a:lvl2pPr marL="0" indent="228600" algn="ctr">
              <a:lnSpc>
                <a:spcPct val="70000"/>
              </a:lnSpc>
              <a:spcBef>
                <a:spcPts val="0"/>
              </a:spcBef>
              <a:buSzTx/>
              <a:buFontTx/>
              <a:buNone/>
              <a:defRPr i="1" sz="4800">
                <a:solidFill>
                  <a:srgbClr val="747676"/>
                </a:solidFill>
              </a:defRPr>
            </a:lvl2pPr>
            <a:lvl3pPr marL="0" indent="457200" algn="ctr">
              <a:lnSpc>
                <a:spcPct val="70000"/>
              </a:lnSpc>
              <a:spcBef>
                <a:spcPts val="0"/>
              </a:spcBef>
              <a:buSzTx/>
              <a:buFontTx/>
              <a:buNone/>
              <a:defRPr i="1" sz="4800">
                <a:solidFill>
                  <a:srgbClr val="747676"/>
                </a:solidFill>
              </a:defRPr>
            </a:lvl3pPr>
            <a:lvl4pPr marL="0" indent="685800" algn="ctr">
              <a:lnSpc>
                <a:spcPct val="70000"/>
              </a:lnSpc>
              <a:spcBef>
                <a:spcPts val="0"/>
              </a:spcBef>
              <a:buSzTx/>
              <a:buFontTx/>
              <a:buNone/>
              <a:defRPr i="1" sz="4800">
                <a:solidFill>
                  <a:srgbClr val="747676"/>
                </a:solidFill>
              </a:defRPr>
            </a:lvl4pPr>
            <a:lvl5pPr marL="0" indent="914400" algn="ctr">
              <a:lnSpc>
                <a:spcPct val="70000"/>
              </a:lnSpc>
              <a:spcBef>
                <a:spcPts val="0"/>
              </a:spcBef>
              <a:buSzTx/>
              <a:buFont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74" name="Image"/>
          <p:cNvSpPr/>
          <p:nvPr>
            <p:ph type="pic" idx="13"/>
          </p:nvPr>
        </p:nvSpPr>
        <p:spPr>
          <a:xfrm>
            <a:off x="-25400" y="-1130300"/>
            <a:ext cx="13045441" cy="14173329"/>
          </a:xfrm>
          <a:prstGeom prst="rect">
            <a:avLst/>
          </a:prstGeom>
        </p:spPr>
        <p:txBody>
          <a:bodyPr lIns="91439" tIns="45719" rIns="91439" bIns="45719">
            <a:noAutofit/>
          </a:bodyPr>
          <a:lstStyle/>
          <a:p>
            <a:pPr/>
          </a:p>
        </p:txBody>
      </p:sp>
      <p:sp>
        <p:nvSpPr>
          <p:cNvPr id="75" name="Rectangle"/>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p>
        </p:txBody>
      </p:sp>
      <p:sp>
        <p:nvSpPr>
          <p:cNvPr id="76" name="Line"/>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77" name="Title Text"/>
          <p:cNvSpPr txBox="1"/>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78" name="Body Level One…"/>
          <p:cNvSpPr txBox="1"/>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i="1" sz="4800">
                <a:solidFill>
                  <a:srgbClr val="747676"/>
                </a:solidFill>
              </a:defRPr>
            </a:lvl1pPr>
            <a:lvl2pPr marL="0" indent="228600" algn="r">
              <a:lnSpc>
                <a:spcPct val="70000"/>
              </a:lnSpc>
              <a:spcBef>
                <a:spcPts val="600"/>
              </a:spcBef>
              <a:buSzTx/>
              <a:buFontTx/>
              <a:buNone/>
              <a:defRPr i="1" sz="4800">
                <a:solidFill>
                  <a:srgbClr val="747676"/>
                </a:solidFill>
              </a:defRPr>
            </a:lvl2pPr>
            <a:lvl3pPr marL="0" indent="457200" algn="r">
              <a:lnSpc>
                <a:spcPct val="70000"/>
              </a:lnSpc>
              <a:spcBef>
                <a:spcPts val="600"/>
              </a:spcBef>
              <a:buSzTx/>
              <a:buFontTx/>
              <a:buNone/>
              <a:defRPr i="1" sz="4800">
                <a:solidFill>
                  <a:srgbClr val="747676"/>
                </a:solidFill>
              </a:defRPr>
            </a:lvl3pPr>
            <a:lvl4pPr marL="0" indent="685800" algn="r">
              <a:lnSpc>
                <a:spcPct val="70000"/>
              </a:lnSpc>
              <a:spcBef>
                <a:spcPts val="600"/>
              </a:spcBef>
              <a:buSzTx/>
              <a:buFontTx/>
              <a:buNone/>
              <a:defRPr i="1" sz="4800">
                <a:solidFill>
                  <a:srgbClr val="747676"/>
                </a:solidFill>
              </a:defRPr>
            </a:lvl4pPr>
            <a:lvl5pPr marL="0" indent="914400" algn="r">
              <a:lnSpc>
                <a:spcPct val="70000"/>
              </a:lnSpc>
              <a:spcBef>
                <a:spcPts val="600"/>
              </a:spcBef>
              <a:buSzTx/>
              <a:buFont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6" name="Image"/>
          <p:cNvSpPr/>
          <p:nvPr>
            <p:ph type="pic" idx="13"/>
          </p:nvPr>
        </p:nvSpPr>
        <p:spPr>
          <a:xfrm>
            <a:off x="4191000" y="-12700"/>
            <a:ext cx="9779000" cy="9779000"/>
          </a:xfrm>
          <a:prstGeom prst="rect">
            <a:avLst/>
          </a:prstGeom>
        </p:spPr>
        <p:txBody>
          <a:bodyPr lIns="91439" tIns="45719" rIns="91439" bIns="45719">
            <a:noAutofit/>
          </a:bodyPr>
          <a:lstStyle/>
          <a:p>
            <a:pPr/>
          </a:p>
        </p:txBody>
      </p:sp>
      <p:sp>
        <p:nvSpPr>
          <p:cNvPr id="87" name="Line"/>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88" name="Title Text"/>
          <p:cNvSpPr txBox="1"/>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89" name="Body Level One…"/>
          <p:cNvSpPr txBox="1"/>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i="1" sz="4800">
                <a:solidFill>
                  <a:srgbClr val="747676"/>
                </a:solidFill>
              </a:defRPr>
            </a:lvl1pPr>
            <a:lvl2pPr marL="0" indent="228600" algn="r">
              <a:lnSpc>
                <a:spcPct val="70000"/>
              </a:lnSpc>
              <a:spcBef>
                <a:spcPts val="600"/>
              </a:spcBef>
              <a:buSzTx/>
              <a:buFontTx/>
              <a:buNone/>
              <a:defRPr i="1" sz="4800">
                <a:solidFill>
                  <a:srgbClr val="747676"/>
                </a:solidFill>
              </a:defRPr>
            </a:lvl2pPr>
            <a:lvl3pPr marL="0" indent="457200" algn="r">
              <a:lnSpc>
                <a:spcPct val="70000"/>
              </a:lnSpc>
              <a:spcBef>
                <a:spcPts val="600"/>
              </a:spcBef>
              <a:buSzTx/>
              <a:buFontTx/>
              <a:buNone/>
              <a:defRPr i="1" sz="4800">
                <a:solidFill>
                  <a:srgbClr val="747676"/>
                </a:solidFill>
              </a:defRPr>
            </a:lvl3pPr>
            <a:lvl4pPr marL="0" indent="685800" algn="r">
              <a:lnSpc>
                <a:spcPct val="70000"/>
              </a:lnSpc>
              <a:spcBef>
                <a:spcPts val="600"/>
              </a:spcBef>
              <a:buSzTx/>
              <a:buFontTx/>
              <a:buNone/>
              <a:defRPr i="1" sz="4800">
                <a:solidFill>
                  <a:srgbClr val="747676"/>
                </a:solidFill>
              </a:defRPr>
            </a:lvl4pPr>
            <a:lvl5pPr marL="0" indent="914400" algn="r">
              <a:lnSpc>
                <a:spcPct val="70000"/>
              </a:lnSpc>
              <a:spcBef>
                <a:spcPts val="600"/>
              </a:spcBef>
              <a:buSzTx/>
              <a:buFont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7"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07"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112" name="droppedImage.tiff"/>
          <p:cNvGrpSpPr/>
          <p:nvPr/>
        </p:nvGrpSpPr>
        <p:grpSpPr>
          <a:xfrm>
            <a:off x="8559800" y="889000"/>
            <a:ext cx="3568700" cy="2199640"/>
            <a:chOff x="0" y="0"/>
            <a:chExt cx="3568700" cy="2199639"/>
          </a:xfrm>
        </p:grpSpPr>
        <p:pic>
          <p:nvPicPr>
            <p:cNvPr id="111" name="droppedImage.tiff" descr="droppedImage.tiff"/>
            <p:cNvPicPr>
              <a:picLocks noChangeAspect="1"/>
            </p:cNvPicPr>
            <p:nvPr/>
          </p:nvPicPr>
          <p:blipFill>
            <a:blip r:embed="rId2">
              <a:extLst/>
            </a:blip>
            <a:stretch>
              <a:fillRect/>
            </a:stretch>
          </p:blipFill>
          <p:spPr>
            <a:xfrm>
              <a:off x="25400" y="25400"/>
              <a:ext cx="3517900" cy="2110740"/>
            </a:xfrm>
            <a:prstGeom prst="rect">
              <a:avLst/>
            </a:prstGeom>
            <a:ln>
              <a:noFill/>
            </a:ln>
            <a:effectLst/>
          </p:spPr>
        </p:pic>
        <p:pic>
          <p:nvPicPr>
            <p:cNvPr id="110" name="droppedImage.tiff" descr="droppedImage.tiff"/>
            <p:cNvPicPr>
              <a:picLocks noChangeAspect="0"/>
            </p:cNvPicPr>
            <p:nvPr/>
          </p:nvPicPr>
          <p:blipFill>
            <a:blip r:embed="rId3">
              <a:extLst/>
            </a:blip>
            <a:stretch>
              <a:fillRect/>
            </a:stretch>
          </p:blipFill>
          <p:spPr>
            <a:xfrm>
              <a:off x="0" y="0"/>
              <a:ext cx="3568700" cy="2199640"/>
            </a:xfrm>
            <a:prstGeom prst="rect">
              <a:avLst/>
            </a:prstGeom>
            <a:effectLst/>
          </p:spPr>
        </p:pic>
      </p:gr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20"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1000">
                <a:solidFill>
                  <a:srgbClr val="E4E4E4"/>
                </a:solidFill>
                <a:latin typeface="Baskerville"/>
                <a:ea typeface="Baskerville"/>
                <a:cs typeface="Baskerville"/>
                <a:sym typeface="Baskerville"/>
              </a:defRPr>
            </a:lvl1pPr>
          </a:lstStyle>
          <a:p>
            <a:pPr/>
            <a:r>
              <a:t>“</a:t>
            </a:r>
          </a:p>
        </p:txBody>
      </p:sp>
      <p:sp>
        <p:nvSpPr>
          <p:cNvPr id="121" name="Type a quote here."/>
          <p:cNvSpPr txBox="1"/>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pPr/>
            <a:r>
              <a:t>Type a quote here.</a:t>
            </a:r>
          </a:p>
        </p:txBody>
      </p:sp>
      <p:sp>
        <p:nvSpPr>
          <p:cNvPr id="122" name="-Johnny Appleseed"/>
          <p:cNvSpPr txBox="1"/>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i="1" sz="4800">
                <a:solidFill>
                  <a:srgbClr val="6B6D6D"/>
                </a:solidFill>
              </a:defRPr>
            </a:lvl1pPr>
          </a:lstStyle>
          <a:p>
            <a:pPr/>
            <a:r>
              <a:t>-Johnny Appleseed</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defTabSz="584200">
              <a:tabLst/>
              <a:defRPr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1pPr>
      <a:lvl2pPr marL="0" marR="0" indent="2286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2pPr>
      <a:lvl3pPr marL="0" marR="0" indent="4572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3pPr>
      <a:lvl4pPr marL="0" marR="0" indent="6858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4pPr>
      <a:lvl5pPr marL="0" marR="0" indent="9144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5pPr>
      <a:lvl6pPr marL="0" marR="0" indent="11430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6pPr>
      <a:lvl7pPr marL="0" marR="0" indent="13716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7pPr>
      <a:lvl8pPr marL="0" marR="0" indent="16002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8pPr>
      <a:lvl9pPr marL="0" marR="0" indent="1828800" algn="l" defTabSz="584200" rtl="0" latinLnBrk="0">
        <a:lnSpc>
          <a:spcPct val="100000"/>
        </a:lnSpc>
        <a:spcBef>
          <a:spcPts val="2300"/>
        </a:spcBef>
        <a:spcAft>
          <a:spcPts val="0"/>
        </a:spcAft>
        <a:buClrTx/>
        <a:buSzTx/>
        <a:buFontTx/>
        <a:buNone/>
        <a:tabLst/>
        <a:defRPr b="0" baseline="0" cap="all" i="0" spc="0" strike="noStrike" sz="5200" u="none">
          <a:solidFill>
            <a:srgbClr val="747676"/>
          </a:solidFill>
          <a:uFillTx/>
          <a:latin typeface="DIN Condensed"/>
          <a:ea typeface="DIN Condensed"/>
          <a:cs typeface="DIN Condensed"/>
          <a:sym typeface="DIN Condensed"/>
        </a:defRPr>
      </a:lvl9pPr>
    </p:titleStyle>
    <p:bodyStyle>
      <a:lvl1pPr marL="4699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1pPr>
      <a:lvl2pPr marL="9398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2pPr>
      <a:lvl3pPr marL="14097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3pPr>
      <a:lvl4pPr marL="18796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4pPr>
      <a:lvl5pPr marL="23495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5pPr>
      <a:lvl6pPr marL="28194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6pPr>
      <a:lvl7pPr marL="32893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7pPr>
      <a:lvl8pPr marL="37592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8pPr>
      <a:lvl9pPr marL="4229100" marR="0" indent="-469900" algn="l" defTabSz="584200" latinLnBrk="0">
        <a:lnSpc>
          <a:spcPct val="100000"/>
        </a:lnSpc>
        <a:spcBef>
          <a:spcPts val="1800"/>
        </a:spcBef>
        <a:spcAft>
          <a:spcPts val="0"/>
        </a:spcAft>
        <a:buClrTx/>
        <a:buSzPct val="75000"/>
        <a:buFont typeface="Zapf Dingbats"/>
        <a:buChar char="➤"/>
        <a:tabLst/>
        <a:defRPr b="0" baseline="0" cap="none" i="0" spc="0" strike="noStrike" sz="3200" u="none">
          <a:solidFill>
            <a:srgbClr val="5C5C5C"/>
          </a:solidFill>
          <a:uFillTx/>
          <a:latin typeface="Iowan Old Style"/>
          <a:ea typeface="Iowan Old Style"/>
          <a:cs typeface="Iowan Old Style"/>
          <a:sym typeface="Iowan Old Style"/>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24.png"/><Relationship Id="rId4"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jpe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jpeg"/><Relationship Id="rId6"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ectangle"/>
          <p:cNvSpPr/>
          <p:nvPr/>
        </p:nvSpPr>
        <p:spPr>
          <a:xfrm>
            <a:off x="-350788" y="-364927"/>
            <a:ext cx="13548222" cy="10573545"/>
          </a:xfrm>
          <a:prstGeom prst="rect">
            <a:avLst/>
          </a:prstGeom>
          <a:solidFill>
            <a:srgbClr val="0096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800100">
              <a:tabLst/>
              <a:defRPr sz="24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42" name="Rectangle"/>
          <p:cNvSpPr/>
          <p:nvPr/>
        </p:nvSpPr>
        <p:spPr>
          <a:xfrm>
            <a:off x="51527" y="3725928"/>
            <a:ext cx="12953273" cy="1474723"/>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243" name="Rectangle"/>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tabLst/>
              <a:defRPr sz="2400">
                <a:solidFill>
                  <a:srgbClr val="000000"/>
                </a:solidFill>
                <a:uFill>
                  <a:solidFill>
                    <a:srgbClr val="000000"/>
                  </a:solidFill>
                </a:uFill>
                <a:latin typeface="+mn-lt"/>
                <a:ea typeface="+mn-ea"/>
                <a:cs typeface="+mn-cs"/>
                <a:sym typeface="Arial"/>
              </a:defRPr>
            </a:pPr>
          </a:p>
        </p:txBody>
      </p:sp>
      <p:sp>
        <p:nvSpPr>
          <p:cNvPr id="244" name="Line"/>
          <p:cNvSpPr/>
          <p:nvPr/>
        </p:nvSpPr>
        <p:spPr>
          <a:xfrm>
            <a:off x="2772551" y="4533900"/>
            <a:ext cx="7421317" cy="0"/>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245" name="Line"/>
          <p:cNvSpPr/>
          <p:nvPr/>
        </p:nvSpPr>
        <p:spPr>
          <a:xfrm>
            <a:off x="2772551" y="5120640"/>
            <a:ext cx="7425832" cy="2258"/>
          </a:xfrm>
          <a:prstGeom prst="line">
            <a:avLst/>
          </a:prstGeom>
          <a:ln w="12700">
            <a:solidFill>
              <a:srgbClr val="FFFFFF"/>
            </a:solidFill>
          </a:ln>
        </p:spPr>
        <p:txBody>
          <a:bodyPr lIns="0" tIns="0" rIns="0" bIns="0"/>
          <a:lstStyle/>
          <a:p>
            <a:pPr>
              <a:tabLst/>
              <a:defRPr sz="1200">
                <a:solidFill>
                  <a:srgbClr val="000000"/>
                </a:solidFill>
                <a:latin typeface="Helvetica"/>
                <a:ea typeface="Helvetica"/>
                <a:cs typeface="Helvetica"/>
                <a:sym typeface="Helvetica"/>
              </a:defRPr>
            </a:pPr>
          </a:p>
        </p:txBody>
      </p:sp>
      <p:sp>
        <p:nvSpPr>
          <p:cNvPr id="246" name="Line"/>
          <p:cNvSpPr/>
          <p:nvPr/>
        </p:nvSpPr>
        <p:spPr>
          <a:xfrm>
            <a:off x="215900" y="2489200"/>
            <a:ext cx="6134100" cy="3289302"/>
          </a:xfrm>
          <a:prstGeom prst="line">
            <a:avLst/>
          </a:prstGeom>
          <a:ln w="127000">
            <a:solidFill>
              <a:schemeClr val="accent5">
                <a:hueOff val="-176146"/>
                <a:satOff val="3665"/>
                <a:lumOff val="-13986"/>
              </a:schemeClr>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sp>
        <p:nvSpPr>
          <p:cNvPr id="247" name="Line"/>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pPr>
              <a:tabLst/>
              <a:defRPr sz="1200">
                <a:solidFill>
                  <a:srgbClr val="000000"/>
                </a:solidFill>
                <a:latin typeface="Helvetica"/>
                <a:ea typeface="Helvetica"/>
                <a:cs typeface="Helvetica"/>
                <a:sym typeface="Helvetica"/>
              </a:defRPr>
            </a:pPr>
          </a:p>
        </p:txBody>
      </p:sp>
      <p:pic>
        <p:nvPicPr>
          <p:cNvPr id="248" name="droppedImage.tiff" descr="droppedImage.tiff"/>
          <p:cNvPicPr>
            <a:picLocks noChangeAspect="1"/>
          </p:cNvPicPr>
          <p:nvPr/>
        </p:nvPicPr>
        <p:blipFill>
          <a:blip r:embed="rId2">
            <a:alphaModFix amt="40000"/>
            <a:extLst/>
          </a:blip>
          <a:stretch>
            <a:fillRect/>
          </a:stretch>
        </p:blipFill>
        <p:spPr>
          <a:xfrm>
            <a:off x="216462" y="1029634"/>
            <a:ext cx="12623237" cy="7573943"/>
          </a:xfrm>
          <a:prstGeom prst="rect">
            <a:avLst/>
          </a:prstGeom>
          <a:ln w="12700"/>
        </p:spPr>
      </p:pic>
      <p:sp>
        <p:nvSpPr>
          <p:cNvPr id="249" name="The Beatles"/>
          <p:cNvSpPr txBox="1"/>
          <p:nvPr>
            <p:ph type="title"/>
          </p:nvPr>
        </p:nvSpPr>
        <p:spPr>
          <a:prstGeom prst="rect">
            <a:avLst/>
          </a:prstGeom>
        </p:spPr>
        <p:txBody>
          <a:bodyPr/>
          <a:lstStyle/>
          <a:p>
            <a:pPr/>
            <a:r>
              <a:t>The Beatles</a:t>
            </a:r>
          </a:p>
        </p:txBody>
      </p:sp>
      <p:sp>
        <p:nvSpPr>
          <p:cNvPr id="250" name="From Liverpool to the World"/>
          <p:cNvSpPr txBox="1"/>
          <p:nvPr>
            <p:ph type="body" sz="quarter" idx="1"/>
          </p:nvPr>
        </p:nvSpPr>
        <p:spPr>
          <a:prstGeom prst="rect">
            <a:avLst/>
          </a:prstGeom>
        </p:spPr>
        <p:txBody>
          <a:bodyPr/>
          <a:lstStyle/>
          <a:p>
            <a:pPr/>
            <a:r>
              <a:t>From Liverpool to the World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Covers by the Quarry Men and The Beatles before 1962, by artist, number, &amp; artist style"/>
          <p:cNvSpPr txBox="1"/>
          <p:nvPr/>
        </p:nvSpPr>
        <p:spPr>
          <a:xfrm>
            <a:off x="849493" y="124318"/>
            <a:ext cx="3759009" cy="26187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295400" algn="l"/>
              </a:tabLst>
              <a:defRPr sz="3400">
                <a:latin typeface="DIN Condensed"/>
                <a:ea typeface="DIN Condensed"/>
                <a:cs typeface="DIN Condensed"/>
                <a:sym typeface="DIN Condensed"/>
              </a:defRPr>
            </a:lvl1pPr>
          </a:lstStyle>
          <a:p>
            <a:pPr/>
            <a:r>
              <a:t>Covers by the Quarry Men and The Beatles before 1962, by artist, number, &amp; artist style </a:t>
            </a:r>
          </a:p>
        </p:txBody>
      </p:sp>
      <p:graphicFrame>
        <p:nvGraphicFramePr>
          <p:cNvPr id="328" name="Table"/>
          <p:cNvGraphicFramePr/>
          <p:nvPr/>
        </p:nvGraphicFramePr>
        <p:xfrm>
          <a:off x="5384094" y="6350"/>
          <a:ext cx="10476090" cy="7224890"/>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2536472"/>
                <a:gridCol w="355600"/>
                <a:gridCol w="2612672"/>
              </a:tblGrid>
              <a:tr h="476250">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Elvis Presley</a:t>
                      </a:r>
                    </a:p>
                  </a:txBody>
                  <a:tcPr marL="0" marR="0" marT="0" marB="0" anchor="ctr" anchorCtr="0" horzOverflow="overflow">
                    <a:lnL w="12700">
                      <a:solidFill>
                        <a:srgbClr val="FFFFFF"/>
                      </a:solidFill>
                      <a:miter lim="400000"/>
                    </a:lnL>
                    <a:lnR w="12700">
                      <a:solidFill>
                        <a:srgbClr val="FFFFFF"/>
                      </a:solidFill>
                      <a:miter lim="400000"/>
                    </a:lnR>
                    <a:lnT w="12700">
                      <a:solidFill>
                        <a:srgbClr val="FFFFFF"/>
                      </a:solidFill>
                      <a:miter lim="400000"/>
                    </a:lnT>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28</a:t>
                      </a:r>
                    </a:p>
                  </a:txBody>
                  <a:tcPr marL="50800" marR="50800" marT="50800" marB="50800" anchor="ctr" anchorCtr="0" horzOverflow="overflow">
                    <a:lnL w="12700">
                      <a:solidFill>
                        <a:srgbClr val="FFFFFF"/>
                      </a:solidFill>
                      <a:miter lim="400000"/>
                    </a:lnL>
                    <a:lnT w="6350">
                      <a:solidFill>
                        <a:srgbClr val="FFFFFF"/>
                      </a:solidFill>
                      <a:miter lim="400000"/>
                    </a:lnT>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a:t>
                      </a:r>
                    </a:p>
                  </a:txBody>
                  <a:tcPr marL="50800" marR="50800" marT="50800" marB="50800" anchor="ctr" anchorCtr="0" horzOverflow="overflow">
                    <a:lnR w="6350">
                      <a:solidFill>
                        <a:srgbClr val="FFFFFF"/>
                      </a:solidFill>
                      <a:miter lim="400000"/>
                    </a:lnR>
                    <a:lnT w="6350">
                      <a:solidFill>
                        <a:srgbClr val="FFFFFF"/>
                      </a:solidFill>
                      <a:miter lim="400000"/>
                    </a:lnT>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Chuck Berry</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14</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 and Roll</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Buddy Holly</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14</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Little Richard</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14</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R&amp;B/Rock and Roll</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Gene Vincent</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13</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Carl Perkins</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12</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Jerry Lee Lewis</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10</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Rockabilly/Rock and Roll</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Lonnie Donegan</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8</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Skiffle</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Larry Williams</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7</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R&amp;B</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Fats Domino</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6</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R&amp;B/Rock and Roll</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Duane Eddy</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6</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Surf</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The Coasters</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5</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R&amp;B</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Eddie Cochran</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5</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The Everly Brothers</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5</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Rockabilly/Rock and Roll</a:t>
                      </a:r>
                    </a:p>
                  </a:txBody>
                  <a:tcPr marL="50800" marR="50800" marT="50800" marB="50800" anchor="ctr" anchorCtr="0" horzOverflow="overflow">
                    <a:lnR w="6350">
                      <a:solidFill>
                        <a:srgbClr val="FFFFFF"/>
                      </a:solidFill>
                      <a:miter lim="400000"/>
                    </a:lnR>
                  </a:tcPr>
                </a:tc>
              </a:tr>
              <a:tr h="5842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Sonny Terry &amp; Brownie McGhee</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5</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Blues</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The Vipers</a:t>
                      </a:r>
                    </a:p>
                  </a:txBody>
                  <a:tcPr marL="0" marR="0" marT="0" marB="0" anchor="ctr" anchorCtr="0" horzOverflow="overflow">
                    <a:lnL w="12700">
                      <a:solidFill>
                        <a:srgbClr val="FFFFFF"/>
                      </a:solidFill>
                      <a:miter lim="400000"/>
                    </a:lnL>
                    <a:lnR w="12700">
                      <a:solidFill>
                        <a:srgbClr val="FFFFFF"/>
                      </a:solidFill>
                      <a:miter lim="400000"/>
                    </a:lnR>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5</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Skiffle</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sz="1600">
                          <a:solidFill>
                            <a:srgbClr val="53585F"/>
                          </a:solidFill>
                          <a:latin typeface="Iowan Old Style"/>
                          <a:ea typeface="Iowan Old Style"/>
                          <a:cs typeface="Iowan Old Style"/>
                          <a:sym typeface="Iowan Old Style"/>
                        </a:rPr>
                        <a:t>Ray Charles</a:t>
                      </a:r>
                    </a:p>
                  </a:txBody>
                  <a:tcPr marL="0" marR="0" marT="0" marB="0" anchor="ctr" anchorCtr="0" horzOverflow="overflow">
                    <a:lnL w="12700">
                      <a:solidFill>
                        <a:srgbClr val="FFFFFF"/>
                      </a:solidFill>
                      <a:miter lim="400000"/>
                    </a:lnL>
                    <a:lnR w="12700">
                      <a:solidFill>
                        <a:srgbClr val="FFFFFF"/>
                      </a:solidFill>
                      <a:miter lim="400000"/>
                    </a:lnR>
                    <a:lnB w="12700">
                      <a:solidFill>
                        <a:srgbClr val="FFFFFF"/>
                      </a:solidFill>
                      <a:miter lim="400000"/>
                    </a:lnB>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2</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R&amp;B</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a:solidFill>
                            <a:srgbClr val="53585F"/>
                          </a:solidFill>
                          <a:latin typeface="Iowan Old Style"/>
                          <a:ea typeface="Iowan Old Style"/>
                          <a:cs typeface="Iowan Old Style"/>
                          <a:sym typeface="Iowan Old Style"/>
                        </a:rPr>
                        <a:t>Les Paul and Mary Ford</a:t>
                      </a:r>
                    </a:p>
                  </a:txBody>
                  <a:tcPr marL="0" marR="0" marT="0" marB="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2</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Jazz (skiffle-like)</a:t>
                      </a:r>
                    </a:p>
                  </a:txBody>
                  <a:tcPr marL="50800" marR="50800" marT="50800" marB="50800" anchor="ctr" anchorCtr="0" horzOverflow="overflow">
                    <a:lnR w="6350">
                      <a:solidFill>
                        <a:srgbClr val="FFFFFF"/>
                      </a:solidFill>
                      <a:miter lim="400000"/>
                    </a:lnR>
                  </a:tcPr>
                </a:tc>
              </a:tr>
              <a:tr h="482600">
                <a:tc>
                  <a:txBody>
                    <a:bodyPr/>
                    <a:lstStyle/>
                    <a:p>
                      <a:pPr algn="l" defTabSz="457200">
                        <a:tabLst>
                          <a:tab pos="457200" algn="l"/>
                          <a:tab pos="914400" algn="l"/>
                        </a:tabLst>
                        <a:defRPr sz="1800">
                          <a:solidFill>
                            <a:srgbClr val="000000"/>
                          </a:solidFill>
                        </a:defRPr>
                      </a:pPr>
                      <a:r>
                        <a:rPr>
                          <a:solidFill>
                            <a:srgbClr val="53585F"/>
                          </a:solidFill>
                          <a:latin typeface="Iowan Old Style"/>
                          <a:ea typeface="Iowan Old Style"/>
                          <a:cs typeface="Iowan Old Style"/>
                          <a:sym typeface="Iowan Old Style"/>
                        </a:rPr>
                        <a:t>Peggy Lee</a:t>
                      </a:r>
                    </a:p>
                  </a:txBody>
                  <a:tcPr marL="0" marR="0" marT="0" marB="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2</a:t>
                      </a:r>
                    </a:p>
                  </a:txBody>
                  <a:tcPr marL="50800" marR="50800" marT="50800" marB="50800" anchor="ctr" anchorCtr="0" horzOverflow="overflow">
                    <a:lnL w="12700">
                      <a:solidFill>
                        <a:srgbClr val="FFFFFF"/>
                      </a:solidFill>
                      <a:miter lim="400000"/>
                    </a:lnL>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Pop</a:t>
                      </a:r>
                    </a:p>
                  </a:txBody>
                  <a:tcPr marL="50800" marR="50800" marT="50800" marB="50800" anchor="ctr" anchorCtr="0" horzOverflow="overflow">
                    <a:lnR w="6350">
                      <a:solidFill>
                        <a:srgbClr val="FFFFFF"/>
                      </a:solidFill>
                      <a:miter lim="400000"/>
                    </a:lnR>
                  </a:tcPr>
                </a:tc>
              </a:tr>
              <a:tr h="476250">
                <a:tc>
                  <a:txBody>
                    <a:bodyPr/>
                    <a:lstStyle/>
                    <a:p>
                      <a:pPr algn="l" defTabSz="457200">
                        <a:tabLst>
                          <a:tab pos="457200" algn="l"/>
                          <a:tab pos="914400" algn="l"/>
                        </a:tabLst>
                        <a:defRPr sz="1800">
                          <a:solidFill>
                            <a:srgbClr val="000000"/>
                          </a:solidFill>
                        </a:defRPr>
                      </a:pPr>
                      <a:r>
                        <a:rPr>
                          <a:solidFill>
                            <a:srgbClr val="53585F"/>
                          </a:solidFill>
                          <a:latin typeface="Iowan Old Style"/>
                          <a:ea typeface="Iowan Old Style"/>
                          <a:cs typeface="Iowan Old Style"/>
                          <a:sym typeface="Iowan Old Style"/>
                        </a:rPr>
                        <a:t>Big Joe Turner</a:t>
                      </a:r>
                    </a:p>
                  </a:txBody>
                  <a:tcPr marL="0" marR="0" marT="0" marB="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2</a:t>
                      </a:r>
                    </a:p>
                  </a:txBody>
                  <a:tcPr marL="50800" marR="50800" marT="50800" marB="50800" anchor="ctr" anchorCtr="0" horzOverflow="overflow">
                    <a:lnL w="12700">
                      <a:solidFill>
                        <a:srgbClr val="FFFFFF"/>
                      </a:solidFill>
                      <a:miter lim="400000"/>
                    </a:lnL>
                    <a:lnB w="6350">
                      <a:solidFill>
                        <a:srgbClr val="FFFFFF"/>
                      </a:solidFill>
                      <a:miter lim="400000"/>
                    </a:lnB>
                  </a:tcPr>
                </a:tc>
                <a:tc>
                  <a:txBody>
                    <a:bodyPr/>
                    <a:lstStyle/>
                    <a:p>
                      <a:pPr algn="l" defTabSz="914400">
                        <a:tabLst>
                          <a:tab pos="914400" algn="l"/>
                        </a:tabLst>
                        <a:defRPr sz="1800">
                          <a:solidFill>
                            <a:srgbClr val="000000"/>
                          </a:solidFill>
                        </a:defRPr>
                      </a:pPr>
                      <a:r>
                        <a:rPr sz="1600">
                          <a:latin typeface="Iowan Old Style"/>
                          <a:ea typeface="Iowan Old Style"/>
                          <a:cs typeface="Iowan Old Style"/>
                          <a:sym typeface="Iowan Old Style"/>
                        </a:rPr>
                        <a:t>R&amp;B/Jump blues</a:t>
                      </a:r>
                    </a:p>
                  </a:txBody>
                  <a:tcPr marL="50800" marR="50800" marT="50800" marB="50800" anchor="ctr" anchorCtr="0" horzOverflow="overflow">
                    <a:lnR w="6350">
                      <a:solidFill>
                        <a:srgbClr val="FFFFFF"/>
                      </a:solidFill>
                      <a:miter lim="400000"/>
                    </a:lnR>
                    <a:lnB w="6350">
                      <a:solidFill>
                        <a:srgbClr val="FFFFFF"/>
                      </a:solidFill>
                      <a:miter lim="400000"/>
                    </a:lnB>
                  </a:tcPr>
                </a:tc>
              </a:tr>
            </a:tbl>
          </a:graphicData>
        </a:graphic>
      </p:graphicFrame>
      <p:pic>
        <p:nvPicPr>
          <p:cNvPr id="329" name="Image" descr="Image"/>
          <p:cNvPicPr>
            <a:picLocks noChangeAspect="1"/>
          </p:cNvPicPr>
          <p:nvPr/>
        </p:nvPicPr>
        <p:blipFill>
          <a:blip r:embed="rId2">
            <a:extLst/>
          </a:blip>
          <a:stretch>
            <a:fillRect/>
          </a:stretch>
        </p:blipFill>
        <p:spPr>
          <a:xfrm>
            <a:off x="719199" y="2328694"/>
            <a:ext cx="3379432" cy="3352397"/>
          </a:xfrm>
          <a:prstGeom prst="rect">
            <a:avLst/>
          </a:prstGeom>
          <a:ln w="12700">
            <a:miter lim="400000"/>
          </a:ln>
        </p:spPr>
      </p:pic>
      <p:pic>
        <p:nvPicPr>
          <p:cNvPr id="330" name="Image" descr="Image"/>
          <p:cNvPicPr>
            <a:picLocks noChangeAspect="1"/>
          </p:cNvPicPr>
          <p:nvPr/>
        </p:nvPicPr>
        <p:blipFill>
          <a:blip r:embed="rId3">
            <a:extLst/>
          </a:blip>
          <a:stretch>
            <a:fillRect/>
          </a:stretch>
        </p:blipFill>
        <p:spPr>
          <a:xfrm>
            <a:off x="755215" y="5943073"/>
            <a:ext cx="3307400" cy="334080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33" name="“Love Me Do,” cut with Ringo Starr on drums, backed with “P.S. I Love You,” released October 5, 1962.…"/>
          <p:cNvSpPr txBox="1"/>
          <p:nvPr>
            <p:ph type="body" sz="half" idx="1"/>
          </p:nvPr>
        </p:nvSpPr>
        <p:spPr>
          <a:xfrm>
            <a:off x="571500" y="1701800"/>
            <a:ext cx="11527235" cy="2814505"/>
          </a:xfrm>
          <a:prstGeom prst="rect">
            <a:avLst/>
          </a:prstGeom>
        </p:spPr>
        <p:txBody>
          <a:bodyPr/>
          <a:lstStyle/>
          <a:p>
            <a:pPr marL="432308" indent="-432308" defTabSz="537463">
              <a:spcBef>
                <a:spcPts val="1600"/>
              </a:spcBef>
              <a:defRPr sz="2944"/>
            </a:pPr>
            <a:r>
              <a:t>“Love Me Do,” cut with Ringo Starr on drums, backed with “P.S. I Love You,” released October 5, 1962. </a:t>
            </a:r>
          </a:p>
          <a:p>
            <a:pPr marL="432308" indent="-432308" defTabSz="537463">
              <a:spcBef>
                <a:spcPts val="1600"/>
              </a:spcBef>
              <a:defRPr sz="2944"/>
            </a:pPr>
            <a:r>
              <a:t>“Please Please Me” like a Roy Orbison ballad until George Martin brought up the tempo to produce the group’s first chart-topper. </a:t>
            </a:r>
          </a:p>
        </p:txBody>
      </p:sp>
      <p:sp>
        <p:nvSpPr>
          <p:cNvPr id="334" name="first serious recordings"/>
          <p:cNvSpPr txBox="1"/>
          <p:nvPr>
            <p:ph type="title"/>
          </p:nvPr>
        </p:nvSpPr>
        <p:spPr>
          <a:prstGeom prst="rect">
            <a:avLst/>
          </a:prstGeom>
        </p:spPr>
        <p:txBody>
          <a:bodyPr/>
          <a:lstStyle>
            <a:lvl1pPr defTabSz="543305">
              <a:spcBef>
                <a:spcPts val="2100"/>
              </a:spcBef>
              <a:defRPr sz="4836"/>
            </a:lvl1pPr>
          </a:lstStyle>
          <a:p>
            <a:pPr/>
            <a:r>
              <a:t>first serious recordings</a:t>
            </a:r>
          </a:p>
        </p:txBody>
      </p:sp>
      <p:sp>
        <p:nvSpPr>
          <p:cNvPr id="335" name="The Beatles performed almost every day, often twice, and would for nearly four years."/>
          <p:cNvSpPr txBox="1"/>
          <p:nvPr/>
        </p:nvSpPr>
        <p:spPr>
          <a:xfrm>
            <a:off x="579966" y="4267200"/>
            <a:ext cx="6756666"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69900" indent="-469900" defTabSz="584200">
              <a:spcBef>
                <a:spcPts val="1800"/>
              </a:spcBef>
              <a:buSzPct val="75000"/>
              <a:buFont typeface="Zapf Dingbats"/>
              <a:buChar char="➤"/>
              <a:tabLst/>
              <a:defRPr sz="3000">
                <a:solidFill>
                  <a:srgbClr val="5C5C5C"/>
                </a:solidFill>
              </a:defRPr>
            </a:lvl1pPr>
          </a:lstStyle>
          <a:p>
            <a:pPr/>
            <a:r>
              <a:t>The Beatles performed almost every day, often twice, and would for nearly four years. </a:t>
            </a:r>
          </a:p>
        </p:txBody>
      </p:sp>
      <p:grpSp>
        <p:nvGrpSpPr>
          <p:cNvPr id="338" name="Beatles_1st_recording_session_Abbey_Road_9_04_62.190183206_large.jpg"/>
          <p:cNvGrpSpPr/>
          <p:nvPr/>
        </p:nvGrpSpPr>
        <p:grpSpPr>
          <a:xfrm>
            <a:off x="7253999" y="4324979"/>
            <a:ext cx="4879582" cy="4914901"/>
            <a:chOff x="0" y="0"/>
            <a:chExt cx="4879581" cy="4914900"/>
          </a:xfrm>
        </p:grpSpPr>
        <p:pic>
          <p:nvPicPr>
            <p:cNvPr id="337" name="Beatles_1st_recording_session_Abbey_Road_9_04_62.190183206_large.jpg" descr="Beatles_1st_recording_session_Abbey_Road_9_04_62.190183206_large.jpg"/>
            <p:cNvPicPr>
              <a:picLocks noChangeAspect="1"/>
            </p:cNvPicPr>
            <p:nvPr/>
          </p:nvPicPr>
          <p:blipFill>
            <a:blip r:embed="rId2">
              <a:extLst/>
            </a:blip>
            <a:srcRect l="0" t="0" r="0" b="0"/>
            <a:stretch>
              <a:fillRect/>
            </a:stretch>
          </p:blipFill>
          <p:spPr>
            <a:xfrm>
              <a:off x="139700" y="139700"/>
              <a:ext cx="4600182" cy="4635500"/>
            </a:xfrm>
            <a:prstGeom prst="rect">
              <a:avLst/>
            </a:prstGeom>
            <a:ln>
              <a:noFill/>
            </a:ln>
            <a:effectLst/>
          </p:spPr>
        </p:pic>
        <p:pic>
          <p:nvPicPr>
            <p:cNvPr id="336" name="Beatles_1st_recording_session_Abbey_Road_9_04_62.190183206_large.jpg" descr="Beatles_1st_recording_session_Abbey_Road_9_04_62.190183206_large.jpg"/>
            <p:cNvPicPr>
              <a:picLocks noChangeAspect="0"/>
            </p:cNvPicPr>
            <p:nvPr/>
          </p:nvPicPr>
          <p:blipFill>
            <a:blip r:embed="rId3">
              <a:extLst/>
            </a:blip>
            <a:stretch>
              <a:fillRect/>
            </a:stretch>
          </p:blipFill>
          <p:spPr>
            <a:xfrm>
              <a:off x="0" y="0"/>
              <a:ext cx="4879582" cy="4914900"/>
            </a:xfrm>
            <a:prstGeom prst="rect">
              <a:avLst/>
            </a:prstGeom>
            <a:effectLst/>
          </p:spPr>
        </p:pic>
      </p:grpSp>
      <p:pic>
        <p:nvPicPr>
          <p:cNvPr id="339" name="A black-and-white photo of the Beatles performing. Three band members stand in the foreground, singing and playing guitars. The drummer is visible behind them. All are wearing leather jackets." descr="A black-and-white photo of the Beatles performing. Three band members stand in the foreground, singing and playing guitars. The drummer is visible behind them. All are wearing leather jackets."/>
          <p:cNvPicPr>
            <a:picLocks noChangeAspect="1"/>
          </p:cNvPicPr>
          <p:nvPr/>
        </p:nvPicPr>
        <p:blipFill>
          <a:blip r:embed="rId4">
            <a:extLst/>
          </a:blip>
          <a:stretch>
            <a:fillRect/>
          </a:stretch>
        </p:blipFill>
        <p:spPr>
          <a:xfrm>
            <a:off x="1486569" y="6035809"/>
            <a:ext cx="4142915" cy="327037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Line"/>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p>
        </p:txBody>
      </p:sp>
      <p:sp>
        <p:nvSpPr>
          <p:cNvPr id="342" name="“Please Please Me” and the first lp (1962)"/>
          <p:cNvSpPr txBox="1"/>
          <p:nvPr>
            <p:ph type="title"/>
          </p:nvPr>
        </p:nvSpPr>
        <p:spPr>
          <a:prstGeom prst="rect">
            <a:avLst/>
          </a:prstGeom>
        </p:spPr>
        <p:txBody>
          <a:bodyPr/>
          <a:lstStyle>
            <a:lvl1pPr defTabSz="560831">
              <a:spcBef>
                <a:spcPts val="2200"/>
              </a:spcBef>
              <a:defRPr sz="4800"/>
            </a:lvl1pPr>
          </a:lstStyle>
          <a:p>
            <a:pPr/>
            <a:r>
              <a:t>“Please Please Me” and the first lp (1962)</a:t>
            </a:r>
          </a:p>
        </p:txBody>
      </p:sp>
      <p:sp>
        <p:nvSpPr>
          <p:cNvPr id="343" name="Before “Please Please Me” the record business model top-down: song, publisher, record company, and performer.…"/>
          <p:cNvSpPr txBox="1"/>
          <p:nvPr>
            <p:ph type="body" sz="half" idx="1"/>
          </p:nvPr>
        </p:nvSpPr>
        <p:spPr>
          <a:xfrm>
            <a:off x="571499" y="1605491"/>
            <a:ext cx="9066809" cy="3832226"/>
          </a:xfrm>
          <a:prstGeom prst="rect">
            <a:avLst/>
          </a:prstGeom>
        </p:spPr>
        <p:txBody>
          <a:bodyPr/>
          <a:lstStyle/>
          <a:p>
            <a:pPr lvl="1" marL="618934" indent="-261810" defTabSz="443991">
              <a:spcBef>
                <a:spcPts val="1300"/>
              </a:spcBef>
              <a:buClr>
                <a:srgbClr val="0F6FC6"/>
              </a:buClr>
              <a:buChar char="-"/>
              <a:defRPr sz="3040"/>
            </a:pPr>
            <a:r>
              <a:t>Before “Please Please Me” the record business model top-down: song, publisher, record company, and performer. </a:t>
            </a:r>
          </a:p>
          <a:p>
            <a:pPr lvl="2" marL="1070452" indent="-356204" defTabSz="443991">
              <a:spcBef>
                <a:spcPts val="1300"/>
              </a:spcBef>
              <a:buClr>
                <a:srgbClr val="0F6FC6"/>
              </a:buClr>
              <a:buChar char="-"/>
              <a:defRPr sz="3040"/>
            </a:pPr>
            <a:r>
              <a:t>A song often had several competing versions </a:t>
            </a:r>
          </a:p>
          <a:p>
            <a:pPr lvl="2" marL="1070452" indent="-356204" defTabSz="443991">
              <a:spcBef>
                <a:spcPts val="1300"/>
              </a:spcBef>
              <a:buClr>
                <a:srgbClr val="0F6FC6"/>
              </a:buClr>
              <a:buChar char="-"/>
              <a:defRPr sz="3040"/>
            </a:pPr>
            <a:r>
              <a:t>Artists were lucky to be paid at all.</a:t>
            </a:r>
          </a:p>
          <a:p>
            <a:pPr lvl="2" marL="1070452" indent="-356204" defTabSz="443991">
              <a:spcBef>
                <a:spcPts val="1300"/>
              </a:spcBef>
              <a:buClr>
                <a:srgbClr val="0F6FC6"/>
              </a:buClr>
              <a:buChar char="-"/>
              <a:defRPr sz="3040"/>
            </a:pPr>
            <a:r>
              <a:t>Named lead singer with a backing band</a:t>
            </a:r>
          </a:p>
        </p:txBody>
      </p:sp>
      <p:sp>
        <p:nvSpPr>
          <p:cNvPr id="344" name="Mark Lewisohn: “There can scarcely have been 585 more productive minutes in the history of recorded music.”…"/>
          <p:cNvSpPr txBox="1"/>
          <p:nvPr/>
        </p:nvSpPr>
        <p:spPr>
          <a:xfrm>
            <a:off x="788326" y="6091766"/>
            <a:ext cx="11861800"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814387" indent="-344487" defTabSz="584200">
              <a:spcBef>
                <a:spcPts val="1800"/>
              </a:spcBef>
              <a:buClr>
                <a:srgbClr val="0F6FC6"/>
              </a:buClr>
              <a:buSzPct val="75000"/>
              <a:buFont typeface="Zapf Dingbats"/>
              <a:buChar char="-"/>
              <a:tabLst/>
              <a:defRPr sz="3300">
                <a:solidFill>
                  <a:srgbClr val="5C5C5C"/>
                </a:solidFill>
              </a:defRPr>
            </a:pPr>
            <a:r>
              <a:t>Mark Lewisohn: “There can scarcely have been 585 more productive minutes in the history of recorded music.” </a:t>
            </a:r>
          </a:p>
          <a:p>
            <a:pPr lvl="1" marL="814387" indent="-344487" defTabSz="584200">
              <a:spcBef>
                <a:spcPts val="1800"/>
              </a:spcBef>
              <a:buClr>
                <a:srgbClr val="0F6FC6"/>
              </a:buClr>
              <a:buSzPct val="75000"/>
              <a:buFont typeface="Zapf Dingbats"/>
              <a:buChar char="-"/>
              <a:tabLst/>
              <a:defRPr sz="3300">
                <a:solidFill>
                  <a:srgbClr val="5C5C5C"/>
                </a:solidFill>
              </a:defRPr>
            </a:pPr>
            <a:r>
              <a:t>The Beatles cut thirteen songs, twelve of which became their entire first long-playing record. </a:t>
            </a:r>
          </a:p>
        </p:txBody>
      </p:sp>
      <p:pic>
        <p:nvPicPr>
          <p:cNvPr id="345" name="Image" descr="Image"/>
          <p:cNvPicPr>
            <a:picLocks noChangeAspect="1"/>
          </p:cNvPicPr>
          <p:nvPr/>
        </p:nvPicPr>
        <p:blipFill>
          <a:blip r:embed="rId2">
            <a:extLst/>
          </a:blip>
          <a:stretch>
            <a:fillRect/>
          </a:stretch>
        </p:blipFill>
        <p:spPr>
          <a:xfrm>
            <a:off x="9722974" y="567266"/>
            <a:ext cx="2934693" cy="293469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Line"/>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p>
        </p:txBody>
      </p:sp>
      <p:sp>
        <p:nvSpPr>
          <p:cNvPr id="348" name="“Please Please Me” (1962)"/>
          <p:cNvSpPr txBox="1"/>
          <p:nvPr>
            <p:ph type="title"/>
          </p:nvPr>
        </p:nvSpPr>
        <p:spPr>
          <a:prstGeom prst="rect">
            <a:avLst/>
          </a:prstGeom>
        </p:spPr>
        <p:txBody>
          <a:bodyPr/>
          <a:lstStyle>
            <a:lvl1pPr defTabSz="560831">
              <a:spcBef>
                <a:spcPts val="2200"/>
              </a:spcBef>
              <a:defRPr sz="4800"/>
            </a:lvl1pPr>
          </a:lstStyle>
          <a:p>
            <a:pPr/>
            <a:r>
              <a:t>“Please Please Me” (1962)</a:t>
            </a:r>
          </a:p>
        </p:txBody>
      </p:sp>
      <p:sp>
        <p:nvSpPr>
          <p:cNvPr id="349" name="Released in the first week of January 1963, “Please Please Me” promptly reached number one and remained in the album charts for seventy weeks.…"/>
          <p:cNvSpPr txBox="1"/>
          <p:nvPr>
            <p:ph type="body" idx="1"/>
          </p:nvPr>
        </p:nvSpPr>
        <p:spPr>
          <a:xfrm>
            <a:off x="334902" y="1950938"/>
            <a:ext cx="11555943" cy="6943924"/>
          </a:xfrm>
          <a:prstGeom prst="rect">
            <a:avLst/>
          </a:prstGeom>
        </p:spPr>
        <p:txBody>
          <a:bodyPr/>
          <a:lstStyle/>
          <a:p>
            <a:pPr lvl="1" marL="537495" indent="-227361" defTabSz="385572">
              <a:spcBef>
                <a:spcPts val="1100"/>
              </a:spcBef>
              <a:buClr>
                <a:srgbClr val="0F6FC6"/>
              </a:buClr>
              <a:defRPr sz="2640"/>
            </a:pPr>
            <a:r>
              <a:t> Released in the first week of January 1963, “Please Please Me” promptly reached number one and remained in the album charts for seventy weeks. </a:t>
            </a:r>
          </a:p>
          <a:p>
            <a:pPr lvl="1" marL="537495" indent="-227361" defTabSz="385572">
              <a:spcBef>
                <a:spcPts val="1100"/>
              </a:spcBef>
              <a:buClr>
                <a:srgbClr val="0F6FC6"/>
              </a:buClr>
              <a:defRPr sz="2640"/>
            </a:pPr>
            <a:r>
              <a:t>Influences</a:t>
            </a:r>
          </a:p>
          <a:p>
            <a:pPr lvl="2" marL="847629" indent="-227361" defTabSz="385572">
              <a:spcBef>
                <a:spcPts val="1100"/>
              </a:spcBef>
              <a:buClr>
                <a:srgbClr val="0F6FC6"/>
              </a:buClr>
              <a:defRPr sz="2640"/>
            </a:pPr>
            <a:r>
              <a:t>Roy Orbison and Carl Perkins</a:t>
            </a:r>
          </a:p>
          <a:p>
            <a:pPr lvl="1" marL="537495" indent="-227361" defTabSz="385572">
              <a:spcBef>
                <a:spcPts val="1100"/>
              </a:spcBef>
              <a:buClr>
                <a:srgbClr val="0F6FC6"/>
              </a:buClr>
              <a:defRPr sz="2640"/>
            </a:pPr>
            <a:r>
              <a:t>Straightforward, up-tempo love song</a:t>
            </a:r>
          </a:p>
          <a:p>
            <a:pPr lvl="2" marL="847629" indent="-227361" defTabSz="385572">
              <a:spcBef>
                <a:spcPts val="1100"/>
              </a:spcBef>
              <a:buClr>
                <a:srgbClr val="0F6FC6"/>
              </a:buClr>
              <a:defRPr sz="2640"/>
            </a:pPr>
            <a:r>
              <a:t>AABA form</a:t>
            </a:r>
          </a:p>
          <a:p>
            <a:pPr lvl="2" marL="847629" indent="-227361" defTabSz="385572">
              <a:spcBef>
                <a:spcPts val="1100"/>
              </a:spcBef>
              <a:buClr>
                <a:srgbClr val="0F6FC6"/>
              </a:buClr>
              <a:defRPr sz="2640"/>
            </a:pPr>
            <a:r>
              <a:t>Intense B section</a:t>
            </a:r>
          </a:p>
          <a:p>
            <a:pPr lvl="2" marL="847629" indent="-227361" defTabSz="385572">
              <a:spcBef>
                <a:spcPts val="1100"/>
              </a:spcBef>
              <a:buClr>
                <a:srgbClr val="0F6FC6"/>
              </a:buClr>
              <a:defRPr sz="2640"/>
            </a:pPr>
            <a:r>
              <a:t>Some complex harmonic turns</a:t>
            </a:r>
          </a:p>
          <a:p>
            <a:pPr lvl="2" marL="847629" indent="-227361" defTabSz="385572">
              <a:spcBef>
                <a:spcPts val="1100"/>
              </a:spcBef>
              <a:buClr>
                <a:srgbClr val="0F6FC6"/>
              </a:buClr>
              <a:defRPr sz="2640"/>
            </a:pPr>
            <a:r>
              <a:t>Forceful drumming</a:t>
            </a:r>
          </a:p>
          <a:p>
            <a:pPr lvl="2" marL="847629" indent="-227361" defTabSz="385572">
              <a:spcBef>
                <a:spcPts val="1100"/>
              </a:spcBef>
              <a:buClr>
                <a:srgbClr val="0F6FC6"/>
              </a:buClr>
              <a:defRPr sz="2640"/>
            </a:pPr>
            <a:r>
              <a:t>Favorite Beatle sound – guitar lines in octaves</a:t>
            </a:r>
          </a:p>
          <a:p>
            <a:pPr lvl="1" marL="537495" indent="-227361" defTabSz="385572">
              <a:spcBef>
                <a:spcPts val="1100"/>
              </a:spcBef>
              <a:buClr>
                <a:srgbClr val="0F6FC6"/>
              </a:buClr>
              <a:defRPr sz="2640"/>
            </a:pPr>
            <a:r>
              <a:t>Leads Harrison to adopt 12-string Rickenbacker</a:t>
            </a:r>
          </a:p>
        </p:txBody>
      </p:sp>
      <p:pic>
        <p:nvPicPr>
          <p:cNvPr id="350" name="Image" descr="Image"/>
          <p:cNvPicPr>
            <a:picLocks noChangeAspect="1"/>
          </p:cNvPicPr>
          <p:nvPr/>
        </p:nvPicPr>
        <p:blipFill>
          <a:blip r:embed="rId2">
            <a:extLst/>
          </a:blip>
          <a:stretch>
            <a:fillRect/>
          </a:stretch>
        </p:blipFill>
        <p:spPr>
          <a:xfrm>
            <a:off x="10590972" y="280888"/>
            <a:ext cx="2277832" cy="227783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53" name="“Beatlemania” begins"/>
          <p:cNvSpPr txBox="1"/>
          <p:nvPr>
            <p:ph type="title"/>
          </p:nvPr>
        </p:nvSpPr>
        <p:spPr>
          <a:xfrm>
            <a:off x="571500" y="576876"/>
            <a:ext cx="11861800" cy="723901"/>
          </a:xfrm>
          <a:prstGeom prst="rect">
            <a:avLst/>
          </a:prstGeom>
        </p:spPr>
        <p:txBody>
          <a:bodyPr/>
          <a:lstStyle>
            <a:lvl1pPr defTabSz="543305">
              <a:spcBef>
                <a:spcPts val="2100"/>
              </a:spcBef>
              <a:defRPr sz="4836"/>
            </a:lvl1pPr>
          </a:lstStyle>
          <a:p>
            <a:pPr/>
            <a:r>
              <a:t>“Beatlemania” begins</a:t>
            </a:r>
          </a:p>
        </p:txBody>
      </p:sp>
      <p:sp>
        <p:nvSpPr>
          <p:cNvPr id="354" name="1962 June 6     Audition for EMI; signed by producer George Martin…"/>
          <p:cNvSpPr txBox="1"/>
          <p:nvPr/>
        </p:nvSpPr>
        <p:spPr>
          <a:xfrm>
            <a:off x="507999" y="2843106"/>
            <a:ext cx="12462935" cy="482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indent="0">
              <a:defRPr sz="2800">
                <a:solidFill>
                  <a:srgbClr val="000000"/>
                </a:solidFill>
              </a:defRPr>
            </a:pPr>
            <a:r>
              <a:t>1962 </a:t>
            </a:r>
            <a:r>
              <a:t>June 6	   	Audition for EMI; signed by producer George Martin</a:t>
            </a:r>
          </a:p>
          <a:p>
            <a:pPr indent="650240">
              <a:defRPr sz="2800">
                <a:solidFill>
                  <a:srgbClr val="000000"/>
                </a:solidFill>
              </a:defRPr>
            </a:pPr>
            <a:r>
              <a:t>	Aug. 18	   	Ringo Starr replaces drummer Pete Best</a:t>
            </a:r>
          </a:p>
          <a:p>
            <a:pPr indent="650240">
              <a:defRPr sz="2800">
                <a:solidFill>
                  <a:srgbClr val="000000"/>
                </a:solidFill>
              </a:defRPr>
            </a:pPr>
            <a:r>
              <a:t>	Oct. 5		</a:t>
            </a:r>
            <a:r>
              <a:rPr i="1"/>
              <a:t>Love Me Do/P.S. I Love You</a:t>
            </a:r>
            <a:r>
              <a:t> released in U.K.</a:t>
            </a:r>
          </a:p>
          <a:p>
            <a:pPr indent="650240">
              <a:defRPr sz="2800">
                <a:solidFill>
                  <a:srgbClr val="000000"/>
                </a:solidFill>
              </a:defRPr>
            </a:pPr>
            <a:r>
              <a:t>	Dec. 18-31	Final Hamburg performances</a:t>
            </a:r>
            <a:br/>
            <a:r>
              <a:t>1963	Jan 11		</a:t>
            </a:r>
            <a:r>
              <a:rPr i="1"/>
              <a:t>Please Please Me/Ask Me Why</a:t>
            </a:r>
            <a:r>
              <a:t> released in U.K.</a:t>
            </a:r>
          </a:p>
          <a:p>
            <a:pPr indent="650240">
              <a:defRPr sz="2800">
                <a:solidFill>
                  <a:srgbClr val="000000"/>
                </a:solidFill>
              </a:defRPr>
            </a:pPr>
            <a:r>
              <a:t>	Late Feb.	</a:t>
            </a:r>
            <a:r>
              <a:rPr i="1"/>
              <a:t>Please Please Me</a:t>
            </a:r>
            <a:r>
              <a:t> hits #1 on British charts</a:t>
            </a:r>
          </a:p>
          <a:p>
            <a:pPr indent="650240">
              <a:defRPr sz="2800">
                <a:solidFill>
                  <a:srgbClr val="000000"/>
                </a:solidFill>
              </a:defRPr>
            </a:pPr>
            <a:r>
              <a:t>	Mar. 22		</a:t>
            </a:r>
            <a:r>
              <a:rPr i="1"/>
              <a:t>Please Please Me</a:t>
            </a:r>
            <a:r>
              <a:t>, first Beatles LP, released in U.K. #1 30 weeks</a:t>
            </a:r>
          </a:p>
          <a:p>
            <a:pPr indent="650240">
              <a:defRPr sz="2800">
                <a:solidFill>
                  <a:srgbClr val="000000"/>
                </a:solidFill>
              </a:defRPr>
            </a:pPr>
            <a:r>
              <a:t>	Oct. 13		First outbreak of “Beatlemania”</a:t>
            </a:r>
          </a:p>
          <a:p>
            <a:pPr indent="650240">
              <a:defRPr sz="2800">
                <a:solidFill>
                  <a:srgbClr val="000000"/>
                </a:solidFill>
              </a:defRPr>
            </a:pPr>
            <a:r>
              <a:t>	Nov. 4		Capitol Records signs The Beatles for U.S. recordings</a:t>
            </a:r>
          </a:p>
          <a:p>
            <a:pPr lvl="1" indent="650240">
              <a:defRPr sz="2800">
                <a:solidFill>
                  <a:srgbClr val="000000"/>
                </a:solidFill>
              </a:defRPr>
            </a:pPr>
            <a:r>
              <a:t>	Dec. 26		</a:t>
            </a:r>
            <a:r>
              <a:rPr i="1"/>
              <a:t>I Want to Hold Your</a:t>
            </a:r>
            <a:r>
              <a:t> </a:t>
            </a:r>
            <a:r>
              <a:rPr i="1"/>
              <a:t>Hand/I Saw Her Standing There</a:t>
            </a:r>
            <a:r>
              <a:t> released US</a:t>
            </a:r>
            <a:r>
              <a:rPr sz="2400"/>
              <a: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57" name="I Want to Hold Your Hand"/>
          <p:cNvSpPr txBox="1"/>
          <p:nvPr>
            <p:ph type="title"/>
          </p:nvPr>
        </p:nvSpPr>
        <p:spPr>
          <a:prstGeom prst="rect">
            <a:avLst/>
          </a:prstGeom>
        </p:spPr>
        <p:txBody>
          <a:bodyPr/>
          <a:lstStyle>
            <a:lvl1pPr defTabSz="543305">
              <a:spcBef>
                <a:spcPts val="2100"/>
              </a:spcBef>
              <a:defRPr sz="4836"/>
            </a:lvl1pPr>
          </a:lstStyle>
          <a:p>
            <a:pPr/>
            <a:r>
              <a:t>I Want to Hold Your Hand </a:t>
            </a:r>
          </a:p>
        </p:txBody>
      </p:sp>
      <p:sp>
        <p:nvSpPr>
          <p:cNvPr id="358" name="Verse/refrain form with “middle 8”…"/>
          <p:cNvSpPr txBox="1"/>
          <p:nvPr>
            <p:ph type="body" sz="half" idx="1"/>
          </p:nvPr>
        </p:nvSpPr>
        <p:spPr>
          <a:xfrm>
            <a:off x="622300" y="1701800"/>
            <a:ext cx="6428787" cy="5985633"/>
          </a:xfrm>
          <a:prstGeom prst="rect">
            <a:avLst/>
          </a:prstGeom>
        </p:spPr>
        <p:txBody>
          <a:bodyPr/>
          <a:lstStyle/>
          <a:p>
            <a:pPr marL="404113" indent="-404113" defTabSz="502412">
              <a:spcBef>
                <a:spcPts val="1500"/>
              </a:spcBef>
              <a:buChar char="•"/>
              <a:defRPr sz="2752">
                <a:solidFill>
                  <a:srgbClr val="53585F"/>
                </a:solidFill>
              </a:defRPr>
            </a:pPr>
            <a:r>
              <a:t>Verse/refrain form with “middle 8”</a:t>
            </a:r>
          </a:p>
          <a:p>
            <a:pPr marL="404113" indent="-404113" defTabSz="502412">
              <a:spcBef>
                <a:spcPts val="1500"/>
              </a:spcBef>
              <a:buChar char="•"/>
              <a:defRPr sz="2752">
                <a:solidFill>
                  <a:srgbClr val="53585F"/>
                </a:solidFill>
              </a:defRPr>
            </a:pPr>
            <a:r>
              <a:t>Everly Brothers influence</a:t>
            </a:r>
          </a:p>
          <a:p>
            <a:pPr marL="404113" indent="-404113" defTabSz="502412">
              <a:spcBef>
                <a:spcPts val="1500"/>
              </a:spcBef>
              <a:buChar char="•"/>
              <a:defRPr sz="2752">
                <a:solidFill>
                  <a:srgbClr val="53585F"/>
                </a:solidFill>
              </a:defRPr>
            </a:pPr>
            <a:r>
              <a:t>Vocal style</a:t>
            </a:r>
          </a:p>
          <a:p>
            <a:pPr lvl="1" marL="883999" indent="-479885" defTabSz="502412">
              <a:spcBef>
                <a:spcPts val="1500"/>
              </a:spcBef>
              <a:buChar char="–"/>
              <a:defRPr sz="2752">
                <a:solidFill>
                  <a:srgbClr val="53585F"/>
                </a:solidFill>
              </a:defRPr>
            </a:pPr>
            <a:r>
              <a:t>Rising at end of verse into falsetto</a:t>
            </a:r>
          </a:p>
          <a:p>
            <a:pPr lvl="1" marL="883999" indent="-479885" defTabSz="502412">
              <a:spcBef>
                <a:spcPts val="1500"/>
              </a:spcBef>
              <a:buChar char="–"/>
              <a:defRPr sz="2752">
                <a:solidFill>
                  <a:srgbClr val="53585F"/>
                </a:solidFill>
              </a:defRPr>
            </a:pPr>
            <a:r>
              <a:t>Melismas</a:t>
            </a:r>
          </a:p>
          <a:p>
            <a:pPr lvl="1" marL="883999" indent="-479885" defTabSz="502412">
              <a:spcBef>
                <a:spcPts val="1500"/>
              </a:spcBef>
              <a:buChar char="–"/>
              <a:defRPr sz="2752">
                <a:solidFill>
                  <a:srgbClr val="53585F"/>
                </a:solidFill>
              </a:defRPr>
            </a:pPr>
            <a:r>
              <a:t>Hints of blues shouter voice</a:t>
            </a:r>
          </a:p>
          <a:p>
            <a:pPr marL="404113" indent="-404113" defTabSz="502412">
              <a:spcBef>
                <a:spcPts val="1500"/>
              </a:spcBef>
              <a:buChar char="•"/>
              <a:defRPr sz="2752">
                <a:solidFill>
                  <a:srgbClr val="53585F"/>
                </a:solidFill>
              </a:defRPr>
            </a:pPr>
            <a:r>
              <a:t>Note:  no guitar solos</a:t>
            </a:r>
          </a:p>
          <a:p>
            <a:pPr marL="404113" indent="-404113" defTabSz="502412">
              <a:spcBef>
                <a:spcPts val="1500"/>
              </a:spcBef>
              <a:buChar char="•"/>
              <a:defRPr sz="2752">
                <a:solidFill>
                  <a:srgbClr val="53585F"/>
                </a:solidFill>
              </a:defRPr>
            </a:pPr>
            <a:r>
              <a:t>this early sound characteristic of fact they had no drummer until ‘61</a:t>
            </a:r>
          </a:p>
        </p:txBody>
      </p:sp>
      <p:pic>
        <p:nvPicPr>
          <p:cNvPr id="359" name="Image" descr="Image"/>
          <p:cNvPicPr>
            <a:picLocks noChangeAspect="1"/>
          </p:cNvPicPr>
          <p:nvPr/>
        </p:nvPicPr>
        <p:blipFill>
          <a:blip r:embed="rId2">
            <a:extLst/>
          </a:blip>
          <a:stretch>
            <a:fillRect/>
          </a:stretch>
        </p:blipFill>
        <p:spPr>
          <a:xfrm>
            <a:off x="8282927" y="546094"/>
            <a:ext cx="4113641" cy="4010800"/>
          </a:xfrm>
          <a:prstGeom prst="rect">
            <a:avLst/>
          </a:prstGeom>
          <a:ln w="12700">
            <a:miter lim="400000"/>
          </a:ln>
        </p:spPr>
      </p:pic>
      <p:sp>
        <p:nvSpPr>
          <p:cNvPr id="360" name="I saw her standing there"/>
          <p:cNvSpPr txBox="1"/>
          <p:nvPr/>
        </p:nvSpPr>
        <p:spPr>
          <a:xfrm>
            <a:off x="6873804" y="5406040"/>
            <a:ext cx="5692669"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43305">
              <a:spcBef>
                <a:spcPts val="2100"/>
              </a:spcBef>
              <a:tabLst/>
              <a:defRPr cap="all" sz="4836">
                <a:solidFill>
                  <a:srgbClr val="747676"/>
                </a:solidFill>
                <a:latin typeface="DIN Condensed"/>
                <a:ea typeface="DIN Condensed"/>
                <a:cs typeface="DIN Condensed"/>
                <a:sym typeface="DIN Condensed"/>
              </a:defRPr>
            </a:lvl1pPr>
          </a:lstStyle>
          <a:p>
            <a:pPr/>
            <a:r>
              <a:t>I saw her standing there</a:t>
            </a:r>
          </a:p>
        </p:txBody>
      </p:sp>
      <p:sp>
        <p:nvSpPr>
          <p:cNvPr id="361" name="Could be Little Richard Song…"/>
          <p:cNvSpPr txBox="1"/>
          <p:nvPr/>
        </p:nvSpPr>
        <p:spPr>
          <a:xfrm>
            <a:off x="6942766" y="6597671"/>
            <a:ext cx="5554745" cy="2663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6404" indent="-446404" defTabSz="554990">
              <a:spcBef>
                <a:spcPts val="1700"/>
              </a:spcBef>
              <a:buSzPct val="75000"/>
              <a:buFont typeface="Zapf Dingbats"/>
              <a:buChar char="•"/>
              <a:tabLst/>
              <a:defRPr sz="3040"/>
            </a:pPr>
            <a:r>
              <a:t>Could be Little Richard Song</a:t>
            </a:r>
          </a:p>
          <a:p>
            <a:pPr marL="446404" indent="-446404" defTabSz="554990">
              <a:spcBef>
                <a:spcPts val="1700"/>
              </a:spcBef>
              <a:buSzPct val="75000"/>
              <a:buFont typeface="Zapf Dingbats"/>
              <a:buChar char="•"/>
              <a:tabLst/>
              <a:defRPr sz="3040"/>
            </a:pPr>
            <a:r>
              <a:t>Shows their hard-driving Hamburg rock roots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Most English rock and roll stars manufactured idols like Cliff Richards…"/>
          <p:cNvSpPr txBox="1"/>
          <p:nvPr>
            <p:ph type="body" idx="1"/>
          </p:nvPr>
        </p:nvSpPr>
        <p:spPr>
          <a:xfrm>
            <a:off x="266700" y="2160719"/>
            <a:ext cx="11861800" cy="5432162"/>
          </a:xfrm>
          <a:prstGeom prst="rect">
            <a:avLst/>
          </a:prstGeom>
        </p:spPr>
        <p:txBody>
          <a:bodyPr/>
          <a:lstStyle/>
          <a:p>
            <a:pPr marL="441705" indent="-441705" defTabSz="549148">
              <a:spcBef>
                <a:spcPts val="1600"/>
              </a:spcBef>
              <a:buChar char="•"/>
              <a:defRPr sz="2820">
                <a:solidFill>
                  <a:srgbClr val="53585F"/>
                </a:solidFill>
              </a:defRPr>
            </a:pPr>
            <a:r>
              <a:t>Most English rock and roll stars manufactured idols like Cliff Richards</a:t>
            </a:r>
          </a:p>
          <a:p>
            <a:pPr marL="441705" indent="-441705" defTabSz="549148">
              <a:spcBef>
                <a:spcPts val="1600"/>
              </a:spcBef>
              <a:buChar char="•"/>
              <a:defRPr sz="2820">
                <a:solidFill>
                  <a:srgbClr val="53585F"/>
                </a:solidFill>
              </a:defRPr>
            </a:pPr>
            <a:r>
              <a:t>Teens (esp. guitarists) look to records of American blues, folk music</a:t>
            </a:r>
          </a:p>
          <a:p>
            <a:pPr lvl="1" marL="883411" indent="-441705" defTabSz="549148">
              <a:spcBef>
                <a:spcPts val="1600"/>
              </a:spcBef>
              <a:buChar char="•"/>
              <a:defRPr sz="2820">
                <a:solidFill>
                  <a:srgbClr val="53585F"/>
                </a:solidFill>
              </a:defRPr>
            </a:pPr>
            <a:r>
              <a:t>Merchant marines brought back American R&amp;B, blues and rock’n’roll records</a:t>
            </a:r>
          </a:p>
          <a:p>
            <a:pPr marL="441705" indent="-441705" defTabSz="549148">
              <a:spcBef>
                <a:spcPts val="1600"/>
              </a:spcBef>
              <a:buChar char="•"/>
              <a:defRPr sz="2820">
                <a:solidFill>
                  <a:srgbClr val="53585F"/>
                </a:solidFill>
              </a:defRPr>
            </a:pPr>
            <a:r>
              <a:t>Sparks </a:t>
            </a:r>
            <a:r>
              <a:t>skiffle</a:t>
            </a:r>
            <a:r>
              <a:t> craze </a:t>
            </a:r>
          </a:p>
          <a:p>
            <a:pPr lvl="1" marL="966231" indent="-524525" defTabSz="549148">
              <a:spcBef>
                <a:spcPts val="1600"/>
              </a:spcBef>
              <a:buChar char="–"/>
              <a:defRPr sz="2820">
                <a:solidFill>
                  <a:srgbClr val="53585F"/>
                </a:solidFill>
              </a:defRPr>
            </a:pPr>
            <a:r>
              <a:t>Syncopated mixture of jazz, folk, and blues</a:t>
            </a:r>
          </a:p>
          <a:p>
            <a:pPr lvl="1" marL="966231" indent="-524525" defTabSz="549148">
              <a:spcBef>
                <a:spcPts val="1600"/>
              </a:spcBef>
              <a:buChar char="–"/>
              <a:defRPr sz="2820">
                <a:solidFill>
                  <a:srgbClr val="53585F"/>
                </a:solidFill>
              </a:defRPr>
            </a:pPr>
            <a:r>
              <a:t>Instrumentation cheap, easily accessible</a:t>
            </a:r>
          </a:p>
          <a:p>
            <a:pPr lvl="1" marL="966231" indent="-524525" defTabSz="549148">
              <a:spcBef>
                <a:spcPts val="1600"/>
              </a:spcBef>
              <a:buChar char="–"/>
              <a:defRPr sz="2820">
                <a:solidFill>
                  <a:srgbClr val="53585F"/>
                </a:solidFill>
              </a:defRPr>
            </a:pPr>
            <a:r>
              <a:t>Ex. Lonnie Donegan</a:t>
            </a:r>
          </a:p>
        </p:txBody>
      </p:sp>
      <p:pic>
        <p:nvPicPr>
          <p:cNvPr id="253" name="Image" descr="Image"/>
          <p:cNvPicPr>
            <a:picLocks noChangeAspect="1"/>
          </p:cNvPicPr>
          <p:nvPr/>
        </p:nvPicPr>
        <p:blipFill>
          <a:blip r:embed="rId2">
            <a:extLst/>
          </a:blip>
          <a:stretch>
            <a:fillRect/>
          </a:stretch>
        </p:blipFill>
        <p:spPr>
          <a:xfrm>
            <a:off x="9675153" y="145024"/>
            <a:ext cx="1571593" cy="1571593"/>
          </a:xfrm>
          <a:prstGeom prst="rect">
            <a:avLst/>
          </a:prstGeom>
          <a:ln w="12700">
            <a:miter lim="400000"/>
          </a:ln>
        </p:spPr>
      </p:pic>
      <p:pic>
        <p:nvPicPr>
          <p:cNvPr id="254" name="WHAT4_Photo03_04.jpg" descr="WHAT4_Photo03_04.jpg"/>
          <p:cNvPicPr>
            <a:picLocks noChangeAspect="0"/>
          </p:cNvPicPr>
          <p:nvPr/>
        </p:nvPicPr>
        <p:blipFill>
          <a:blip r:embed="rId3">
            <a:extLst/>
          </a:blip>
          <a:stretch>
            <a:fillRect/>
          </a:stretch>
        </p:blipFill>
        <p:spPr>
          <a:xfrm>
            <a:off x="8316914" y="4433844"/>
            <a:ext cx="4288072" cy="4257587"/>
          </a:xfrm>
          <a:prstGeom prst="rect">
            <a:avLst/>
          </a:prstGeom>
          <a:effectLst>
            <a:outerShdw sx="100000" sy="100000" kx="0" ky="0" algn="b" rotWithShape="0" blurRad="63500" dist="25400" dir="5400000">
              <a:srgbClr val="000000">
                <a:alpha val="50000"/>
              </a:srgbClr>
            </a:outerShdw>
          </a:effectLst>
        </p:spPr>
      </p:pic>
      <p:sp>
        <p:nvSpPr>
          <p:cNvPr id="255" name="Lonnie Donegan’s Skiffle group"/>
          <p:cNvSpPr txBox="1"/>
          <p:nvPr/>
        </p:nvSpPr>
        <p:spPr>
          <a:xfrm>
            <a:off x="8736976" y="8858249"/>
            <a:ext cx="385122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Lonnie Donegan’s Skiffle group</a:t>
            </a:r>
          </a:p>
        </p:txBody>
      </p:sp>
      <p:sp>
        <p:nvSpPr>
          <p:cNvPr id="256"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57" name="British Bands in the early 60s"/>
          <p:cNvSpPr txBox="1"/>
          <p:nvPr>
            <p:ph type="title"/>
          </p:nvPr>
        </p:nvSpPr>
        <p:spPr>
          <a:prstGeom prst="rect">
            <a:avLst/>
          </a:prstGeom>
        </p:spPr>
        <p:txBody>
          <a:bodyPr/>
          <a:lstStyle>
            <a:lvl1pPr defTabSz="543305">
              <a:spcBef>
                <a:spcPts val="2100"/>
              </a:spcBef>
              <a:defRPr sz="4836"/>
            </a:lvl1pPr>
          </a:lstStyle>
          <a:p>
            <a:pPr/>
            <a:r>
              <a:t>British Bands in the early 60s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Line"/>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p>
        </p:txBody>
      </p:sp>
      <p:sp>
        <p:nvSpPr>
          <p:cNvPr id="260" name="The Beatles and the British Invasion"/>
          <p:cNvSpPr txBox="1"/>
          <p:nvPr>
            <p:ph type="title"/>
          </p:nvPr>
        </p:nvSpPr>
        <p:spPr>
          <a:prstGeom prst="rect">
            <a:avLst/>
          </a:prstGeom>
        </p:spPr>
        <p:txBody>
          <a:bodyPr/>
          <a:lstStyle>
            <a:lvl1pPr defTabSz="502412">
              <a:spcBef>
                <a:spcPts val="1900"/>
              </a:spcBef>
              <a:defRPr sz="4816"/>
            </a:lvl1pPr>
          </a:lstStyle>
          <a:p>
            <a:pPr/>
            <a:r>
              <a:t>The Beatles and the British Invasion</a:t>
            </a:r>
          </a:p>
        </p:txBody>
      </p:sp>
      <p:sp>
        <p:nvSpPr>
          <p:cNvPr id="261" name="Other British Invasion bands included the Who, the Rolling Stones, Gerry and the Pacemakers, Herman’s Hermits, Kinks, Peter and Gordon, the Animals, the Hollies, Manfred Mann, Petula Clark, Freddie and the Dreamers, Wayne Fontana and the Mindbenders,the Dave Clark Five, the Troggs, Donovan, Lulu, the Searchers, Billy J. Kramer, Chad &amp; Jeremy, Them, Tom Jones,the Yardbirds, the Spencer Davis Group, and the Small Faces.…"/>
          <p:cNvSpPr txBox="1"/>
          <p:nvPr>
            <p:ph type="body" idx="1"/>
          </p:nvPr>
        </p:nvSpPr>
        <p:spPr>
          <a:xfrm>
            <a:off x="402166" y="5376333"/>
            <a:ext cx="11861801" cy="4662223"/>
          </a:xfrm>
          <a:prstGeom prst="rect">
            <a:avLst/>
          </a:prstGeom>
        </p:spPr>
        <p:txBody>
          <a:bodyPr/>
          <a:lstStyle/>
          <a:p>
            <a:pPr lvl="1" marL="814387" indent="-344487">
              <a:lnSpc>
                <a:spcPct val="80000"/>
              </a:lnSpc>
              <a:buClr>
                <a:srgbClr val="0F6FC6"/>
              </a:buClr>
              <a:defRPr sz="2900"/>
            </a:pPr>
            <a:r>
              <a:t>Other British Invasion bands included the </a:t>
            </a:r>
            <a:r>
              <a:rPr b="1"/>
              <a:t>Who</a:t>
            </a:r>
            <a:r>
              <a:t>, the </a:t>
            </a:r>
            <a:r>
              <a:rPr b="1"/>
              <a:t>Rolling Stones</a:t>
            </a:r>
            <a:r>
              <a:t>, </a:t>
            </a:r>
            <a:r>
              <a:rPr b="1"/>
              <a:t>Gerry and the Pacemakers</a:t>
            </a:r>
            <a:r>
              <a:t>, Herman’s Hermits, </a:t>
            </a:r>
            <a:r>
              <a:rPr b="1"/>
              <a:t>Kinks</a:t>
            </a:r>
            <a:r>
              <a:t>, Peter and Gordon, the </a:t>
            </a:r>
            <a:r>
              <a:rPr b="1"/>
              <a:t>Animals</a:t>
            </a:r>
            <a:r>
              <a:t>, the </a:t>
            </a:r>
            <a:r>
              <a:rPr b="1"/>
              <a:t>Hollies</a:t>
            </a:r>
            <a:r>
              <a:t>, Manfred Mann, Petula Clark, Freddie and the Dreamers, Wayne Fontana and the Mindbenders,the Dave Clark Five, the Troggs, Donovan, Lulu, the Searchers, Billy J. Kramer, Chad &amp; Jeremy, Them, Tom Jones,the </a:t>
            </a:r>
            <a:r>
              <a:rPr b="1"/>
              <a:t>Yardbirds</a:t>
            </a:r>
            <a:r>
              <a:t>, the Spencer Davis Group, and the Small Faces.</a:t>
            </a:r>
          </a:p>
          <a:p>
            <a:pPr lvl="3" marL="1694089" indent="-284389">
              <a:lnSpc>
                <a:spcPct val="80000"/>
              </a:lnSpc>
              <a:defRPr sz="2900"/>
            </a:pPr>
            <a:r>
              <a:t>Success indicated accelerating American receptivity to international pop influences</a:t>
            </a:r>
          </a:p>
        </p:txBody>
      </p:sp>
      <p:grpSp>
        <p:nvGrpSpPr>
          <p:cNvPr id="264" name="Beatles_1961_Final.jpg"/>
          <p:cNvGrpSpPr/>
          <p:nvPr/>
        </p:nvGrpSpPr>
        <p:grpSpPr>
          <a:xfrm>
            <a:off x="8502222" y="968380"/>
            <a:ext cx="4184417" cy="3475033"/>
            <a:chOff x="0" y="0"/>
            <a:chExt cx="4184415" cy="3475032"/>
          </a:xfrm>
        </p:grpSpPr>
        <p:pic>
          <p:nvPicPr>
            <p:cNvPr id="263" name="Beatles_1961_Final.jpg" descr="Beatles_1961_Final.jpg"/>
            <p:cNvPicPr>
              <a:picLocks noChangeAspect="1"/>
            </p:cNvPicPr>
            <p:nvPr/>
          </p:nvPicPr>
          <p:blipFill>
            <a:blip r:embed="rId2">
              <a:extLst/>
            </a:blip>
            <a:stretch>
              <a:fillRect/>
            </a:stretch>
          </p:blipFill>
          <p:spPr>
            <a:xfrm>
              <a:off x="38100" y="25400"/>
              <a:ext cx="4108216" cy="3360733"/>
            </a:xfrm>
            <a:prstGeom prst="rect">
              <a:avLst/>
            </a:prstGeom>
            <a:ln>
              <a:noFill/>
            </a:ln>
            <a:effectLst/>
          </p:spPr>
        </p:pic>
        <p:pic>
          <p:nvPicPr>
            <p:cNvPr id="262" name="Beatles_1961_Final.jpg" descr="Beatles_1961_Final.jpg"/>
            <p:cNvPicPr>
              <a:picLocks noChangeAspect="0"/>
            </p:cNvPicPr>
            <p:nvPr/>
          </p:nvPicPr>
          <p:blipFill>
            <a:blip r:embed="rId3">
              <a:extLst/>
            </a:blip>
            <a:stretch>
              <a:fillRect/>
            </a:stretch>
          </p:blipFill>
          <p:spPr>
            <a:xfrm>
              <a:off x="0" y="0"/>
              <a:ext cx="4184416" cy="3475033"/>
            </a:xfrm>
            <a:prstGeom prst="rect">
              <a:avLst/>
            </a:prstGeom>
            <a:effectLst/>
          </p:spPr>
        </p:pic>
      </p:grpSp>
      <p:sp>
        <p:nvSpPr>
          <p:cNvPr id="265" name="Beatles audience identified with the band…"/>
          <p:cNvSpPr txBox="1"/>
          <p:nvPr/>
        </p:nvSpPr>
        <p:spPr>
          <a:xfrm>
            <a:off x="-71967" y="1296758"/>
            <a:ext cx="8455886" cy="3224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52006" indent="-352006" defTabSz="531622">
              <a:lnSpc>
                <a:spcPct val="80000"/>
              </a:lnSpc>
              <a:spcBef>
                <a:spcPts val="1600"/>
              </a:spcBef>
              <a:buSzPct val="75000"/>
              <a:buFont typeface="Zapf Dingbats"/>
              <a:buChar char="➤"/>
              <a:tabLst/>
              <a:defRPr sz="2821">
                <a:solidFill>
                  <a:srgbClr val="5C5C5C"/>
                </a:solidFill>
              </a:defRPr>
            </a:pPr>
          </a:p>
          <a:p>
            <a:pPr lvl="1" marL="741092" indent="-313483" defTabSz="531622">
              <a:lnSpc>
                <a:spcPct val="80000"/>
              </a:lnSpc>
              <a:spcBef>
                <a:spcPts val="1600"/>
              </a:spcBef>
              <a:buClr>
                <a:srgbClr val="0F6FC6"/>
              </a:buClr>
              <a:buSzPct val="75000"/>
              <a:buFont typeface="Zapf Dingbats"/>
              <a:buChar char="➤"/>
              <a:tabLst/>
              <a:defRPr sz="2821">
                <a:solidFill>
                  <a:srgbClr val="5C5C5C"/>
                </a:solidFill>
              </a:defRPr>
            </a:pPr>
            <a:r>
              <a:t>Beatles audience identified with the band</a:t>
            </a:r>
          </a:p>
          <a:p>
            <a:pPr lvl="3" marL="1541621" indent="-258794" defTabSz="531622">
              <a:lnSpc>
                <a:spcPct val="80000"/>
              </a:lnSpc>
              <a:spcBef>
                <a:spcPts val="1600"/>
              </a:spcBef>
              <a:buSzPct val="75000"/>
              <a:buFont typeface="Zapf Dingbats"/>
              <a:buChar char="➤"/>
              <a:tabLst/>
              <a:defRPr sz="2821">
                <a:solidFill>
                  <a:srgbClr val="5C5C5C"/>
                </a:solidFill>
              </a:defRPr>
            </a:pPr>
            <a:r>
              <a:t>Rock music became something performed </a:t>
            </a:r>
            <a:r>
              <a:rPr i="1"/>
              <a:t>by </a:t>
            </a:r>
            <a:r>
              <a:t>(not just for) middle-class youth</a:t>
            </a:r>
          </a:p>
          <a:p>
            <a:pPr lvl="3" marL="1541621" indent="-258794" defTabSz="531622">
              <a:lnSpc>
                <a:spcPct val="80000"/>
              </a:lnSpc>
              <a:spcBef>
                <a:spcPts val="1600"/>
              </a:spcBef>
              <a:buSzPct val="75000"/>
              <a:buFont typeface="Zapf Dingbats"/>
              <a:buChar char="➤"/>
              <a:tabLst/>
              <a:defRPr sz="2821">
                <a:solidFill>
                  <a:srgbClr val="5C5C5C"/>
                </a:solidFill>
              </a:defRPr>
            </a:pPr>
            <a:r>
              <a:t>Represented not just a musical style but also a </a:t>
            </a:r>
            <a:r>
              <a:rPr b="1"/>
              <a:t>lifestyle</a:t>
            </a:r>
          </a:p>
        </p:txBody>
      </p:sp>
      <p:sp>
        <p:nvSpPr>
          <p:cNvPr id="266" name="George Harrison, Pete Best, John…"/>
          <p:cNvSpPr txBox="1"/>
          <p:nvPr/>
        </p:nvSpPr>
        <p:spPr>
          <a:xfrm>
            <a:off x="8514762" y="4490772"/>
            <a:ext cx="415933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George Harrison, Pete Best, John </a:t>
            </a:r>
          </a:p>
          <a:p>
            <a:pPr/>
            <a:r>
              <a:t>Lennon, Paul McCartney, 1961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69" name="The Beatles – Style Periods"/>
          <p:cNvSpPr txBox="1"/>
          <p:nvPr>
            <p:ph type="title"/>
          </p:nvPr>
        </p:nvSpPr>
        <p:spPr>
          <a:prstGeom prst="rect">
            <a:avLst/>
          </a:prstGeom>
        </p:spPr>
        <p:txBody>
          <a:bodyPr/>
          <a:lstStyle>
            <a:lvl1pPr defTabSz="543305">
              <a:spcBef>
                <a:spcPts val="2100"/>
              </a:spcBef>
              <a:defRPr sz="4836"/>
            </a:lvl1pPr>
          </a:lstStyle>
          <a:p>
            <a:pPr/>
            <a:r>
              <a:t>The Beatles – Style Periods</a:t>
            </a:r>
          </a:p>
        </p:txBody>
      </p:sp>
      <p:sp>
        <p:nvSpPr>
          <p:cNvPr id="270" name="Early Career (1957-62)…"/>
          <p:cNvSpPr txBox="1"/>
          <p:nvPr>
            <p:ph type="body" idx="1"/>
          </p:nvPr>
        </p:nvSpPr>
        <p:spPr>
          <a:xfrm>
            <a:off x="571500" y="1701800"/>
            <a:ext cx="11861800" cy="7226300"/>
          </a:xfrm>
          <a:prstGeom prst="rect">
            <a:avLst/>
          </a:prstGeom>
        </p:spPr>
        <p:txBody>
          <a:bodyPr/>
          <a:lstStyle/>
          <a:p>
            <a:pPr>
              <a:buChar char="•"/>
            </a:pPr>
            <a:r>
              <a:t>Early Career (1957-62)</a:t>
            </a:r>
          </a:p>
          <a:p>
            <a:pPr>
              <a:buChar char="•"/>
            </a:pPr>
            <a:r>
              <a:t>“Beatlemania” (1962-64)</a:t>
            </a:r>
          </a:p>
          <a:p>
            <a:pPr>
              <a:buChar char="•"/>
            </a:pPr>
            <a:r>
              <a:t>Dylan-inspired seriousness (1964-66)</a:t>
            </a:r>
          </a:p>
          <a:p>
            <a:pPr>
              <a:buChar char="•"/>
            </a:pPr>
            <a:r>
              <a:t>Psychedelia (late 1966-1967)</a:t>
            </a:r>
          </a:p>
          <a:p>
            <a:pPr>
              <a:buChar char="•"/>
            </a:pPr>
            <a:r>
              <a:t>Return to Roots (1968-1970)</a:t>
            </a:r>
          </a:p>
        </p:txBody>
      </p:sp>
      <p:pic>
        <p:nvPicPr>
          <p:cNvPr id="271" name="beatles_cavern_club-small.jpg" descr="beatles_cavern_club-small.jpg"/>
          <p:cNvPicPr>
            <a:picLocks noChangeAspect="0"/>
          </p:cNvPicPr>
          <p:nvPr/>
        </p:nvPicPr>
        <p:blipFill>
          <a:blip r:embed="rId2">
            <a:extLst/>
          </a:blip>
          <a:stretch>
            <a:fillRect/>
          </a:stretch>
        </p:blipFill>
        <p:spPr>
          <a:xfrm>
            <a:off x="7909628" y="692486"/>
            <a:ext cx="4839188" cy="3466764"/>
          </a:xfrm>
          <a:prstGeom prst="rect">
            <a:avLst/>
          </a:prstGeom>
          <a:effectLst>
            <a:outerShdw sx="100000" sy="100000" kx="0" ky="0" algn="b" rotWithShape="0" blurRad="63500" dist="25400" dir="5400000">
              <a:srgbClr val="000000">
                <a:alpha val="50000"/>
              </a:srgbClr>
            </a:outerShdw>
          </a:effectLst>
        </p:spPr>
      </p:pic>
      <p:sp>
        <p:nvSpPr>
          <p:cNvPr id="272" name="The Beatles in Liverpool’s Cavern Club, 1962"/>
          <p:cNvSpPr txBox="1"/>
          <p:nvPr/>
        </p:nvSpPr>
        <p:spPr>
          <a:xfrm>
            <a:off x="7258804" y="4384192"/>
            <a:ext cx="548150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Beatles in Liverpool’s Cavern Club, 1962</a:t>
            </a:r>
          </a:p>
        </p:txBody>
      </p:sp>
      <p:grpSp>
        <p:nvGrpSpPr>
          <p:cNvPr id="275" name="Image"/>
          <p:cNvGrpSpPr/>
          <p:nvPr/>
        </p:nvGrpSpPr>
        <p:grpSpPr>
          <a:xfrm>
            <a:off x="952500" y="5880783"/>
            <a:ext cx="4308624" cy="3288618"/>
            <a:chOff x="0" y="0"/>
            <a:chExt cx="4308623" cy="3288617"/>
          </a:xfrm>
        </p:grpSpPr>
        <p:pic>
          <p:nvPicPr>
            <p:cNvPr id="274" name="Image" descr="Image"/>
            <p:cNvPicPr>
              <a:picLocks noChangeAspect="1"/>
            </p:cNvPicPr>
            <p:nvPr/>
          </p:nvPicPr>
          <p:blipFill>
            <a:blip r:embed="rId3">
              <a:extLst/>
            </a:blip>
            <a:stretch>
              <a:fillRect/>
            </a:stretch>
          </p:blipFill>
          <p:spPr>
            <a:xfrm>
              <a:off x="38100" y="25400"/>
              <a:ext cx="4232424" cy="3174318"/>
            </a:xfrm>
            <a:prstGeom prst="rect">
              <a:avLst/>
            </a:prstGeom>
            <a:ln>
              <a:noFill/>
            </a:ln>
            <a:effectLst/>
          </p:spPr>
        </p:pic>
        <p:pic>
          <p:nvPicPr>
            <p:cNvPr id="273" name="Image" descr="Image"/>
            <p:cNvPicPr>
              <a:picLocks noChangeAspect="0"/>
            </p:cNvPicPr>
            <p:nvPr/>
          </p:nvPicPr>
          <p:blipFill>
            <a:blip r:embed="rId4">
              <a:extLst/>
            </a:blip>
            <a:stretch>
              <a:fillRect/>
            </a:stretch>
          </p:blipFill>
          <p:spPr>
            <a:xfrm>
              <a:off x="0" y="0"/>
              <a:ext cx="4308624" cy="3288618"/>
            </a:xfrm>
            <a:prstGeom prst="rect">
              <a:avLst/>
            </a:prstGeom>
            <a:effectLst/>
          </p:spPr>
        </p:pic>
      </p:grpSp>
      <p:sp>
        <p:nvSpPr>
          <p:cNvPr id="276" name="St. Pepper’s Lonely Hearts Club Band, 1967"/>
          <p:cNvSpPr txBox="1"/>
          <p:nvPr/>
        </p:nvSpPr>
        <p:spPr>
          <a:xfrm>
            <a:off x="823537" y="9125525"/>
            <a:ext cx="530804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 Pepper’s Lonely Hearts Club Band, 1967</a:t>
            </a:r>
          </a:p>
        </p:txBody>
      </p:sp>
      <p:grpSp>
        <p:nvGrpSpPr>
          <p:cNvPr id="279" name="Beatles_Photo_Shoot.jpg"/>
          <p:cNvGrpSpPr/>
          <p:nvPr/>
        </p:nvGrpSpPr>
        <p:grpSpPr>
          <a:xfrm>
            <a:off x="8085063" y="5079035"/>
            <a:ext cx="3828990" cy="3857732"/>
            <a:chOff x="0" y="0"/>
            <a:chExt cx="3828989" cy="3857730"/>
          </a:xfrm>
        </p:grpSpPr>
        <p:pic>
          <p:nvPicPr>
            <p:cNvPr id="278" name="Beatles_Photo_Shoot.jpg" descr="Beatles_Photo_Shoot.jpg"/>
            <p:cNvPicPr>
              <a:picLocks noChangeAspect="1"/>
            </p:cNvPicPr>
            <p:nvPr/>
          </p:nvPicPr>
          <p:blipFill>
            <a:blip r:embed="rId5">
              <a:extLst/>
            </a:blip>
            <a:stretch>
              <a:fillRect/>
            </a:stretch>
          </p:blipFill>
          <p:spPr>
            <a:xfrm>
              <a:off x="38100" y="25400"/>
              <a:ext cx="3752790" cy="3743431"/>
            </a:xfrm>
            <a:prstGeom prst="rect">
              <a:avLst/>
            </a:prstGeom>
            <a:ln>
              <a:noFill/>
            </a:ln>
            <a:effectLst/>
          </p:spPr>
        </p:pic>
        <p:pic>
          <p:nvPicPr>
            <p:cNvPr id="277" name="Beatles_Photo_Shoot.jpg" descr="Beatles_Photo_Shoot.jpg"/>
            <p:cNvPicPr>
              <a:picLocks noChangeAspect="0"/>
            </p:cNvPicPr>
            <p:nvPr/>
          </p:nvPicPr>
          <p:blipFill>
            <a:blip r:embed="rId6">
              <a:extLst/>
            </a:blip>
            <a:stretch>
              <a:fillRect/>
            </a:stretch>
          </p:blipFill>
          <p:spPr>
            <a:xfrm>
              <a:off x="0" y="0"/>
              <a:ext cx="3828990" cy="3857731"/>
            </a:xfrm>
            <a:prstGeom prst="rect">
              <a:avLst/>
            </a:prstGeom>
            <a:effectLst/>
          </p:spPr>
        </p:pic>
      </p:grpSp>
      <p:sp>
        <p:nvSpPr>
          <p:cNvPr id="280" name="Photo shoot, 1964"/>
          <p:cNvSpPr txBox="1"/>
          <p:nvPr/>
        </p:nvSpPr>
        <p:spPr>
          <a:xfrm>
            <a:off x="8503404" y="9026812"/>
            <a:ext cx="229712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Photo shoot, 1964</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83" name="Early Career"/>
          <p:cNvSpPr txBox="1"/>
          <p:nvPr>
            <p:ph type="title"/>
          </p:nvPr>
        </p:nvSpPr>
        <p:spPr>
          <a:prstGeom prst="rect">
            <a:avLst/>
          </a:prstGeom>
        </p:spPr>
        <p:txBody>
          <a:bodyPr/>
          <a:lstStyle>
            <a:lvl1pPr defTabSz="543305">
              <a:spcBef>
                <a:spcPts val="2100"/>
              </a:spcBef>
              <a:defRPr sz="4836"/>
            </a:lvl1pPr>
          </a:lstStyle>
          <a:p>
            <a:pPr/>
            <a:r>
              <a:t>Early Career</a:t>
            </a:r>
          </a:p>
        </p:txBody>
      </p:sp>
      <p:sp>
        <p:nvSpPr>
          <p:cNvPr id="284" name="Gigs in Liverpool…"/>
          <p:cNvSpPr txBox="1"/>
          <p:nvPr>
            <p:ph type="body" sz="quarter" idx="1"/>
          </p:nvPr>
        </p:nvSpPr>
        <p:spPr>
          <a:xfrm>
            <a:off x="298108" y="1930433"/>
            <a:ext cx="5236171" cy="1981333"/>
          </a:xfrm>
          <a:prstGeom prst="rect">
            <a:avLst/>
          </a:prstGeom>
        </p:spPr>
        <p:txBody>
          <a:bodyPr/>
          <a:lstStyle/>
          <a:p>
            <a:pPr marL="465201" indent="-465201" defTabSz="578358">
              <a:spcBef>
                <a:spcPts val="1700"/>
              </a:spcBef>
              <a:buChar char="•"/>
              <a:defRPr sz="3168">
                <a:solidFill>
                  <a:srgbClr val="53585F"/>
                </a:solidFill>
              </a:defRPr>
            </a:pPr>
            <a:r>
              <a:t>Gigs in Liverpool </a:t>
            </a:r>
          </a:p>
          <a:p>
            <a:pPr marL="465201" indent="-465201" defTabSz="578358">
              <a:spcBef>
                <a:spcPts val="1700"/>
              </a:spcBef>
              <a:buChar char="•"/>
              <a:defRPr sz="3168">
                <a:solidFill>
                  <a:srgbClr val="53585F"/>
                </a:solidFill>
              </a:defRPr>
            </a:pPr>
            <a:r>
              <a:t>Modeled on Buddy Holly’s Crickets</a:t>
            </a:r>
          </a:p>
        </p:txBody>
      </p:sp>
      <p:grpSp>
        <p:nvGrpSpPr>
          <p:cNvPr id="287" name="LiverpoolLondonHamburg.png"/>
          <p:cNvGrpSpPr/>
          <p:nvPr/>
        </p:nvGrpSpPr>
        <p:grpSpPr>
          <a:xfrm>
            <a:off x="5341267" y="270528"/>
            <a:ext cx="7217174" cy="4592349"/>
            <a:chOff x="0" y="0"/>
            <a:chExt cx="7217172" cy="4592347"/>
          </a:xfrm>
        </p:grpSpPr>
        <p:pic>
          <p:nvPicPr>
            <p:cNvPr id="286" name="LiverpoolLondonHamburg.png" descr="LiverpoolLondonHamburg.png"/>
            <p:cNvPicPr>
              <a:picLocks noChangeAspect="1"/>
            </p:cNvPicPr>
            <p:nvPr/>
          </p:nvPicPr>
          <p:blipFill>
            <a:blip r:embed="rId2">
              <a:extLst/>
            </a:blip>
            <a:stretch>
              <a:fillRect/>
            </a:stretch>
          </p:blipFill>
          <p:spPr>
            <a:xfrm>
              <a:off x="6350" y="6350"/>
              <a:ext cx="7204473" cy="4579648"/>
            </a:xfrm>
            <a:prstGeom prst="rect">
              <a:avLst/>
            </a:prstGeom>
            <a:ln>
              <a:noFill/>
            </a:ln>
            <a:effectLst/>
          </p:spPr>
        </p:pic>
        <p:pic>
          <p:nvPicPr>
            <p:cNvPr id="285" name="LiverpoolLondonHamburg.png" descr="LiverpoolLondonHamburg.png"/>
            <p:cNvPicPr>
              <a:picLocks noChangeAspect="0"/>
            </p:cNvPicPr>
            <p:nvPr/>
          </p:nvPicPr>
          <p:blipFill>
            <a:blip r:embed="rId3">
              <a:extLst/>
            </a:blip>
            <a:stretch>
              <a:fillRect/>
            </a:stretch>
          </p:blipFill>
          <p:spPr>
            <a:xfrm>
              <a:off x="0" y="0"/>
              <a:ext cx="7217173" cy="4592348"/>
            </a:xfrm>
            <a:prstGeom prst="rect">
              <a:avLst/>
            </a:prstGeom>
            <a:effectLst/>
          </p:spPr>
        </p:pic>
      </p:grpSp>
      <p:sp>
        <p:nvSpPr>
          <p:cNvPr id="288" name="House band at clubs in Hamburg, Germany…"/>
          <p:cNvSpPr txBox="1"/>
          <p:nvPr/>
        </p:nvSpPr>
        <p:spPr>
          <a:xfrm>
            <a:off x="4277774" y="5187608"/>
            <a:ext cx="9344159" cy="4474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69900" indent="-469900" defTabSz="584200">
              <a:spcBef>
                <a:spcPts val="1800"/>
              </a:spcBef>
              <a:buSzPct val="75000"/>
              <a:buFont typeface="Zapf Dingbats"/>
              <a:buChar char="•"/>
              <a:tabLst/>
              <a:defRPr sz="3200"/>
            </a:pPr>
            <a:r>
              <a:t>House band at clubs in Hamburg, Germany</a:t>
            </a:r>
          </a:p>
          <a:p>
            <a:pPr lvl="1" marL="939800" indent="-469900" defTabSz="584200">
              <a:spcBef>
                <a:spcPts val="1800"/>
              </a:spcBef>
              <a:buSzPct val="75000"/>
              <a:buFont typeface="Zapf Dingbats"/>
              <a:buChar char="•"/>
              <a:tabLst/>
              <a:defRPr sz="3200"/>
            </a:pPr>
            <a:r>
              <a:t>Performed covers by Chuck Berry, Carl Perkins, Little Richard, and Buddy Holly</a:t>
            </a:r>
          </a:p>
          <a:p>
            <a:pPr lvl="1" marL="1027906" indent="-558006" defTabSz="584200">
              <a:spcBef>
                <a:spcPts val="1800"/>
              </a:spcBef>
              <a:buSzPct val="75000"/>
              <a:buFont typeface="Zapf Dingbats"/>
              <a:buChar char="–"/>
              <a:tabLst/>
              <a:defRPr sz="3200"/>
            </a:pPr>
            <a:r>
              <a:t>6-7 hours a night, 6 nights a week</a:t>
            </a:r>
          </a:p>
          <a:p>
            <a:pPr lvl="1" marL="1027906" indent="-558006" defTabSz="584200">
              <a:spcBef>
                <a:spcPts val="1800"/>
              </a:spcBef>
              <a:buSzPct val="75000"/>
              <a:buFont typeface="Zapf Dingbats"/>
              <a:buChar char="–"/>
              <a:tabLst/>
              <a:defRPr sz="3200"/>
            </a:pPr>
            <a:r>
              <a:t>Learn to quickly absorb, adapt, and reproduce anything to fill time</a:t>
            </a:r>
          </a:p>
        </p:txBody>
      </p:sp>
      <p:pic>
        <p:nvPicPr>
          <p:cNvPr id="289" name="A promotional flier for a concert featuring the Beatles and Gerry and the Pacemakers. The flier reads &quot;NEMS Enterprises present at New Brighton Tower, for one night only, 7:30 to 11:30 Friday, June 14th. Merseysides Greatest . . . The Beatles, and Gerry and the Pacemakers, plus 5 great supporting groups. Tickets 6 in advance and 7 at door on night. A Bob Wooler production. Don't Miss. Friday, June 28th. JET Harris and Tony Meehan.&quot;" descr="A promotional flier for a concert featuring the Beatles and Gerry and the Pacemakers. The flier reads &quot;NEMS Enterprises present at New Brighton Tower, for one night only, 7:30 to 11:30 Friday, June 14th. Merseysides Greatest . . . The Beatles, and Gerry and the Pacemakers, plus 5 great supporting groups. Tickets 6 in advance and 7 at door on night. A Bob Wooler production. Don't Miss. Friday, June 28th. JET Harris and Tony Meehan.&quot;"/>
          <p:cNvPicPr>
            <a:picLocks noChangeAspect="1"/>
          </p:cNvPicPr>
          <p:nvPr/>
        </p:nvPicPr>
        <p:blipFill>
          <a:blip r:embed="rId4">
            <a:extLst/>
          </a:blip>
          <a:stretch>
            <a:fillRect/>
          </a:stretch>
        </p:blipFill>
        <p:spPr>
          <a:xfrm>
            <a:off x="591457" y="4240458"/>
            <a:ext cx="3511924" cy="513820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92" name="Quarrymen to beatles"/>
          <p:cNvSpPr txBox="1"/>
          <p:nvPr>
            <p:ph type="title"/>
          </p:nvPr>
        </p:nvSpPr>
        <p:spPr>
          <a:prstGeom prst="rect">
            <a:avLst/>
          </a:prstGeom>
        </p:spPr>
        <p:txBody>
          <a:bodyPr/>
          <a:lstStyle>
            <a:lvl1pPr defTabSz="543305">
              <a:spcBef>
                <a:spcPts val="2100"/>
              </a:spcBef>
              <a:defRPr sz="4836"/>
            </a:lvl1pPr>
          </a:lstStyle>
          <a:p>
            <a:pPr/>
            <a:r>
              <a:t>Quarrymen to beatles</a:t>
            </a:r>
          </a:p>
        </p:txBody>
      </p:sp>
      <p:sp>
        <p:nvSpPr>
          <p:cNvPr id="293" name="The Quarrymen in 1958: John Lennon, Paul McCartney, George Harrison, Colin Hanton, and Duff Lowe, cut a shellac disc of two songs at a home studio in Liverpool including “That’ll be the Day.”…"/>
          <p:cNvSpPr txBox="1"/>
          <p:nvPr>
            <p:ph type="body" idx="1"/>
          </p:nvPr>
        </p:nvSpPr>
        <p:spPr>
          <a:xfrm>
            <a:off x="503766" y="2148416"/>
            <a:ext cx="11199218" cy="7226301"/>
          </a:xfrm>
          <a:prstGeom prst="rect">
            <a:avLst/>
          </a:prstGeom>
        </p:spPr>
        <p:txBody>
          <a:bodyPr/>
          <a:lstStyle/>
          <a:p>
            <a:pPr marL="413512" indent="-413512" defTabSz="514095">
              <a:spcBef>
                <a:spcPts val="1500"/>
              </a:spcBef>
              <a:defRPr sz="2816"/>
            </a:pPr>
            <a:r>
              <a:t> The </a:t>
            </a:r>
            <a:r>
              <a:rPr b="1"/>
              <a:t>Quarrymen</a:t>
            </a:r>
            <a:r>
              <a:t> in 1958: John Lennon, Paul McCartney, George Harrison, Colin Hanton, and Duff Lowe, cut a shellac disc of two songs at a home studio in Liverpool including “That’ll be the Day.” </a:t>
            </a:r>
          </a:p>
          <a:p>
            <a:pPr marL="413512" indent="-413512" defTabSz="514095">
              <a:spcBef>
                <a:spcPts val="1500"/>
              </a:spcBef>
              <a:defRPr sz="2816"/>
            </a:pPr>
            <a:r>
              <a:t>During the Beatles’ second stay in Hamburg, they were recruited to back fellow English performer Tony Sheridan and record “My Bonnie.” </a:t>
            </a:r>
          </a:p>
          <a:p>
            <a:pPr marL="413512" indent="-413512" defTabSz="514095">
              <a:spcBef>
                <a:spcPts val="1500"/>
              </a:spcBef>
              <a:defRPr sz="2816"/>
            </a:pPr>
            <a:r>
              <a:t>Legend has it that on Oct. 28, 1961, a young man came into NEMS Music Store in Liverpool and asked Brian Epstein if they had “My Bonnie” by the Beatles. </a:t>
            </a:r>
          </a:p>
          <a:p>
            <a:pPr marL="413512" indent="-413512" defTabSz="514095">
              <a:spcBef>
                <a:spcPts val="1500"/>
              </a:spcBef>
              <a:defRPr sz="2816"/>
            </a:pPr>
            <a:r>
              <a:t>By December Epstein was managing them. </a:t>
            </a:r>
          </a:p>
          <a:p>
            <a:pPr marL="413512" indent="-413512" defTabSz="514095">
              <a:spcBef>
                <a:spcPts val="1500"/>
              </a:spcBef>
              <a:defRPr sz="2816"/>
            </a:pPr>
            <a:r>
              <a:t>His goal was to procure a recording contract from one of the four major record companies in England: EMI, Pye, Philips, and Decca.</a:t>
            </a:r>
          </a:p>
        </p:txBody>
      </p:sp>
      <p:grpSp>
        <p:nvGrpSpPr>
          <p:cNvPr id="296" name="Image"/>
          <p:cNvGrpSpPr/>
          <p:nvPr/>
        </p:nvGrpSpPr>
        <p:grpSpPr>
          <a:xfrm>
            <a:off x="10678768" y="171435"/>
            <a:ext cx="2091998" cy="2158319"/>
            <a:chOff x="0" y="0"/>
            <a:chExt cx="2091996" cy="2158318"/>
          </a:xfrm>
        </p:grpSpPr>
        <p:pic>
          <p:nvPicPr>
            <p:cNvPr id="295" name="Image" descr="Image"/>
            <p:cNvPicPr>
              <a:picLocks noChangeAspect="1"/>
            </p:cNvPicPr>
            <p:nvPr/>
          </p:nvPicPr>
          <p:blipFill>
            <a:blip r:embed="rId2">
              <a:extLst/>
            </a:blip>
            <a:stretch>
              <a:fillRect/>
            </a:stretch>
          </p:blipFill>
          <p:spPr>
            <a:xfrm>
              <a:off x="38100" y="25400"/>
              <a:ext cx="2015797" cy="2044019"/>
            </a:xfrm>
            <a:prstGeom prst="rect">
              <a:avLst/>
            </a:prstGeom>
            <a:ln>
              <a:noFill/>
            </a:ln>
            <a:effectLst/>
          </p:spPr>
        </p:pic>
        <p:pic>
          <p:nvPicPr>
            <p:cNvPr id="294" name="Image" descr="Image"/>
            <p:cNvPicPr>
              <a:picLocks noChangeAspect="0"/>
            </p:cNvPicPr>
            <p:nvPr/>
          </p:nvPicPr>
          <p:blipFill>
            <a:blip r:embed="rId3">
              <a:extLst/>
            </a:blip>
            <a:stretch>
              <a:fillRect/>
            </a:stretch>
          </p:blipFill>
          <p:spPr>
            <a:xfrm>
              <a:off x="0" y="0"/>
              <a:ext cx="2091997" cy="2158319"/>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99" name="Auditions and first success"/>
          <p:cNvSpPr txBox="1"/>
          <p:nvPr>
            <p:ph type="title"/>
          </p:nvPr>
        </p:nvSpPr>
        <p:spPr>
          <a:prstGeom prst="rect">
            <a:avLst/>
          </a:prstGeom>
        </p:spPr>
        <p:txBody>
          <a:bodyPr/>
          <a:lstStyle>
            <a:lvl1pPr defTabSz="543305">
              <a:spcBef>
                <a:spcPts val="2100"/>
              </a:spcBef>
              <a:defRPr sz="4836"/>
            </a:lvl1pPr>
          </a:lstStyle>
          <a:p>
            <a:pPr/>
            <a:r>
              <a:t>Auditions and first success</a:t>
            </a:r>
          </a:p>
        </p:txBody>
      </p:sp>
      <p:sp>
        <p:nvSpPr>
          <p:cNvPr id="300" name="The Beatles covered a wide spectrum of material: R&amp;B, rockabilly, standards, showtunes and rock and roll and Lennon-McCartney originals. 3 part vocal harmonies…"/>
          <p:cNvSpPr txBox="1"/>
          <p:nvPr>
            <p:ph type="body" sz="half" idx="1"/>
          </p:nvPr>
        </p:nvSpPr>
        <p:spPr>
          <a:xfrm>
            <a:off x="537633" y="1485585"/>
            <a:ext cx="10744135" cy="2651986"/>
          </a:xfrm>
          <a:prstGeom prst="rect">
            <a:avLst/>
          </a:prstGeom>
        </p:spPr>
        <p:txBody>
          <a:bodyPr/>
          <a:lstStyle/>
          <a:p>
            <a:pPr marL="465201" indent="-465201" defTabSz="578358">
              <a:spcBef>
                <a:spcPts val="1700"/>
              </a:spcBef>
              <a:defRPr sz="3168"/>
            </a:pPr>
            <a:r>
              <a:t>  The Beatles covered a wide spectrum of material: R&amp;B, rockabilly, standards, showtunes and rock and roll and Lennon-McCartney originals. 3 part vocal harmonies</a:t>
            </a:r>
          </a:p>
          <a:p>
            <a:pPr marL="465201" indent="-465201" defTabSz="578358">
              <a:spcBef>
                <a:spcPts val="1700"/>
              </a:spcBef>
              <a:defRPr sz="3168"/>
            </a:pPr>
            <a:r>
              <a:t>Pete Best was still on drums. </a:t>
            </a:r>
          </a:p>
        </p:txBody>
      </p:sp>
      <p:pic>
        <p:nvPicPr>
          <p:cNvPr id="301" name="beatles_studio_best-small.jpg" descr="beatles_studio_best-small.jpg"/>
          <p:cNvPicPr>
            <a:picLocks noChangeAspect="0"/>
          </p:cNvPicPr>
          <p:nvPr/>
        </p:nvPicPr>
        <p:blipFill>
          <a:blip r:embed="rId2">
            <a:extLst/>
          </a:blip>
          <a:stretch>
            <a:fillRect/>
          </a:stretch>
        </p:blipFill>
        <p:spPr>
          <a:xfrm>
            <a:off x="6804484" y="3621763"/>
            <a:ext cx="5235711" cy="5304221"/>
          </a:xfrm>
          <a:prstGeom prst="rect">
            <a:avLst/>
          </a:prstGeom>
          <a:effectLst>
            <a:outerShdw sx="100000" sy="100000" kx="0" ky="0" algn="b" rotWithShape="0" blurRad="63500" dist="25400" dir="5400000">
              <a:srgbClr val="000000">
                <a:alpha val="50000"/>
              </a:srgbClr>
            </a:outerShdw>
          </a:effectLst>
        </p:spPr>
      </p:pic>
      <p:sp>
        <p:nvSpPr>
          <p:cNvPr id="302" name="Pye and Decca passed, but they passed the audition with George Martin and Parlophone, a small label.…"/>
          <p:cNvSpPr txBox="1"/>
          <p:nvPr/>
        </p:nvSpPr>
        <p:spPr>
          <a:xfrm>
            <a:off x="783166" y="4310823"/>
            <a:ext cx="5746754" cy="49564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65201" indent="-465201" defTabSz="578358">
              <a:spcBef>
                <a:spcPts val="1700"/>
              </a:spcBef>
              <a:buSzPct val="75000"/>
              <a:buFont typeface="Zapf Dingbats"/>
              <a:buChar char="➤"/>
              <a:tabLst/>
              <a:defRPr sz="3168">
                <a:solidFill>
                  <a:srgbClr val="5C5C5C"/>
                </a:solidFill>
              </a:defRPr>
            </a:pPr>
            <a:r>
              <a:t>Pye and Decca passed, but they passed the audition with George Martin and Parlophone, a small label. </a:t>
            </a:r>
          </a:p>
          <a:p>
            <a:pPr marL="465201" indent="-465201" defTabSz="578358">
              <a:spcBef>
                <a:spcPts val="1700"/>
              </a:spcBef>
              <a:buSzPct val="75000"/>
              <a:buFont typeface="Zapf Dingbats"/>
              <a:buChar char="➤"/>
              <a:tabLst/>
              <a:defRPr sz="3168">
                <a:solidFill>
                  <a:srgbClr val="5C5C5C"/>
                </a:solidFill>
              </a:defRPr>
            </a:pPr>
            <a:r>
              <a:t>In August 1962 drummer Ringo Starr (Richard Starkey) replaced Pete Best. </a:t>
            </a:r>
          </a:p>
        </p:txBody>
      </p:sp>
      <p:sp>
        <p:nvSpPr>
          <p:cNvPr id="303" name="With Pete Best in the studio, 1962"/>
          <p:cNvSpPr txBox="1"/>
          <p:nvPr/>
        </p:nvSpPr>
        <p:spPr>
          <a:xfrm>
            <a:off x="7583429" y="9009856"/>
            <a:ext cx="419762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Pete Best in the studio, 1962</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06" name="individual Influences"/>
          <p:cNvSpPr txBox="1"/>
          <p:nvPr>
            <p:ph type="title"/>
          </p:nvPr>
        </p:nvSpPr>
        <p:spPr>
          <a:prstGeom prst="rect">
            <a:avLst/>
          </a:prstGeom>
        </p:spPr>
        <p:txBody>
          <a:bodyPr/>
          <a:lstStyle>
            <a:lvl1pPr defTabSz="543305">
              <a:spcBef>
                <a:spcPts val="2100"/>
              </a:spcBef>
              <a:defRPr sz="4836"/>
            </a:lvl1pPr>
          </a:lstStyle>
          <a:p>
            <a:pPr/>
            <a:r>
              <a:t>individual Influences</a:t>
            </a:r>
          </a:p>
        </p:txBody>
      </p:sp>
      <p:sp>
        <p:nvSpPr>
          <p:cNvPr id="307" name="John Lennon (1940-1980)…"/>
          <p:cNvSpPr txBox="1"/>
          <p:nvPr>
            <p:ph type="body" sz="half" idx="1"/>
          </p:nvPr>
        </p:nvSpPr>
        <p:spPr>
          <a:xfrm>
            <a:off x="639233" y="1547859"/>
            <a:ext cx="8900782" cy="2924523"/>
          </a:xfrm>
          <a:prstGeom prst="rect">
            <a:avLst/>
          </a:prstGeom>
        </p:spPr>
        <p:txBody>
          <a:bodyPr/>
          <a:lstStyle/>
          <a:p>
            <a:pPr marL="0" indent="0" defTabSz="443991">
              <a:spcBef>
                <a:spcPts val="1300"/>
              </a:spcBef>
              <a:buSzTx/>
              <a:buNone/>
              <a:defRPr sz="2432">
                <a:solidFill>
                  <a:srgbClr val="53585F"/>
                </a:solidFill>
              </a:defRPr>
            </a:pPr>
            <a:r>
              <a:rPr b="1"/>
              <a:t>John Lennon</a:t>
            </a:r>
            <a:r>
              <a:t> (1940-1980)</a:t>
            </a:r>
          </a:p>
          <a:p>
            <a:pPr lvl="1" marL="781208" indent="-424084" defTabSz="443991">
              <a:spcBef>
                <a:spcPts val="1300"/>
              </a:spcBef>
              <a:buChar char="–"/>
              <a:defRPr sz="2432">
                <a:solidFill>
                  <a:srgbClr val="53585F"/>
                </a:solidFill>
              </a:defRPr>
            </a:pPr>
            <a:r>
              <a:t>Country blues</a:t>
            </a:r>
          </a:p>
          <a:p>
            <a:pPr lvl="1" marL="781208" indent="-424084" defTabSz="443991">
              <a:spcBef>
                <a:spcPts val="1300"/>
              </a:spcBef>
              <a:buChar char="–"/>
              <a:defRPr sz="2432">
                <a:solidFill>
                  <a:srgbClr val="53585F"/>
                </a:solidFill>
              </a:defRPr>
            </a:pPr>
            <a:r>
              <a:t>Trad (Dixieland) jazz</a:t>
            </a:r>
          </a:p>
          <a:p>
            <a:pPr lvl="1" marL="781208" indent="-424084" defTabSz="443991">
              <a:spcBef>
                <a:spcPts val="1300"/>
              </a:spcBef>
              <a:buChar char="–"/>
              <a:defRPr sz="2432">
                <a:solidFill>
                  <a:srgbClr val="53585F"/>
                </a:solidFill>
              </a:defRPr>
            </a:pPr>
            <a:r>
              <a:t>Rockabilly</a:t>
            </a:r>
          </a:p>
          <a:p>
            <a:pPr lvl="1" marL="781208" indent="-424084" defTabSz="443991">
              <a:spcBef>
                <a:spcPts val="1300"/>
              </a:spcBef>
              <a:buChar char="–"/>
              <a:defRPr sz="2432">
                <a:solidFill>
                  <a:srgbClr val="53585F"/>
                </a:solidFill>
              </a:defRPr>
            </a:pPr>
            <a:r>
              <a:t>Formed skiffle group, the Quarrymen, at age 17</a:t>
            </a:r>
          </a:p>
        </p:txBody>
      </p:sp>
      <p:grpSp>
        <p:nvGrpSpPr>
          <p:cNvPr id="310" name="Image"/>
          <p:cNvGrpSpPr/>
          <p:nvPr/>
        </p:nvGrpSpPr>
        <p:grpSpPr>
          <a:xfrm>
            <a:off x="9018854" y="290136"/>
            <a:ext cx="3518070" cy="5255243"/>
            <a:chOff x="0" y="0"/>
            <a:chExt cx="3518069" cy="5255242"/>
          </a:xfrm>
        </p:grpSpPr>
        <p:pic>
          <p:nvPicPr>
            <p:cNvPr id="309" name="Image" descr="Image"/>
            <p:cNvPicPr>
              <a:picLocks noChangeAspect="1"/>
            </p:cNvPicPr>
            <p:nvPr/>
          </p:nvPicPr>
          <p:blipFill>
            <a:blip r:embed="rId2">
              <a:extLst/>
            </a:blip>
            <a:stretch>
              <a:fillRect/>
            </a:stretch>
          </p:blipFill>
          <p:spPr>
            <a:xfrm>
              <a:off x="25400" y="25400"/>
              <a:ext cx="3467270" cy="5204443"/>
            </a:xfrm>
            <a:prstGeom prst="rect">
              <a:avLst/>
            </a:prstGeom>
            <a:ln>
              <a:noFill/>
            </a:ln>
            <a:effectLst/>
          </p:spPr>
        </p:pic>
        <p:pic>
          <p:nvPicPr>
            <p:cNvPr id="308" name="Image" descr="Image"/>
            <p:cNvPicPr>
              <a:picLocks noChangeAspect="0"/>
            </p:cNvPicPr>
            <p:nvPr/>
          </p:nvPicPr>
          <p:blipFill>
            <a:blip r:embed="rId3">
              <a:extLst/>
            </a:blip>
            <a:stretch>
              <a:fillRect/>
            </a:stretch>
          </p:blipFill>
          <p:spPr>
            <a:xfrm>
              <a:off x="0" y="0"/>
              <a:ext cx="3518070" cy="5255243"/>
            </a:xfrm>
            <a:prstGeom prst="rect">
              <a:avLst/>
            </a:prstGeom>
            <a:effectLst/>
          </p:spPr>
        </p:pic>
      </p:grpSp>
      <p:grpSp>
        <p:nvGrpSpPr>
          <p:cNvPr id="313" name="Image"/>
          <p:cNvGrpSpPr/>
          <p:nvPr/>
        </p:nvGrpSpPr>
        <p:grpSpPr>
          <a:xfrm>
            <a:off x="483157" y="4572440"/>
            <a:ext cx="4268760" cy="4846727"/>
            <a:chOff x="0" y="0"/>
            <a:chExt cx="4268758" cy="4846726"/>
          </a:xfrm>
        </p:grpSpPr>
        <p:pic>
          <p:nvPicPr>
            <p:cNvPr id="312" name="Image" descr="Image"/>
            <p:cNvPicPr>
              <a:picLocks noChangeAspect="1"/>
            </p:cNvPicPr>
            <p:nvPr/>
          </p:nvPicPr>
          <p:blipFill>
            <a:blip r:embed="rId4">
              <a:extLst/>
            </a:blip>
            <a:stretch>
              <a:fillRect/>
            </a:stretch>
          </p:blipFill>
          <p:spPr>
            <a:xfrm>
              <a:off x="38100" y="38100"/>
              <a:ext cx="4192559" cy="4770527"/>
            </a:xfrm>
            <a:prstGeom prst="rect">
              <a:avLst/>
            </a:prstGeom>
            <a:ln>
              <a:noFill/>
            </a:ln>
            <a:effectLst/>
          </p:spPr>
        </p:pic>
        <p:pic>
          <p:nvPicPr>
            <p:cNvPr id="311" name="Image" descr="Image"/>
            <p:cNvPicPr>
              <a:picLocks noChangeAspect="0"/>
            </p:cNvPicPr>
            <p:nvPr/>
          </p:nvPicPr>
          <p:blipFill>
            <a:blip r:embed="rId5">
              <a:extLst/>
            </a:blip>
            <a:stretch>
              <a:fillRect/>
            </a:stretch>
          </p:blipFill>
          <p:spPr>
            <a:xfrm>
              <a:off x="0" y="0"/>
              <a:ext cx="4268759" cy="4846727"/>
            </a:xfrm>
            <a:prstGeom prst="rect">
              <a:avLst/>
            </a:prstGeom>
            <a:effectLst/>
          </p:spPr>
        </p:pic>
      </p:grpSp>
      <p:sp>
        <p:nvSpPr>
          <p:cNvPr id="314" name="Paul McCartney (1942-)…"/>
          <p:cNvSpPr txBox="1"/>
          <p:nvPr/>
        </p:nvSpPr>
        <p:spPr>
          <a:xfrm>
            <a:off x="5033433" y="5627446"/>
            <a:ext cx="7655190" cy="3647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61518">
              <a:spcBef>
                <a:spcPts val="1400"/>
              </a:spcBef>
              <a:buFont typeface="Zapf Dingbats"/>
              <a:tabLst/>
              <a:defRPr sz="2528"/>
            </a:pPr>
            <a:r>
              <a:rPr b="1"/>
              <a:t>Paul McCartney </a:t>
            </a:r>
            <a:r>
              <a:t>(1942-)</a:t>
            </a:r>
          </a:p>
          <a:p>
            <a:pPr lvl="1" marL="812045" indent="-440824" defTabSz="461518">
              <a:spcBef>
                <a:spcPts val="1400"/>
              </a:spcBef>
              <a:buSzPct val="75000"/>
              <a:buFont typeface="Zapf Dingbats"/>
              <a:buChar char="–"/>
              <a:tabLst/>
              <a:defRPr sz="2528"/>
            </a:pPr>
            <a:r>
              <a:t>English popular music</a:t>
            </a:r>
          </a:p>
          <a:p>
            <a:pPr lvl="1" marL="812045" indent="-440824" defTabSz="461518">
              <a:spcBef>
                <a:spcPts val="1400"/>
              </a:spcBef>
              <a:buSzPct val="75000"/>
              <a:buFont typeface="Zapf Dingbats"/>
              <a:buChar char="–"/>
              <a:tabLst/>
              <a:defRPr sz="2528"/>
            </a:pPr>
            <a:r>
              <a:t>Dance hall music</a:t>
            </a:r>
          </a:p>
          <a:p>
            <a:pPr lvl="1" marL="812045" indent="-440824" defTabSz="461518">
              <a:spcBef>
                <a:spcPts val="1400"/>
              </a:spcBef>
              <a:buSzPct val="75000"/>
              <a:buFont typeface="Zapf Dingbats"/>
              <a:buChar char="–"/>
              <a:tabLst/>
              <a:defRPr sz="2528"/>
            </a:pPr>
            <a:r>
              <a:t>Trad jazz</a:t>
            </a:r>
          </a:p>
          <a:p>
            <a:pPr lvl="1" marL="812045" indent="-440824" defTabSz="461518">
              <a:spcBef>
                <a:spcPts val="1400"/>
              </a:spcBef>
              <a:buSzPct val="75000"/>
              <a:buFont typeface="Zapf Dingbats"/>
              <a:buChar char="–"/>
              <a:tabLst/>
              <a:defRPr sz="2528"/>
            </a:pPr>
            <a:r>
              <a:t>Rock and roll, rockabilly, R&amp;B</a:t>
            </a:r>
          </a:p>
          <a:p>
            <a:pPr lvl="1" marL="812045" indent="-440824" defTabSz="461518">
              <a:spcBef>
                <a:spcPts val="1400"/>
              </a:spcBef>
              <a:buSzPct val="75000"/>
              <a:buFont typeface="Zapf Dingbats"/>
              <a:buChar char="–"/>
              <a:tabLst/>
              <a:defRPr sz="2528"/>
            </a:pPr>
            <a:r>
              <a:t>From musical family</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Line"/>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17" name="George Harrison (1943–2001)…"/>
          <p:cNvSpPr txBox="1"/>
          <p:nvPr>
            <p:ph type="body" sz="half" idx="1"/>
          </p:nvPr>
        </p:nvSpPr>
        <p:spPr>
          <a:xfrm>
            <a:off x="571500" y="1803400"/>
            <a:ext cx="8920560" cy="3445339"/>
          </a:xfrm>
          <a:prstGeom prst="rect">
            <a:avLst/>
          </a:prstGeom>
        </p:spPr>
        <p:txBody>
          <a:bodyPr/>
          <a:lstStyle/>
          <a:p>
            <a:pPr marL="0" indent="0" defTabSz="379729">
              <a:spcBef>
                <a:spcPts val="1100"/>
              </a:spcBef>
              <a:buSzTx/>
              <a:buNone/>
              <a:defRPr sz="2470">
                <a:solidFill>
                  <a:srgbClr val="53585F"/>
                </a:solidFill>
              </a:defRPr>
            </a:pPr>
            <a:r>
              <a:rPr b="1"/>
              <a:t>George Harrison </a:t>
            </a:r>
            <a:r>
              <a:t>(1943–2001) </a:t>
            </a:r>
          </a:p>
          <a:p>
            <a:pPr lvl="1" marL="668139" indent="-362704" defTabSz="379729">
              <a:spcBef>
                <a:spcPts val="1100"/>
              </a:spcBef>
              <a:buChar char="–"/>
              <a:defRPr sz="2470">
                <a:solidFill>
                  <a:srgbClr val="53585F"/>
                </a:solidFill>
              </a:defRPr>
            </a:pPr>
            <a:r>
              <a:t>Dance hall music</a:t>
            </a:r>
          </a:p>
          <a:p>
            <a:pPr lvl="1" marL="668139" indent="-362704" defTabSz="379729">
              <a:spcBef>
                <a:spcPts val="1100"/>
              </a:spcBef>
              <a:buChar char="–"/>
              <a:defRPr sz="2470">
                <a:solidFill>
                  <a:srgbClr val="53585F"/>
                </a:solidFill>
              </a:defRPr>
            </a:pPr>
            <a:r>
              <a:t>Jazz</a:t>
            </a:r>
          </a:p>
          <a:p>
            <a:pPr lvl="1" marL="668139" indent="-362704" defTabSz="379729">
              <a:spcBef>
                <a:spcPts val="1100"/>
              </a:spcBef>
              <a:buChar char="–"/>
              <a:defRPr sz="2470">
                <a:solidFill>
                  <a:srgbClr val="53585F"/>
                </a:solidFill>
              </a:defRPr>
            </a:pPr>
            <a:r>
              <a:t>American country music, esp. Jimmie Rodgers</a:t>
            </a:r>
          </a:p>
          <a:p>
            <a:pPr lvl="1" marL="668139" indent="-362704" defTabSz="379729">
              <a:spcBef>
                <a:spcPts val="1100"/>
              </a:spcBef>
              <a:buChar char="–"/>
              <a:defRPr sz="2470">
                <a:solidFill>
                  <a:srgbClr val="53585F"/>
                </a:solidFill>
              </a:defRPr>
            </a:pPr>
            <a:r>
              <a:t>Rock and roll, rockabilly</a:t>
            </a:r>
          </a:p>
          <a:p>
            <a:pPr lvl="1" marL="668139" indent="-362704" defTabSz="379729">
              <a:spcBef>
                <a:spcPts val="1100"/>
              </a:spcBef>
              <a:buChar char="–"/>
              <a:defRPr sz="2470">
                <a:solidFill>
                  <a:srgbClr val="53585F"/>
                </a:solidFill>
              </a:defRPr>
            </a:pPr>
            <a:r>
              <a:t>Also in skiffle group</a:t>
            </a:r>
          </a:p>
        </p:txBody>
      </p:sp>
      <p:sp>
        <p:nvSpPr>
          <p:cNvPr id="318" name="individual Influences"/>
          <p:cNvSpPr txBox="1"/>
          <p:nvPr>
            <p:ph type="title"/>
          </p:nvPr>
        </p:nvSpPr>
        <p:spPr>
          <a:prstGeom prst="rect">
            <a:avLst/>
          </a:prstGeom>
        </p:spPr>
        <p:txBody>
          <a:bodyPr/>
          <a:lstStyle>
            <a:lvl1pPr defTabSz="543305">
              <a:spcBef>
                <a:spcPts val="2100"/>
              </a:spcBef>
              <a:defRPr sz="4836"/>
            </a:lvl1pPr>
          </a:lstStyle>
          <a:p>
            <a:pPr/>
            <a:r>
              <a:t>individual Influences</a:t>
            </a:r>
          </a:p>
        </p:txBody>
      </p:sp>
      <p:grpSp>
        <p:nvGrpSpPr>
          <p:cNvPr id="321" name="Image"/>
          <p:cNvGrpSpPr/>
          <p:nvPr/>
        </p:nvGrpSpPr>
        <p:grpSpPr>
          <a:xfrm>
            <a:off x="8887228" y="387350"/>
            <a:ext cx="3681539" cy="4595156"/>
            <a:chOff x="0" y="0"/>
            <a:chExt cx="3681538" cy="4595155"/>
          </a:xfrm>
        </p:grpSpPr>
        <p:pic>
          <p:nvPicPr>
            <p:cNvPr id="320" name="Image" descr="Image"/>
            <p:cNvPicPr>
              <a:picLocks noChangeAspect="1"/>
            </p:cNvPicPr>
            <p:nvPr/>
          </p:nvPicPr>
          <p:blipFill>
            <a:blip r:embed="rId2">
              <a:extLst/>
            </a:blip>
            <a:stretch>
              <a:fillRect/>
            </a:stretch>
          </p:blipFill>
          <p:spPr>
            <a:xfrm>
              <a:off x="25400" y="25400"/>
              <a:ext cx="3630739" cy="4544356"/>
            </a:xfrm>
            <a:prstGeom prst="rect">
              <a:avLst/>
            </a:prstGeom>
            <a:ln>
              <a:noFill/>
            </a:ln>
            <a:effectLst/>
          </p:spPr>
        </p:pic>
        <p:pic>
          <p:nvPicPr>
            <p:cNvPr id="319" name="Image" descr="Image"/>
            <p:cNvPicPr>
              <a:picLocks noChangeAspect="0"/>
            </p:cNvPicPr>
            <p:nvPr/>
          </p:nvPicPr>
          <p:blipFill>
            <a:blip r:embed="rId3">
              <a:extLst/>
            </a:blip>
            <a:stretch>
              <a:fillRect/>
            </a:stretch>
          </p:blipFill>
          <p:spPr>
            <a:xfrm>
              <a:off x="0" y="0"/>
              <a:ext cx="3681539" cy="4595156"/>
            </a:xfrm>
            <a:prstGeom prst="rect">
              <a:avLst/>
            </a:prstGeom>
            <a:effectLst/>
          </p:spPr>
        </p:pic>
      </p:grpSp>
      <p:grpSp>
        <p:nvGrpSpPr>
          <p:cNvPr id="324" name="Image"/>
          <p:cNvGrpSpPr/>
          <p:nvPr/>
        </p:nvGrpSpPr>
        <p:grpSpPr>
          <a:xfrm>
            <a:off x="646131" y="5245231"/>
            <a:ext cx="2996203" cy="4192037"/>
            <a:chOff x="0" y="0"/>
            <a:chExt cx="2996202" cy="4192035"/>
          </a:xfrm>
        </p:grpSpPr>
        <p:pic>
          <p:nvPicPr>
            <p:cNvPr id="323" name="Image" descr="Image"/>
            <p:cNvPicPr>
              <a:picLocks noChangeAspect="1"/>
            </p:cNvPicPr>
            <p:nvPr/>
          </p:nvPicPr>
          <p:blipFill>
            <a:blip r:embed="rId4">
              <a:extLst/>
            </a:blip>
            <a:stretch>
              <a:fillRect/>
            </a:stretch>
          </p:blipFill>
          <p:spPr>
            <a:xfrm>
              <a:off x="25400" y="25400"/>
              <a:ext cx="2945403" cy="4141236"/>
            </a:xfrm>
            <a:prstGeom prst="rect">
              <a:avLst/>
            </a:prstGeom>
            <a:ln>
              <a:noFill/>
            </a:ln>
            <a:effectLst/>
          </p:spPr>
        </p:pic>
        <p:pic>
          <p:nvPicPr>
            <p:cNvPr id="322" name="Image" descr="Image"/>
            <p:cNvPicPr>
              <a:picLocks noChangeAspect="0"/>
            </p:cNvPicPr>
            <p:nvPr/>
          </p:nvPicPr>
          <p:blipFill>
            <a:blip r:embed="rId5">
              <a:extLst/>
            </a:blip>
            <a:stretch>
              <a:fillRect/>
            </a:stretch>
          </p:blipFill>
          <p:spPr>
            <a:xfrm>
              <a:off x="0" y="0"/>
              <a:ext cx="2996203" cy="4192036"/>
            </a:xfrm>
            <a:prstGeom prst="rect">
              <a:avLst/>
            </a:prstGeom>
            <a:effectLst/>
          </p:spPr>
        </p:pic>
      </p:grpSp>
      <p:sp>
        <p:nvSpPr>
          <p:cNvPr id="325" name="Ringo Star (1940-)…"/>
          <p:cNvSpPr txBox="1"/>
          <p:nvPr/>
        </p:nvSpPr>
        <p:spPr>
          <a:xfrm>
            <a:off x="4470270" y="5604338"/>
            <a:ext cx="7843146" cy="3750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20624">
              <a:spcBef>
                <a:spcPts val="1200"/>
              </a:spcBef>
              <a:buFont typeface="Zapf Dingbats"/>
              <a:tabLst/>
              <a:defRPr sz="2736"/>
            </a:pPr>
            <a:r>
              <a:rPr b="1"/>
              <a:t>Ringo Star</a:t>
            </a:r>
            <a:r>
              <a:t> (1940-) </a:t>
            </a:r>
          </a:p>
          <a:p>
            <a:pPr lvl="1" marL="740092" indent="-401764" defTabSz="420624">
              <a:spcBef>
                <a:spcPts val="1200"/>
              </a:spcBef>
              <a:buSzPct val="75000"/>
              <a:buFont typeface="Zapf Dingbats"/>
              <a:buChar char="–"/>
              <a:tabLst/>
              <a:defRPr sz="2736"/>
            </a:pPr>
            <a:r>
              <a:t>American country, esp. Gene Autry</a:t>
            </a:r>
          </a:p>
          <a:p>
            <a:pPr lvl="1" marL="740092" indent="-401764" defTabSz="420624">
              <a:spcBef>
                <a:spcPts val="1200"/>
              </a:spcBef>
              <a:buSzPct val="75000"/>
              <a:buFont typeface="Zapf Dingbats"/>
              <a:buChar char="–"/>
              <a:tabLst/>
              <a:defRPr sz="2736"/>
            </a:pPr>
            <a:r>
              <a:t>Swing jazz</a:t>
            </a:r>
          </a:p>
          <a:p>
            <a:pPr lvl="1" marL="740092" indent="-401764" defTabSz="420624">
              <a:spcBef>
                <a:spcPts val="1200"/>
              </a:spcBef>
              <a:buSzPct val="75000"/>
              <a:buFont typeface="Zapf Dingbats"/>
              <a:buChar char="–"/>
              <a:tabLst/>
              <a:defRPr sz="2736"/>
            </a:pPr>
            <a:r>
              <a:t>Skiffle</a:t>
            </a:r>
          </a:p>
          <a:p>
            <a:pPr lvl="1" marL="740092" indent="-401764" defTabSz="420624">
              <a:spcBef>
                <a:spcPts val="1200"/>
              </a:spcBef>
              <a:buSzPct val="75000"/>
              <a:buFont typeface="Zapf Dingbats"/>
              <a:buChar char="–"/>
              <a:tabLst/>
              <a:defRPr sz="2736"/>
            </a:pPr>
            <a:r>
              <a:t>English popular music</a:t>
            </a:r>
          </a:p>
          <a:p>
            <a:pPr lvl="1" marL="740092" indent="-401764" defTabSz="420624">
              <a:spcBef>
                <a:spcPts val="1200"/>
              </a:spcBef>
              <a:buSzPct val="75000"/>
              <a:buFont typeface="Zapf Dingbats"/>
              <a:buChar char="–"/>
              <a:tabLst/>
              <a:defRPr sz="2736"/>
            </a:pPr>
            <a:r>
              <a:t>blues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53585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tab pos="457200" algn="l"/>
            <a:tab pos="914400" algn="l"/>
          </a:tabLst>
          <a:defRPr b="0" baseline="0" cap="none" i="0" spc="0" strike="noStrike" sz="2100" u="none" kumimoji="0" normalizeH="0">
            <a:ln>
              <a:noFill/>
            </a:ln>
            <a:solidFill>
              <a:srgbClr val="53585F"/>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