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mov" ContentType="audi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media2.mov" ContentType="audio/unknown"/>
  <Override PartName="/ppt/media/image15.jpeg" ContentType="image/jpeg"/>
  <Override PartName="/ppt/media/image16.jpeg" ContentType="image/jpeg"/>
  <Override PartName="/ppt/media/media3.mov" ContentType="audio/unknown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media4.mov" ContentType="audio/unknown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media5.mov" ContentType="audio/unknown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media1.m4a" ContentType="audio/unknown"/>
  <Override PartName="/ppt/media/image39.jpeg" ContentType="image/jpeg"/>
  <Override PartName="/ppt/media/image40.jpeg" ContentType="image/jpeg"/>
  <Override PartName="/ppt/media/image41.jpeg" ContentType="image/jpeg"/>
  <Override PartName="/ppt/media/media6.mov" ContentType="audio/unknown"/>
  <Override PartName="/ppt/media/image4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"/>
        <a:ea typeface="Times"/>
        <a:cs typeface="Times"/>
        <a:sym typeface="Time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Times"/>
          <a:ea typeface="Times"/>
          <a:cs typeface="Time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"/>
          <a:ea typeface="Times"/>
          <a:cs typeface="Times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Times"/>
          <a:ea typeface="Times"/>
          <a:cs typeface="Time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Times"/>
          <a:ea typeface="Times"/>
          <a:cs typeface="Time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Times"/>
          <a:ea typeface="Times"/>
          <a:cs typeface="Times"/>
        </a:font>
        <a:srgbClr val="C21D00"/>
      </a:tcTxStyle>
      <a:tcStyle>
        <a:tcBdr>
          <a:left>
            <a:ln w="12700" cap="flat">
              <a:solidFill>
                <a:srgbClr val="C21D00"/>
              </a:solidFill>
              <a:prstDash val="solid"/>
              <a:miter lim="400000"/>
            </a:ln>
          </a:left>
          <a:right>
            <a:ln w="12700" cap="flat">
              <a:solidFill>
                <a:srgbClr val="C21D00"/>
              </a:solidFill>
              <a:prstDash val="solid"/>
              <a:miter lim="400000"/>
            </a:ln>
          </a:right>
          <a:top>
            <a:ln w="12700" cap="flat">
              <a:solidFill>
                <a:srgbClr val="C21D00"/>
              </a:solidFill>
              <a:prstDash val="solid"/>
              <a:miter lim="400000"/>
            </a:ln>
          </a:top>
          <a:bottom>
            <a:ln w="12700" cap="flat">
              <a:solidFill>
                <a:srgbClr val="C21D00"/>
              </a:solidFill>
              <a:prstDash val="solid"/>
              <a:miter lim="400000"/>
            </a:ln>
          </a:bottom>
          <a:insideH>
            <a:ln w="12700" cap="flat">
              <a:solidFill>
                <a:srgbClr val="C21D00"/>
              </a:solidFill>
              <a:prstDash val="solid"/>
              <a:miter lim="400000"/>
            </a:ln>
          </a:insideH>
          <a:insideV>
            <a:ln w="12700" cap="flat">
              <a:solidFill>
                <a:srgbClr val="C21D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"/>
          <a:ea typeface="Times"/>
          <a:cs typeface="Times"/>
        </a:font>
        <a:srgbClr val="C21D00"/>
      </a:tcTxStyle>
      <a:tcStyle>
        <a:tcBdr>
          <a:left>
            <a:ln w="28575" cap="flat">
              <a:solidFill>
                <a:srgbClr val="C21D00"/>
              </a:solidFill>
              <a:prstDash val="solid"/>
              <a:miter lim="400000"/>
            </a:ln>
          </a:left>
          <a:right>
            <a:ln w="12700" cap="flat">
              <a:solidFill>
                <a:srgbClr val="C21D00"/>
              </a:solidFill>
              <a:prstDash val="solid"/>
              <a:miter lim="400000"/>
            </a:ln>
          </a:right>
          <a:top>
            <a:ln w="12700" cap="flat">
              <a:solidFill>
                <a:srgbClr val="C21D00"/>
              </a:solidFill>
              <a:prstDash val="solid"/>
              <a:miter lim="400000"/>
            </a:ln>
          </a:top>
          <a:bottom>
            <a:ln w="12700" cap="flat">
              <a:solidFill>
                <a:srgbClr val="C21D00"/>
              </a:solidFill>
              <a:prstDash val="solid"/>
              <a:miter lim="400000"/>
            </a:ln>
          </a:bottom>
          <a:insideH>
            <a:ln w="12700" cap="flat">
              <a:solidFill>
                <a:srgbClr val="C21D00"/>
              </a:solidFill>
              <a:prstDash val="solid"/>
              <a:miter lim="400000"/>
            </a:ln>
          </a:insideH>
          <a:insideV>
            <a:ln w="12700" cap="flat">
              <a:solidFill>
                <a:srgbClr val="C21D00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Times"/>
          <a:ea typeface="Times"/>
          <a:cs typeface="Times"/>
        </a:font>
        <a:srgbClr val="C21D00"/>
      </a:tcTxStyle>
      <a:tcStyle>
        <a:tcBdr>
          <a:left>
            <a:ln w="12700" cap="flat">
              <a:solidFill>
                <a:srgbClr val="C21D00"/>
              </a:solidFill>
              <a:prstDash val="solid"/>
              <a:miter lim="400000"/>
            </a:ln>
          </a:left>
          <a:right>
            <a:ln w="12700" cap="flat">
              <a:solidFill>
                <a:srgbClr val="C21D00"/>
              </a:solidFill>
              <a:prstDash val="solid"/>
              <a:miter lim="400000"/>
            </a:ln>
          </a:right>
          <a:top>
            <a:ln w="12700" cap="flat">
              <a:solidFill>
                <a:srgbClr val="C21D00"/>
              </a:solidFill>
              <a:prstDash val="solid"/>
              <a:miter lim="400000"/>
            </a:ln>
          </a:top>
          <a:bottom>
            <a:ln w="28575" cap="flat">
              <a:solidFill>
                <a:srgbClr val="C21D00"/>
              </a:solidFill>
              <a:prstDash val="solid"/>
              <a:miter lim="400000"/>
            </a:ln>
          </a:bottom>
          <a:insideH>
            <a:ln w="12700" cap="flat">
              <a:solidFill>
                <a:srgbClr val="C21D00"/>
              </a:solidFill>
              <a:prstDash val="solid"/>
              <a:miter lim="400000"/>
            </a:ln>
          </a:insideH>
          <a:insideV>
            <a:ln w="12700" cap="flat">
              <a:solidFill>
                <a:srgbClr val="C21D00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Times"/>
          <a:ea typeface="Times"/>
          <a:cs typeface="Times"/>
        </a:font>
        <a:srgbClr val="C21D00"/>
      </a:tcTxStyle>
      <a:tcStyle>
        <a:tcBdr>
          <a:left>
            <a:ln w="12700" cap="flat">
              <a:solidFill>
                <a:srgbClr val="C21D00"/>
              </a:solidFill>
              <a:prstDash val="solid"/>
              <a:miter lim="400000"/>
            </a:ln>
          </a:left>
          <a:right>
            <a:ln w="12700" cap="flat">
              <a:solidFill>
                <a:srgbClr val="C21D00"/>
              </a:solidFill>
              <a:prstDash val="solid"/>
              <a:miter lim="400000"/>
            </a:ln>
          </a:right>
          <a:top>
            <a:ln w="28575" cap="flat">
              <a:solidFill>
                <a:srgbClr val="C21D00"/>
              </a:solidFill>
              <a:prstDash val="solid"/>
              <a:miter lim="400000"/>
            </a:ln>
          </a:top>
          <a:bottom>
            <a:ln w="12700" cap="flat">
              <a:solidFill>
                <a:srgbClr val="C21D00"/>
              </a:solidFill>
              <a:prstDash val="solid"/>
              <a:miter lim="400000"/>
            </a:ln>
          </a:bottom>
          <a:insideH>
            <a:ln w="12700" cap="flat">
              <a:solidFill>
                <a:srgbClr val="C21D00"/>
              </a:solidFill>
              <a:prstDash val="solid"/>
              <a:miter lim="400000"/>
            </a:ln>
          </a:insideH>
          <a:insideV>
            <a:ln w="12700" cap="flat">
              <a:solidFill>
                <a:srgbClr val="C21D00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Times"/>
          <a:ea typeface="Times"/>
          <a:cs typeface="Times"/>
        </a:font>
        <a:srgbClr val="004073"/>
      </a:tcTxStyle>
      <a:tcStyle>
        <a:tcBdr>
          <a:left>
            <a:ln w="12700" cap="flat">
              <a:solidFill>
                <a:srgbClr val="004073"/>
              </a:solidFill>
              <a:prstDash val="solid"/>
              <a:miter lim="400000"/>
            </a:ln>
          </a:left>
          <a:right>
            <a:ln w="12700" cap="flat">
              <a:solidFill>
                <a:srgbClr val="004073"/>
              </a:solidFill>
              <a:prstDash val="solid"/>
              <a:miter lim="400000"/>
            </a:ln>
          </a:right>
          <a:top>
            <a:ln w="12700" cap="flat">
              <a:solidFill>
                <a:srgbClr val="004073"/>
              </a:solidFill>
              <a:prstDash val="solid"/>
              <a:miter lim="400000"/>
            </a:ln>
          </a:top>
          <a:bottom>
            <a:ln w="12700" cap="flat">
              <a:solidFill>
                <a:srgbClr val="004073"/>
              </a:solidFill>
              <a:prstDash val="solid"/>
              <a:miter lim="400000"/>
            </a:ln>
          </a:bottom>
          <a:insideH>
            <a:ln w="12700" cap="flat">
              <a:solidFill>
                <a:srgbClr val="004073"/>
              </a:solidFill>
              <a:prstDash val="solid"/>
              <a:miter lim="400000"/>
            </a:ln>
          </a:insideH>
          <a:insideV>
            <a:ln w="12700" cap="flat">
              <a:solidFill>
                <a:srgbClr val="0040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"/>
          <a:ea typeface="Times"/>
          <a:cs typeface="Times"/>
        </a:font>
        <a:srgbClr val="004073"/>
      </a:tcTxStyle>
      <a:tcStyle>
        <a:tcBdr>
          <a:left>
            <a:ln w="28575" cap="flat">
              <a:solidFill>
                <a:srgbClr val="004073"/>
              </a:solidFill>
              <a:prstDash val="solid"/>
              <a:miter lim="400000"/>
            </a:ln>
          </a:left>
          <a:right>
            <a:ln w="12700" cap="flat">
              <a:solidFill>
                <a:srgbClr val="004073"/>
              </a:solidFill>
              <a:prstDash val="solid"/>
              <a:miter lim="400000"/>
            </a:ln>
          </a:right>
          <a:top>
            <a:ln w="12700" cap="flat">
              <a:solidFill>
                <a:srgbClr val="004073"/>
              </a:solidFill>
              <a:prstDash val="solid"/>
              <a:miter lim="400000"/>
            </a:ln>
          </a:top>
          <a:bottom>
            <a:ln w="12700" cap="flat">
              <a:solidFill>
                <a:srgbClr val="004073"/>
              </a:solidFill>
              <a:prstDash val="solid"/>
              <a:miter lim="400000"/>
            </a:ln>
          </a:bottom>
          <a:insideH>
            <a:ln w="12700" cap="flat">
              <a:solidFill>
                <a:srgbClr val="004073"/>
              </a:solidFill>
              <a:prstDash val="solid"/>
              <a:miter lim="400000"/>
            </a:ln>
          </a:insideH>
          <a:insideV>
            <a:ln w="12700" cap="flat">
              <a:solidFill>
                <a:srgbClr val="004073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"/>
          <a:ea typeface="Times"/>
          <a:cs typeface="Times"/>
        </a:font>
        <a:srgbClr val="004073"/>
      </a:tcTxStyle>
      <a:tcStyle>
        <a:tcBdr>
          <a:left>
            <a:ln w="12700" cap="flat">
              <a:solidFill>
                <a:srgbClr val="004073"/>
              </a:solidFill>
              <a:prstDash val="solid"/>
              <a:miter lim="400000"/>
            </a:ln>
          </a:left>
          <a:right>
            <a:ln w="12700" cap="flat">
              <a:solidFill>
                <a:srgbClr val="004073"/>
              </a:solidFill>
              <a:prstDash val="solid"/>
              <a:miter lim="400000"/>
            </a:ln>
          </a:right>
          <a:top>
            <a:ln w="12700" cap="flat">
              <a:solidFill>
                <a:srgbClr val="004073"/>
              </a:solidFill>
              <a:prstDash val="solid"/>
              <a:miter lim="400000"/>
            </a:ln>
          </a:top>
          <a:bottom>
            <a:ln w="28575" cap="flat">
              <a:solidFill>
                <a:srgbClr val="004073"/>
              </a:solidFill>
              <a:prstDash val="solid"/>
              <a:miter lim="400000"/>
            </a:ln>
          </a:bottom>
          <a:insideH>
            <a:ln w="12700" cap="flat">
              <a:solidFill>
                <a:srgbClr val="004073"/>
              </a:solidFill>
              <a:prstDash val="solid"/>
              <a:miter lim="400000"/>
            </a:ln>
          </a:insideH>
          <a:insideV>
            <a:ln w="12700" cap="flat">
              <a:solidFill>
                <a:srgbClr val="004073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"/>
          <a:ea typeface="Times"/>
          <a:cs typeface="Times"/>
        </a:font>
        <a:srgbClr val="004073"/>
      </a:tcTxStyle>
      <a:tcStyle>
        <a:tcBdr>
          <a:left>
            <a:ln w="12700" cap="flat">
              <a:solidFill>
                <a:srgbClr val="004073"/>
              </a:solidFill>
              <a:prstDash val="solid"/>
              <a:miter lim="400000"/>
            </a:ln>
          </a:left>
          <a:right>
            <a:ln w="12700" cap="flat">
              <a:solidFill>
                <a:srgbClr val="004073"/>
              </a:solidFill>
              <a:prstDash val="solid"/>
              <a:miter lim="400000"/>
            </a:ln>
          </a:right>
          <a:top>
            <a:ln w="28575" cap="flat">
              <a:solidFill>
                <a:srgbClr val="004073"/>
              </a:solidFill>
              <a:prstDash val="solid"/>
              <a:miter lim="400000"/>
            </a:ln>
          </a:top>
          <a:bottom>
            <a:ln w="12700" cap="flat">
              <a:solidFill>
                <a:srgbClr val="004073"/>
              </a:solidFill>
              <a:prstDash val="solid"/>
              <a:miter lim="400000"/>
            </a:ln>
          </a:bottom>
          <a:insideH>
            <a:ln w="12700" cap="flat">
              <a:solidFill>
                <a:srgbClr val="004073"/>
              </a:solidFill>
              <a:prstDash val="solid"/>
              <a:miter lim="400000"/>
            </a:ln>
          </a:insideH>
          <a:insideV>
            <a:ln w="12700" cap="flat">
              <a:solidFill>
                <a:srgbClr val="004073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991645F2-BA81-4857-B2A6-81A6DEC89141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12F1D6A8-964E-4F6C-A759-74016DCC4F6A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F61ABC1E-4350-406A-A7E9-18B11280F36F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CB807FE-565F-411F-927D-FB68955EEE2C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BF7F3BE-B421-49E8-9FA3-EAB5399BB1C5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59A3D7C-A22E-4D90-8631-B5A1A67BDB2A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78B641C1-2981-4AEF-AD78-F638E5C29830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F213DF0E-5813-4350-9EC6-2969395CC89F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E3AA371B-B3C5-4045-A915-74A8EFF3529B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11ECC211-2CD4-44AA-BFCB-478A121D8EA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3F0011B7-4654-4892-B335-C7D200A17814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7B77CE53-E3E1-4B1D-8FD0-5FAFB62D05BF}" styleName="">
    <a:tblBg/>
    <a:wholeTbl>
      <a:tcTxStyle b="off" i="off">
        <a:fontRef idx="major">
          <a:srgbClr val="3E1915"/>
        </a:fontRef>
        <a:srgbClr val="3E1915"/>
      </a:tcTxStyle>
      <a:tcStyle>
        <a:tcBdr>
          <a:left>
            <a:ln w="12700" cap="flat">
              <a:solidFill>
                <a:srgbClr val="3E1915"/>
              </a:solidFill>
              <a:prstDash val="solid"/>
              <a:miter lim="400000"/>
            </a:ln>
          </a:left>
          <a:right>
            <a:ln w="12700" cap="flat">
              <a:solidFill>
                <a:srgbClr val="3E1915"/>
              </a:solidFill>
              <a:prstDash val="solid"/>
              <a:miter lim="400000"/>
            </a:ln>
          </a:right>
          <a:top>
            <a:ln w="12700" cap="flat">
              <a:solidFill>
                <a:srgbClr val="3E1915"/>
              </a:solidFill>
              <a:prstDash val="solid"/>
              <a:miter lim="400000"/>
            </a:ln>
          </a:top>
          <a:bottom>
            <a:ln w="12700" cap="flat">
              <a:solidFill>
                <a:srgbClr val="3E1915"/>
              </a:solidFill>
              <a:prstDash val="solid"/>
              <a:miter lim="400000"/>
            </a:ln>
          </a:bottom>
          <a:insideH>
            <a:ln w="12700" cap="flat">
              <a:solidFill>
                <a:srgbClr val="3E1915"/>
              </a:solidFill>
              <a:prstDash val="solid"/>
              <a:miter lim="400000"/>
            </a:ln>
          </a:insideH>
          <a:insideV>
            <a:ln w="12700" cap="flat">
              <a:solidFill>
                <a:srgbClr val="3E191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3E1915"/>
        </a:fontRef>
        <a:srgbClr val="3E1915"/>
      </a:tcTxStyle>
      <a:tcStyle>
        <a:tcBdr>
          <a:left>
            <a:ln w="28575" cap="flat">
              <a:solidFill>
                <a:srgbClr val="3E1915"/>
              </a:solidFill>
              <a:prstDash val="solid"/>
              <a:miter lim="400000"/>
            </a:ln>
          </a:left>
          <a:right>
            <a:ln w="12700" cap="flat">
              <a:solidFill>
                <a:srgbClr val="3E1915"/>
              </a:solidFill>
              <a:prstDash val="solid"/>
              <a:miter lim="400000"/>
            </a:ln>
          </a:right>
          <a:top>
            <a:ln w="12700" cap="flat">
              <a:solidFill>
                <a:srgbClr val="3E1915"/>
              </a:solidFill>
              <a:prstDash val="solid"/>
              <a:miter lim="400000"/>
            </a:ln>
          </a:top>
          <a:bottom>
            <a:ln w="12700" cap="flat">
              <a:solidFill>
                <a:srgbClr val="3E1915"/>
              </a:solidFill>
              <a:prstDash val="solid"/>
              <a:miter lim="400000"/>
            </a:ln>
          </a:bottom>
          <a:insideH>
            <a:ln w="12700" cap="flat">
              <a:solidFill>
                <a:srgbClr val="3E1915"/>
              </a:solidFill>
              <a:prstDash val="solid"/>
              <a:miter lim="400000"/>
            </a:ln>
          </a:insideH>
          <a:insideV>
            <a:ln w="12700" cap="flat">
              <a:solidFill>
                <a:srgbClr val="3E1915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ajor">
          <a:srgbClr val="3E1915"/>
        </a:fontRef>
        <a:srgbClr val="3E1915"/>
      </a:tcTxStyle>
      <a:tcStyle>
        <a:tcBdr>
          <a:left>
            <a:ln w="12700" cap="flat">
              <a:solidFill>
                <a:srgbClr val="3E1915"/>
              </a:solidFill>
              <a:prstDash val="solid"/>
              <a:miter lim="400000"/>
            </a:ln>
          </a:left>
          <a:right>
            <a:ln w="12700" cap="flat">
              <a:solidFill>
                <a:srgbClr val="3E1915"/>
              </a:solidFill>
              <a:prstDash val="solid"/>
              <a:miter lim="400000"/>
            </a:ln>
          </a:right>
          <a:top>
            <a:ln w="12700" cap="flat">
              <a:solidFill>
                <a:srgbClr val="3E1915"/>
              </a:solidFill>
              <a:prstDash val="solid"/>
              <a:miter lim="400000"/>
            </a:ln>
          </a:top>
          <a:bottom>
            <a:ln w="28575" cap="flat">
              <a:solidFill>
                <a:srgbClr val="3E1915"/>
              </a:solidFill>
              <a:prstDash val="solid"/>
              <a:miter lim="400000"/>
            </a:ln>
          </a:bottom>
          <a:insideH>
            <a:ln w="12700" cap="flat">
              <a:solidFill>
                <a:srgbClr val="3E1915"/>
              </a:solidFill>
              <a:prstDash val="solid"/>
              <a:miter lim="400000"/>
            </a:ln>
          </a:insideH>
          <a:insideV>
            <a:ln w="12700" cap="flat">
              <a:solidFill>
                <a:srgbClr val="3E1915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ajor">
          <a:srgbClr val="3E1915"/>
        </a:fontRef>
        <a:srgbClr val="3E1915"/>
      </a:tcTxStyle>
      <a:tcStyle>
        <a:tcBdr>
          <a:left>
            <a:ln w="12700" cap="flat">
              <a:solidFill>
                <a:srgbClr val="3E1915"/>
              </a:solidFill>
              <a:prstDash val="solid"/>
              <a:miter lim="400000"/>
            </a:ln>
          </a:left>
          <a:right>
            <a:ln w="12700" cap="flat">
              <a:solidFill>
                <a:srgbClr val="3E1915"/>
              </a:solidFill>
              <a:prstDash val="solid"/>
              <a:miter lim="400000"/>
            </a:ln>
          </a:right>
          <a:top>
            <a:ln w="28575" cap="flat">
              <a:solidFill>
                <a:srgbClr val="3E1915"/>
              </a:solidFill>
              <a:prstDash val="solid"/>
              <a:miter lim="400000"/>
            </a:ln>
          </a:top>
          <a:bottom>
            <a:ln w="12700" cap="flat">
              <a:solidFill>
                <a:srgbClr val="3E1915"/>
              </a:solidFill>
              <a:prstDash val="solid"/>
              <a:miter lim="400000"/>
            </a:ln>
          </a:bottom>
          <a:insideH>
            <a:ln w="12700" cap="flat">
              <a:solidFill>
                <a:srgbClr val="3E1915"/>
              </a:solidFill>
              <a:prstDash val="solid"/>
              <a:miter lim="400000"/>
            </a:ln>
          </a:insideH>
          <a:insideV>
            <a:ln w="12700" cap="flat">
              <a:solidFill>
                <a:srgbClr val="3E1915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45569C15-22C7-49DB-9408-1925DD9A0D66}" styleName="">
    <a:tblBg/>
    <a:wholeTbl>
      <a:tcTxStyle b="off" i="off">
        <a:fontRef idx="major">
          <a:srgbClr val="3E1915"/>
        </a:fontRef>
        <a:srgbClr val="3E1915"/>
      </a:tcTxStyle>
      <a:tcStyle>
        <a:tcBdr>
          <a:left>
            <a:ln w="12700" cap="flat">
              <a:solidFill>
                <a:srgbClr val="3E1915"/>
              </a:solidFill>
              <a:prstDash val="solid"/>
              <a:miter lim="400000"/>
            </a:ln>
          </a:left>
          <a:right>
            <a:ln w="12700" cap="flat">
              <a:solidFill>
                <a:srgbClr val="3E1915"/>
              </a:solidFill>
              <a:prstDash val="solid"/>
              <a:miter lim="400000"/>
            </a:ln>
          </a:right>
          <a:top>
            <a:ln w="12700" cap="flat">
              <a:solidFill>
                <a:srgbClr val="3E1915"/>
              </a:solidFill>
              <a:prstDash val="solid"/>
              <a:miter lim="400000"/>
            </a:ln>
          </a:top>
          <a:bottom>
            <a:ln w="12700" cap="flat">
              <a:solidFill>
                <a:srgbClr val="3E1915"/>
              </a:solidFill>
              <a:prstDash val="solid"/>
              <a:miter lim="400000"/>
            </a:ln>
          </a:bottom>
          <a:insideH>
            <a:ln w="12700" cap="flat">
              <a:solidFill>
                <a:srgbClr val="3E1915"/>
              </a:solidFill>
              <a:prstDash val="solid"/>
              <a:miter lim="400000"/>
            </a:ln>
          </a:insideH>
          <a:insideV>
            <a:ln w="12700" cap="flat">
              <a:solidFill>
                <a:srgbClr val="3E191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3E1915"/>
        </a:fontRef>
        <a:srgbClr val="3E1915"/>
      </a:tcTxStyle>
      <a:tcStyle>
        <a:tcBdr>
          <a:left>
            <a:ln w="28575" cap="flat">
              <a:solidFill>
                <a:srgbClr val="3E1915"/>
              </a:solidFill>
              <a:prstDash val="solid"/>
              <a:miter lim="400000"/>
            </a:ln>
          </a:left>
          <a:right>
            <a:ln w="12700" cap="flat">
              <a:solidFill>
                <a:srgbClr val="3E1915"/>
              </a:solidFill>
              <a:prstDash val="solid"/>
              <a:miter lim="400000"/>
            </a:ln>
          </a:right>
          <a:top>
            <a:ln w="12700" cap="flat">
              <a:solidFill>
                <a:srgbClr val="3E1915"/>
              </a:solidFill>
              <a:prstDash val="solid"/>
              <a:miter lim="400000"/>
            </a:ln>
          </a:top>
          <a:bottom>
            <a:ln w="12700" cap="flat">
              <a:solidFill>
                <a:srgbClr val="3E1915"/>
              </a:solidFill>
              <a:prstDash val="solid"/>
              <a:miter lim="400000"/>
            </a:ln>
          </a:bottom>
          <a:insideH>
            <a:ln w="12700" cap="flat">
              <a:solidFill>
                <a:srgbClr val="3E1915"/>
              </a:solidFill>
              <a:prstDash val="solid"/>
              <a:miter lim="400000"/>
            </a:ln>
          </a:insideH>
          <a:insideV>
            <a:ln w="12700" cap="flat">
              <a:solidFill>
                <a:srgbClr val="3E1915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ajor">
          <a:srgbClr val="3E1915"/>
        </a:fontRef>
        <a:srgbClr val="3E1915"/>
      </a:tcTxStyle>
      <a:tcStyle>
        <a:tcBdr>
          <a:left>
            <a:ln w="12700" cap="flat">
              <a:solidFill>
                <a:srgbClr val="3E1915"/>
              </a:solidFill>
              <a:prstDash val="solid"/>
              <a:miter lim="400000"/>
            </a:ln>
          </a:left>
          <a:right>
            <a:ln w="12700" cap="flat">
              <a:solidFill>
                <a:srgbClr val="3E1915"/>
              </a:solidFill>
              <a:prstDash val="solid"/>
              <a:miter lim="400000"/>
            </a:ln>
          </a:right>
          <a:top>
            <a:ln w="12700" cap="flat">
              <a:solidFill>
                <a:srgbClr val="3E1915"/>
              </a:solidFill>
              <a:prstDash val="solid"/>
              <a:miter lim="400000"/>
            </a:ln>
          </a:top>
          <a:bottom>
            <a:ln w="28575" cap="flat">
              <a:solidFill>
                <a:srgbClr val="3E1915"/>
              </a:solidFill>
              <a:prstDash val="solid"/>
              <a:miter lim="400000"/>
            </a:ln>
          </a:bottom>
          <a:insideH>
            <a:ln w="12700" cap="flat">
              <a:solidFill>
                <a:srgbClr val="3E1915"/>
              </a:solidFill>
              <a:prstDash val="solid"/>
              <a:miter lim="400000"/>
            </a:ln>
          </a:insideH>
          <a:insideV>
            <a:ln w="12700" cap="flat">
              <a:solidFill>
                <a:srgbClr val="3E1915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ajor">
          <a:srgbClr val="3E1915"/>
        </a:fontRef>
        <a:srgbClr val="3E1915"/>
      </a:tcTxStyle>
      <a:tcStyle>
        <a:tcBdr>
          <a:left>
            <a:ln w="12700" cap="flat">
              <a:solidFill>
                <a:srgbClr val="3E1915"/>
              </a:solidFill>
              <a:prstDash val="solid"/>
              <a:miter lim="400000"/>
            </a:ln>
          </a:left>
          <a:right>
            <a:ln w="12700" cap="flat">
              <a:solidFill>
                <a:srgbClr val="3E1915"/>
              </a:solidFill>
              <a:prstDash val="solid"/>
              <a:miter lim="400000"/>
            </a:ln>
          </a:right>
          <a:top>
            <a:ln w="28575" cap="flat">
              <a:solidFill>
                <a:srgbClr val="3E1915"/>
              </a:solidFill>
              <a:prstDash val="solid"/>
              <a:miter lim="400000"/>
            </a:ln>
          </a:top>
          <a:bottom>
            <a:ln w="12700" cap="flat">
              <a:solidFill>
                <a:srgbClr val="3E1915"/>
              </a:solidFill>
              <a:prstDash val="solid"/>
              <a:miter lim="400000"/>
            </a:ln>
          </a:bottom>
          <a:insideH>
            <a:ln w="12700" cap="flat">
              <a:solidFill>
                <a:srgbClr val="3E1915"/>
              </a:solidFill>
              <a:prstDash val="solid"/>
              <a:miter lim="400000"/>
            </a:ln>
          </a:insideH>
          <a:insideV>
            <a:ln w="12700" cap="flat">
              <a:solidFill>
                <a:srgbClr val="3E1915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6" name="Shape 11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x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roup 294"/>
          <p:cNvGrpSpPr/>
          <p:nvPr/>
        </p:nvGrpSpPr>
        <p:grpSpPr>
          <a:xfrm>
            <a:off x="0" y="0"/>
            <a:ext cx="9144000" cy="546100"/>
            <a:chOff x="0" y="0"/>
            <a:chExt cx="9144000" cy="546100"/>
          </a:xfrm>
        </p:grpSpPr>
        <p:sp>
          <p:nvSpPr>
            <p:cNvPr id="285" name="Shape 28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D6D6EB"/>
                </a:gs>
                <a:gs pos="100000">
                  <a:srgbClr val="FFFFFF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11993"/>
                </a:gs>
                <a:gs pos="100000">
                  <a:srgbClr val="FFFFFF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rgbClr val="D6D6EB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rgbClr val="D6D6EB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A9ABD6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D6D6EB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11993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rgbClr val="A9ABD6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A9ABD6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95" name="Shape 295"/>
          <p:cNvSpPr/>
          <p:nvPr>
            <p:ph type="title"/>
          </p:nvPr>
        </p:nvSpPr>
        <p:spPr>
          <a:xfrm>
            <a:off x="457200" y="685800"/>
            <a:ext cx="8229600" cy="1295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6" name="Shape 296"/>
          <p:cNvSpPr/>
          <p:nvPr>
            <p:ph type="body" idx="1"/>
          </p:nvPr>
        </p:nvSpPr>
        <p:spPr>
          <a:xfrm>
            <a:off x="457200" y="1981200"/>
            <a:ext cx="82296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011993"/>
              </a:buClr>
              <a:buSzPct val="75000"/>
              <a:buFont typeface="Wingdings"/>
              <a:buChar char="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spcBef>
                <a:spcPts val="500"/>
              </a:spcBef>
              <a:buClr>
                <a:srgbClr val="A9ABD6"/>
              </a:buClr>
              <a:buSzPct val="80000"/>
              <a:buFont typeface="Wingdings"/>
              <a:buChar char=""/>
              <a:defRPr sz="2000">
                <a:latin typeface="Arial Black"/>
                <a:ea typeface="Arial Black"/>
                <a:cs typeface="Arial Black"/>
                <a:sym typeface="Arial Black"/>
              </a:defRPr>
            </a:lvl2pPr>
            <a:lvl3pPr>
              <a:buClr>
                <a:srgbClr val="011993"/>
              </a:buClr>
              <a:buSzPct val="65000"/>
              <a:buFont typeface="Wingdings"/>
              <a:buChar char="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spcBef>
                <a:spcPts val="500"/>
              </a:spcBef>
              <a:buClr>
                <a:srgbClr val="A9ABD6"/>
              </a:buClr>
              <a:buSzPct val="70000"/>
              <a:buFont typeface="Wingdings"/>
              <a:buChar char=""/>
              <a:defRPr sz="1800">
                <a:latin typeface="Arial Black"/>
                <a:ea typeface="Arial Black"/>
                <a:cs typeface="Arial Black"/>
                <a:sym typeface="Arial Black"/>
              </a:defRPr>
            </a:lvl4pPr>
            <a:lvl5pPr>
              <a:buClr>
                <a:srgbClr val="011993"/>
              </a:buClr>
              <a:buFont typeface="Wingdings"/>
              <a:buChar char="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" name="Shape 297"/>
          <p:cNvSpPr/>
          <p:nvPr>
            <p:ph type="sldNum" sz="quarter" idx="2"/>
          </p:nvPr>
        </p:nvSpPr>
        <p:spPr>
          <a:xfrm>
            <a:off x="7461200" y="6388100"/>
            <a:ext cx="317600" cy="3175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x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oup 313"/>
          <p:cNvGrpSpPr/>
          <p:nvPr/>
        </p:nvGrpSpPr>
        <p:grpSpPr>
          <a:xfrm>
            <a:off x="0" y="0"/>
            <a:ext cx="9144000" cy="546100"/>
            <a:chOff x="0" y="0"/>
            <a:chExt cx="9144000" cy="546100"/>
          </a:xfrm>
        </p:grpSpPr>
        <p:sp>
          <p:nvSpPr>
            <p:cNvPr id="304" name="Shape 304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FED081"/>
                </a:gs>
                <a:gs pos="100000">
                  <a:srgbClr val="FFFFFF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FFA900"/>
                </a:gs>
                <a:gs pos="100000">
                  <a:srgbClr val="FFFFFF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rgbClr val="FED081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547687" y="0"/>
              <a:ext cx="139701" cy="138113"/>
            </a:xfrm>
            <a:prstGeom prst="rect">
              <a:avLst/>
            </a:prstGeom>
            <a:solidFill>
              <a:srgbClr val="FED081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FEBE47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FED081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rgbClr val="FEBE47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FEBE47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Shape 314"/>
          <p:cNvSpPr/>
          <p:nvPr>
            <p:ph type="title"/>
          </p:nvPr>
        </p:nvSpPr>
        <p:spPr>
          <a:xfrm>
            <a:off x="457200" y="0"/>
            <a:ext cx="8229600" cy="2667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5" name="Shape 315"/>
          <p:cNvSpPr/>
          <p:nvPr>
            <p:ph type="body" idx="1"/>
          </p:nvPr>
        </p:nvSpPr>
        <p:spPr>
          <a:xfrm>
            <a:off x="457200" y="1981200"/>
            <a:ext cx="82296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FFA900"/>
              </a:buClr>
              <a:buSzPct val="75000"/>
              <a:buFont typeface="Wingdings"/>
              <a:buChar char="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spcBef>
                <a:spcPts val="500"/>
              </a:spcBef>
              <a:buClr>
                <a:srgbClr val="FEBE47"/>
              </a:buClr>
              <a:buSzPct val="80000"/>
              <a:buFont typeface="Wingdings"/>
              <a:buChar char=""/>
              <a:defRPr sz="2000">
                <a:latin typeface="Arial Black"/>
                <a:ea typeface="Arial Black"/>
                <a:cs typeface="Arial Black"/>
                <a:sym typeface="Arial Black"/>
              </a:defRPr>
            </a:lvl2pPr>
            <a:lvl3pPr>
              <a:buClr>
                <a:srgbClr val="FFA900"/>
              </a:buClr>
              <a:buSzPct val="65000"/>
              <a:buFont typeface="Wingdings"/>
              <a:buChar char="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spcBef>
                <a:spcPts val="500"/>
              </a:spcBef>
              <a:buClr>
                <a:srgbClr val="FEBE47"/>
              </a:buClr>
              <a:buSzPct val="70000"/>
              <a:buFont typeface="Wingdings"/>
              <a:buChar char=""/>
              <a:defRPr sz="1800">
                <a:latin typeface="Arial Black"/>
                <a:ea typeface="Arial Black"/>
                <a:cs typeface="Arial Black"/>
                <a:sym typeface="Arial Black"/>
              </a:defRPr>
            </a:lvl4pPr>
            <a:lvl5pPr>
              <a:buClr>
                <a:srgbClr val="FFA900"/>
              </a:buClr>
              <a:buFont typeface="Wingdings"/>
              <a:buChar char="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Shape 316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roup 33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23" name="Shape 323"/>
            <p:cNvSpPr/>
            <p:nvPr/>
          </p:nvSpPr>
          <p:spPr>
            <a:xfrm>
              <a:off x="0" y="0"/>
              <a:ext cx="3505200" cy="6858000"/>
            </a:xfrm>
            <a:prstGeom prst="rect">
              <a:avLst/>
            </a:prstGeom>
            <a:gradFill flip="none" rotWithShape="1">
              <a:gsLst>
                <a:gs pos="0">
                  <a:srgbClr val="D6D6EB"/>
                </a:gs>
                <a:gs pos="100000">
                  <a:srgbClr val="FFFFFF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1716087" y="1690687"/>
              <a:ext cx="7427913" cy="2533651"/>
            </a:xfrm>
            <a:prstGeom prst="rect">
              <a:avLst/>
            </a:prstGeom>
            <a:solidFill>
              <a:srgbClr val="011993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335" name="Group 335"/>
            <p:cNvGrpSpPr/>
            <p:nvPr/>
          </p:nvGrpSpPr>
          <p:grpSpPr>
            <a:xfrm>
              <a:off x="0" y="1066800"/>
              <a:ext cx="2867025" cy="3157538"/>
              <a:chOff x="0" y="0"/>
              <a:chExt cx="2867025" cy="3157537"/>
            </a:xfrm>
          </p:grpSpPr>
          <p:sp>
            <p:nvSpPr>
              <p:cNvPr id="325" name="Shape 325"/>
              <p:cNvSpPr/>
              <p:nvPr/>
            </p:nvSpPr>
            <p:spPr>
              <a:xfrm>
                <a:off x="573087" y="2516187"/>
                <a:ext cx="576263" cy="641351"/>
              </a:xfrm>
              <a:prstGeom prst="rect">
                <a:avLst/>
              </a:prstGeom>
              <a:solidFill>
                <a:srgbClr val="A9ABD6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Shape 326"/>
              <p:cNvSpPr/>
              <p:nvPr/>
            </p:nvSpPr>
            <p:spPr>
              <a:xfrm>
                <a:off x="1716087" y="623887"/>
                <a:ext cx="574676" cy="642938"/>
              </a:xfrm>
              <a:prstGeom prst="rect">
                <a:avLst/>
              </a:prstGeom>
              <a:solidFill>
                <a:srgbClr val="D6D6EB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2281237" y="0"/>
                <a:ext cx="585788" cy="635000"/>
              </a:xfrm>
              <a:prstGeom prst="rect">
                <a:avLst/>
              </a:prstGeom>
              <a:solidFill>
                <a:srgbClr val="D6D6EB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1141412" y="2516187"/>
                <a:ext cx="584201" cy="641351"/>
              </a:xfrm>
              <a:prstGeom prst="rect">
                <a:avLst/>
              </a:prstGeom>
              <a:solidFill>
                <a:srgbClr val="011993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2281237" y="623887"/>
                <a:ext cx="585788" cy="642938"/>
              </a:xfrm>
              <a:prstGeom prst="rect">
                <a:avLst/>
              </a:prstGeom>
              <a:solidFill>
                <a:srgbClr val="A9ABD6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1141412" y="1257300"/>
                <a:ext cx="584201" cy="633413"/>
              </a:xfrm>
              <a:prstGeom prst="rect">
                <a:avLst/>
              </a:prstGeom>
              <a:solidFill>
                <a:srgbClr val="D6D6EB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0" y="1257300"/>
                <a:ext cx="582613" cy="633413"/>
              </a:xfrm>
              <a:prstGeom prst="rect">
                <a:avLst/>
              </a:prstGeom>
              <a:solidFill>
                <a:srgbClr val="011993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1716087" y="1257300"/>
                <a:ext cx="574676" cy="633413"/>
              </a:xfrm>
              <a:prstGeom prst="rect">
                <a:avLst/>
              </a:prstGeom>
              <a:solidFill>
                <a:srgbClr val="A9ABD6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573087" y="1881187"/>
                <a:ext cx="576263" cy="644526"/>
              </a:xfrm>
              <a:prstGeom prst="rect">
                <a:avLst/>
              </a:prstGeom>
              <a:solidFill>
                <a:srgbClr val="D6D6EB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1141412" y="1881187"/>
                <a:ext cx="584201" cy="644526"/>
              </a:xfrm>
              <a:prstGeom prst="rect">
                <a:avLst/>
              </a:prstGeom>
              <a:solidFill>
                <a:srgbClr val="A9ABD6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37" name="Shape 337"/>
          <p:cNvSpPr/>
          <p:nvPr>
            <p:ph type="title"/>
          </p:nvPr>
        </p:nvSpPr>
        <p:spPr>
          <a:xfrm>
            <a:off x="2971800" y="1600200"/>
            <a:ext cx="6019800" cy="2667000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8" name="Shape 338"/>
          <p:cNvSpPr/>
          <p:nvPr>
            <p:ph type="body" sz="half" idx="1"/>
          </p:nvPr>
        </p:nvSpPr>
        <p:spPr>
          <a:xfrm>
            <a:off x="2971800" y="4267200"/>
            <a:ext cx="6019800" cy="2590800"/>
          </a:xfrm>
          <a:prstGeom prst="rect">
            <a:avLst/>
          </a:prstGeom>
        </p:spPr>
        <p:txBody>
          <a:bodyPr/>
          <a:lstStyle>
            <a:lvl1pPr marL="40639" indent="0">
              <a:buClr>
                <a:srgbClr val="011993"/>
              </a:buClr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97840" indent="0" algn="ctr">
              <a:spcBef>
                <a:spcPts val="500"/>
              </a:spcBef>
              <a:buClr>
                <a:srgbClr val="A9ABD6"/>
              </a:buClr>
              <a:buSzTx/>
              <a:buFont typeface="Wingdings"/>
              <a:buNone/>
              <a:defRPr sz="2000">
                <a:latin typeface="Arial Black"/>
                <a:ea typeface="Arial Black"/>
                <a:cs typeface="Arial Black"/>
                <a:sym typeface="Arial Black"/>
              </a:defRPr>
            </a:lvl2pPr>
            <a:lvl3pPr marL="955039" indent="0" algn="ctr">
              <a:buClr>
                <a:srgbClr val="011993"/>
              </a:buClr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412239" indent="0" algn="ctr">
              <a:spcBef>
                <a:spcPts val="500"/>
              </a:spcBef>
              <a:buClr>
                <a:srgbClr val="A9ABD6"/>
              </a:buClr>
              <a:buSzTx/>
              <a:buFont typeface="Wingdings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4pPr>
            <a:lvl5pPr marL="1869439" indent="0" algn="ctr">
              <a:buClr>
                <a:srgbClr val="011993"/>
              </a:buClr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9" name="Shape 339"/>
          <p:cNvSpPr/>
          <p:nvPr>
            <p:ph type="sldNum" sz="quarter" idx="2"/>
          </p:nvPr>
        </p:nvSpPr>
        <p:spPr>
          <a:xfrm>
            <a:off x="7461200" y="6388100"/>
            <a:ext cx="317600" cy="3175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e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417512" y="1098550"/>
            <a:ext cx="438151" cy="474663"/>
          </a:xfrm>
          <a:prstGeom prst="rect">
            <a:avLst/>
          </a:prstGeom>
          <a:solidFill>
            <a:srgbClr val="FFD600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7" name="Shape 347"/>
          <p:cNvSpPr/>
          <p:nvPr/>
        </p:nvSpPr>
        <p:spPr>
          <a:xfrm>
            <a:off x="800100" y="1098550"/>
            <a:ext cx="328613" cy="474663"/>
          </a:xfrm>
          <a:prstGeom prst="rect">
            <a:avLst/>
          </a:prstGeom>
          <a:gradFill>
            <a:gsLst>
              <a:gs pos="0">
                <a:srgbClr val="FFD600"/>
              </a:gs>
              <a:gs pos="100000">
                <a:srgbClr val="FFFFFF"/>
              </a:gs>
            </a:gsLst>
          </a:gra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8" name="Shape 348"/>
          <p:cNvSpPr/>
          <p:nvPr/>
        </p:nvSpPr>
        <p:spPr>
          <a:xfrm>
            <a:off x="541337" y="1520825"/>
            <a:ext cx="422276" cy="474663"/>
          </a:xfrm>
          <a:prstGeom prst="rect">
            <a:avLst/>
          </a:prstGeom>
          <a:solidFill>
            <a:srgbClr val="434ED6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9" name="Shape 349"/>
          <p:cNvSpPr/>
          <p:nvPr/>
        </p:nvSpPr>
        <p:spPr>
          <a:xfrm>
            <a:off x="911225" y="1520825"/>
            <a:ext cx="368300" cy="474663"/>
          </a:xfrm>
          <a:prstGeom prst="rect">
            <a:avLst/>
          </a:prstGeom>
          <a:gradFill>
            <a:gsLst>
              <a:gs pos="0">
                <a:srgbClr val="434ED6"/>
              </a:gs>
              <a:gs pos="100000">
                <a:srgbClr val="FFFFFF"/>
              </a:gs>
            </a:gsLst>
          </a:gra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0" name="Shape 350"/>
          <p:cNvSpPr/>
          <p:nvPr/>
        </p:nvSpPr>
        <p:spPr>
          <a:xfrm>
            <a:off x="127000" y="1447800"/>
            <a:ext cx="560388" cy="422275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2600"/>
              </a:gs>
            </a:gsLst>
            <a:lin ang="18900000"/>
          </a:gra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1" name="Shape 351"/>
          <p:cNvSpPr/>
          <p:nvPr/>
        </p:nvSpPr>
        <p:spPr>
          <a:xfrm>
            <a:off x="762000" y="990600"/>
            <a:ext cx="31750" cy="1052513"/>
          </a:xfrm>
          <a:prstGeom prst="rect">
            <a:avLst/>
          </a:prstGeom>
          <a:solidFill>
            <a:srgbClr val="252525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2" name="Shape 352"/>
          <p:cNvSpPr/>
          <p:nvPr/>
        </p:nvSpPr>
        <p:spPr>
          <a:xfrm flipH="1" rot="10800000">
            <a:off x="460375" y="1828800"/>
            <a:ext cx="8683625" cy="46038"/>
          </a:xfrm>
          <a:prstGeom prst="rect">
            <a:avLst/>
          </a:prstGeom>
          <a:gradFill>
            <a:gsLst>
              <a:gs pos="0">
                <a:srgbClr val="252525"/>
              </a:gs>
              <a:gs pos="100000">
                <a:srgbClr val="FFFFFF"/>
              </a:gs>
            </a:gsLst>
          </a:gra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Shape 353"/>
          <p:cNvSpPr/>
          <p:nvPr>
            <p:ph type="title"/>
          </p:nvPr>
        </p:nvSpPr>
        <p:spPr>
          <a:xfrm>
            <a:off x="1150937" y="0"/>
            <a:ext cx="7793038" cy="1760538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4" name="Shape 354"/>
          <p:cNvSpPr/>
          <p:nvPr>
            <p:ph type="body" idx="1"/>
          </p:nvPr>
        </p:nvSpPr>
        <p:spPr>
          <a:xfrm>
            <a:off x="1182687" y="2017712"/>
            <a:ext cx="7772401" cy="4840288"/>
          </a:xfrm>
          <a:prstGeom prst="rect">
            <a:avLst/>
          </a:prstGeom>
        </p:spPr>
        <p:txBody>
          <a:bodyPr/>
          <a:lstStyle>
            <a:lvl1pPr>
              <a:buClr>
                <a:srgbClr val="434ED6"/>
              </a:buClr>
              <a:buSzPct val="60000"/>
              <a:buFont typeface="Wingdings"/>
              <a:buChar char=""/>
              <a:defRPr>
                <a:latin typeface="+mj-lt"/>
                <a:ea typeface="+mj-ea"/>
                <a:cs typeface="+mj-cs"/>
                <a:sym typeface="Arial"/>
              </a:defRPr>
            </a:lvl1pPr>
            <a:lvl2pPr>
              <a:buClr>
                <a:srgbClr val="FF2600"/>
              </a:buClr>
              <a:buSzPct val="55000"/>
              <a:buFont typeface="Wingdings"/>
              <a:buChar char=""/>
              <a:defRPr>
                <a:latin typeface="+mj-lt"/>
                <a:ea typeface="+mj-ea"/>
                <a:cs typeface="+mj-cs"/>
                <a:sym typeface="Arial"/>
              </a:defRPr>
            </a:lvl2pPr>
            <a:lvl3pPr>
              <a:buClr>
                <a:srgbClr val="434ED6"/>
              </a:buClr>
              <a:buSzPct val="50000"/>
              <a:buFont typeface="Wingdings"/>
              <a:buChar char=""/>
              <a:defRPr>
                <a:latin typeface="+mj-lt"/>
                <a:ea typeface="+mj-ea"/>
                <a:cs typeface="+mj-cs"/>
                <a:sym typeface="Arial"/>
              </a:defRPr>
            </a:lvl3pPr>
            <a:lvl4pPr>
              <a:buClr>
                <a:srgbClr val="FFD600"/>
              </a:buClr>
              <a:buSzPct val="55000"/>
              <a:buFont typeface="Wingdings"/>
              <a:buChar char=""/>
              <a:defRPr>
                <a:latin typeface="+mj-lt"/>
                <a:ea typeface="+mj-ea"/>
                <a:cs typeface="+mj-cs"/>
                <a:sym typeface="Arial"/>
              </a:defRPr>
            </a:lvl4pPr>
            <a:lvl5pPr>
              <a:buClr>
                <a:srgbClr val="00E6B7"/>
              </a:buClr>
              <a:buSzPct val="50000"/>
              <a:buFont typeface="Wingdings"/>
              <a:buChar char=""/>
              <a:defRPr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hape 355"/>
          <p:cNvSpPr/>
          <p:nvPr>
            <p:ph type="sldNum" sz="quarter" idx="2"/>
          </p:nvPr>
        </p:nvSpPr>
        <p:spPr>
          <a:xfrm>
            <a:off x="7578266" y="6482816"/>
            <a:ext cx="312068" cy="298985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roup 364"/>
          <p:cNvGrpSpPr/>
          <p:nvPr/>
        </p:nvGrpSpPr>
        <p:grpSpPr>
          <a:xfrm>
            <a:off x="290512" y="2546350"/>
            <a:ext cx="711201" cy="474663"/>
            <a:chOff x="0" y="0"/>
            <a:chExt cx="711200" cy="474662"/>
          </a:xfrm>
        </p:grpSpPr>
        <p:sp>
          <p:nvSpPr>
            <p:cNvPr id="362" name="Shape 362"/>
            <p:cNvSpPr/>
            <p:nvPr/>
          </p:nvSpPr>
          <p:spPr>
            <a:xfrm>
              <a:off x="0" y="0"/>
              <a:ext cx="437662" cy="474663"/>
            </a:xfrm>
            <a:prstGeom prst="rect">
              <a:avLst/>
            </a:prstGeom>
            <a:solidFill>
              <a:srgbClr val="434ED6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382953" y="0"/>
              <a:ext cx="328248" cy="474663"/>
            </a:xfrm>
            <a:prstGeom prst="rect">
              <a:avLst/>
            </a:prstGeom>
            <a:gradFill flip="none" rotWithShape="1">
              <a:gsLst>
                <a:gs pos="0">
                  <a:srgbClr val="434ED6"/>
                </a:gs>
                <a:gs pos="100000">
                  <a:srgbClr val="FFFFFF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414337" y="2968625"/>
            <a:ext cx="738188" cy="474663"/>
            <a:chOff x="0" y="0"/>
            <a:chExt cx="738187" cy="474662"/>
          </a:xfrm>
        </p:grpSpPr>
        <p:sp>
          <p:nvSpPr>
            <p:cNvPr id="365" name="Shape 365"/>
            <p:cNvSpPr/>
            <p:nvPr/>
          </p:nvSpPr>
          <p:spPr>
            <a:xfrm>
              <a:off x="0" y="0"/>
              <a:ext cx="421822" cy="474663"/>
            </a:xfrm>
            <a:prstGeom prst="rect">
              <a:avLst/>
            </a:prstGeom>
            <a:solidFill>
              <a:srgbClr val="FFD600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369093" y="0"/>
              <a:ext cx="369095" cy="474663"/>
            </a:xfrm>
            <a:prstGeom prst="rect">
              <a:avLst/>
            </a:prstGeom>
            <a:gradFill flip="none" rotWithShape="1">
              <a:gsLst>
                <a:gs pos="0">
                  <a:srgbClr val="FFD600"/>
                </a:gs>
                <a:gs pos="100000">
                  <a:srgbClr val="FFFFFF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368" name="Shape 368"/>
          <p:cNvSpPr/>
          <p:nvPr/>
        </p:nvSpPr>
        <p:spPr>
          <a:xfrm>
            <a:off x="0" y="2895600"/>
            <a:ext cx="560388" cy="422275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2600"/>
              </a:gs>
            </a:gsLst>
            <a:lin ang="18900000"/>
          </a:gra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9" name="Shape 369"/>
          <p:cNvSpPr/>
          <p:nvPr/>
        </p:nvSpPr>
        <p:spPr>
          <a:xfrm>
            <a:off x="635000" y="2438400"/>
            <a:ext cx="31750" cy="1052513"/>
          </a:xfrm>
          <a:prstGeom prst="rect">
            <a:avLst/>
          </a:prstGeom>
          <a:solidFill>
            <a:srgbClr val="252525"/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0" name="Shape 370"/>
          <p:cNvSpPr/>
          <p:nvPr/>
        </p:nvSpPr>
        <p:spPr>
          <a:xfrm flipH="1" rot="10800000">
            <a:off x="315912" y="3265487"/>
            <a:ext cx="8683626" cy="46038"/>
          </a:xfrm>
          <a:prstGeom prst="rect">
            <a:avLst/>
          </a:prstGeom>
          <a:gradFill>
            <a:gsLst>
              <a:gs pos="0">
                <a:srgbClr val="252525"/>
              </a:gs>
              <a:gs pos="100000">
                <a:srgbClr val="FFFFFF"/>
              </a:gs>
            </a:gsLst>
          </a:gra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1" name="Shape 371"/>
          <p:cNvSpPr/>
          <p:nvPr>
            <p:ph type="title"/>
          </p:nvPr>
        </p:nvSpPr>
        <p:spPr>
          <a:xfrm>
            <a:off x="990600" y="114300"/>
            <a:ext cx="7772400" cy="28575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2" name="Shape 372"/>
          <p:cNvSpPr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40639" indent="0" algn="ctr">
              <a:buClr>
                <a:srgbClr val="434ED6"/>
              </a:buClr>
              <a:buSzTx/>
              <a:buFont typeface="Wingdings"/>
              <a:buNone/>
              <a:defRPr>
                <a:latin typeface="+mj-lt"/>
                <a:ea typeface="+mj-ea"/>
                <a:cs typeface="+mj-cs"/>
                <a:sym typeface="Arial"/>
              </a:defRPr>
            </a:lvl1pPr>
            <a:lvl2pPr marL="497840" indent="0" algn="ctr">
              <a:buClr>
                <a:srgbClr val="FF2600"/>
              </a:buClr>
              <a:buSzTx/>
              <a:buFont typeface="Wingdings"/>
              <a:buNone/>
              <a:defRPr>
                <a:latin typeface="+mj-lt"/>
                <a:ea typeface="+mj-ea"/>
                <a:cs typeface="+mj-cs"/>
                <a:sym typeface="Arial"/>
              </a:defRPr>
            </a:lvl2pPr>
            <a:lvl3pPr marL="955039" indent="0" algn="ctr">
              <a:buClr>
                <a:srgbClr val="434ED6"/>
              </a:buClr>
              <a:buSzTx/>
              <a:buFont typeface="Wingdings"/>
              <a:buNone/>
              <a:defRPr>
                <a:latin typeface="+mj-lt"/>
                <a:ea typeface="+mj-ea"/>
                <a:cs typeface="+mj-cs"/>
                <a:sym typeface="Arial"/>
              </a:defRPr>
            </a:lvl3pPr>
            <a:lvl4pPr marL="1412239" indent="0" algn="ctr">
              <a:buClr>
                <a:srgbClr val="FFD600"/>
              </a:buClr>
              <a:buSzTx/>
              <a:buFont typeface="Wingdings"/>
              <a:buNone/>
              <a:defRPr>
                <a:latin typeface="+mj-lt"/>
                <a:ea typeface="+mj-ea"/>
                <a:cs typeface="+mj-cs"/>
                <a:sym typeface="Arial"/>
              </a:defRPr>
            </a:lvl4pPr>
            <a:lvl5pPr marL="1869439" indent="0" algn="ctr">
              <a:buClr>
                <a:srgbClr val="00E6B7"/>
              </a:buClr>
              <a:buSzTx/>
              <a:buFont typeface="Wingdings"/>
              <a:buNone/>
              <a:defRPr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Shape 373"/>
          <p:cNvSpPr/>
          <p:nvPr>
            <p:ph type="sldNum" sz="quarter" idx="2"/>
          </p:nvPr>
        </p:nvSpPr>
        <p:spPr>
          <a:xfrm>
            <a:off x="7654466" y="6406616"/>
            <a:ext cx="312068" cy="29898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Ripple">
    <p:bg>
      <p:bgPr>
        <a:solidFill>
          <a:srgbClr val="007DB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roup 443"/>
          <p:cNvGrpSpPr/>
          <p:nvPr/>
        </p:nvGrpSpPr>
        <p:grpSpPr>
          <a:xfrm>
            <a:off x="3175" y="4267200"/>
            <a:ext cx="9140825" cy="2590800"/>
            <a:chOff x="0" y="0"/>
            <a:chExt cx="9140825" cy="2590800"/>
          </a:xfrm>
        </p:grpSpPr>
        <p:sp>
          <p:nvSpPr>
            <p:cNvPr id="380" name="Shape 380"/>
            <p:cNvSpPr/>
            <p:nvPr/>
          </p:nvSpPr>
          <p:spPr>
            <a:xfrm>
              <a:off x="0" y="0"/>
              <a:ext cx="9140825" cy="2590800"/>
            </a:xfrm>
            <a:prstGeom prst="rect">
              <a:avLst/>
            </a:prstGeom>
            <a:gradFill flip="none" rotWithShape="1">
              <a:gsLst>
                <a:gs pos="0">
                  <a:srgbClr val="009CEA"/>
                </a:gs>
                <a:gs pos="100000">
                  <a:srgbClr val="007DBC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  <p:grpSp>
          <p:nvGrpSpPr>
            <p:cNvPr id="442" name="Group 442"/>
            <p:cNvGrpSpPr/>
            <p:nvPr/>
          </p:nvGrpSpPr>
          <p:grpSpPr>
            <a:xfrm>
              <a:off x="2816225" y="533400"/>
              <a:ext cx="6237288" cy="2047875"/>
              <a:chOff x="0" y="0"/>
              <a:chExt cx="6237287" cy="2047875"/>
            </a:xfrm>
          </p:grpSpPr>
          <p:grpSp>
            <p:nvGrpSpPr>
              <p:cNvPr id="389" name="Group 389"/>
              <p:cNvGrpSpPr/>
              <p:nvPr/>
            </p:nvGrpSpPr>
            <p:grpSpPr>
              <a:xfrm>
                <a:off x="781050" y="1444625"/>
                <a:ext cx="1012825" cy="598488"/>
                <a:chOff x="0" y="0"/>
                <a:chExt cx="1012825" cy="598487"/>
              </a:xfrm>
            </p:grpSpPr>
            <p:sp>
              <p:nvSpPr>
                <p:cNvPr id="381" name="Shape 381"/>
                <p:cNvSpPr/>
                <p:nvPr/>
              </p:nvSpPr>
              <p:spPr>
                <a:xfrm>
                  <a:off x="0" y="0"/>
                  <a:ext cx="1012825" cy="5984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CD2"/>
                    </a:gs>
                    <a:gs pos="100000">
                      <a:srgbClr val="009CEA"/>
                    </a:gs>
                  </a:gsLst>
                  <a:lin ang="27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382" name="Shape 382"/>
                <p:cNvSpPr/>
                <p:nvPr/>
              </p:nvSpPr>
              <p:spPr>
                <a:xfrm>
                  <a:off x="73025" y="38100"/>
                  <a:ext cx="862013" cy="5270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8CD2"/>
                    </a:gs>
                  </a:gsLst>
                  <a:lin ang="27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383" name="Shape 383"/>
                <p:cNvSpPr/>
                <p:nvPr/>
              </p:nvSpPr>
              <p:spPr>
                <a:xfrm>
                  <a:off x="115887" y="71437"/>
                  <a:ext cx="795338" cy="4746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0D8"/>
                    </a:gs>
                    <a:gs pos="100000">
                      <a:srgbClr val="009CEA"/>
                    </a:gs>
                  </a:gsLst>
                  <a:lin ang="27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384" name="Shape 384"/>
                <p:cNvSpPr/>
                <p:nvPr/>
              </p:nvSpPr>
              <p:spPr>
                <a:xfrm>
                  <a:off x="158750" y="100012"/>
                  <a:ext cx="704850" cy="40957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8CD2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385" name="Shape 385"/>
                <p:cNvSpPr/>
                <p:nvPr/>
              </p:nvSpPr>
              <p:spPr>
                <a:xfrm>
                  <a:off x="185737" y="112712"/>
                  <a:ext cx="655638" cy="3810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4DE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268287" y="146050"/>
                  <a:ext cx="485776" cy="304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8CD2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387" name="Shape 387"/>
                <p:cNvSpPr/>
                <p:nvPr/>
              </p:nvSpPr>
              <p:spPr>
                <a:xfrm>
                  <a:off x="330200" y="193675"/>
                  <a:ext cx="360363" cy="2143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0D8"/>
                    </a:gs>
                  </a:gsLst>
                  <a:lin ang="27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388" name="Shape 388"/>
                <p:cNvSpPr/>
                <p:nvPr/>
              </p:nvSpPr>
              <p:spPr>
                <a:xfrm>
                  <a:off x="434975" y="258762"/>
                  <a:ext cx="142875" cy="952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0D8"/>
                    </a:gs>
                  </a:gsLst>
                  <a:lin ang="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</p:grpSp>
          <p:sp>
            <p:nvSpPr>
              <p:cNvPr id="390" name="Shape 390"/>
              <p:cNvSpPr/>
              <p:nvPr/>
            </p:nvSpPr>
            <p:spPr>
              <a:xfrm>
                <a:off x="3032125" y="1247775"/>
                <a:ext cx="844551" cy="51911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3095625" y="1295400"/>
                <a:ext cx="717550" cy="43656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3184525" y="1346200"/>
                <a:ext cx="546100" cy="32861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3248025" y="1384300"/>
                <a:ext cx="415925" cy="25241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CEA"/>
                  </a:gs>
                  <a:gs pos="100000">
                    <a:srgbClr val="0097E3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4" name="Shape 394"/>
              <p:cNvSpPr/>
              <p:nvPr/>
            </p:nvSpPr>
            <p:spPr>
              <a:xfrm>
                <a:off x="3302000" y="1425575"/>
                <a:ext cx="304800" cy="16986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2855912" y="1096962"/>
                <a:ext cx="608013" cy="255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261" y="1610"/>
                    </a:moveTo>
                    <a:lnTo>
                      <a:pt x="14532" y="3220"/>
                    </a:lnTo>
                    <a:lnTo>
                      <a:pt x="8425" y="7245"/>
                    </a:lnTo>
                    <a:lnTo>
                      <a:pt x="5711" y="10330"/>
                    </a:lnTo>
                    <a:lnTo>
                      <a:pt x="3336" y="13550"/>
                    </a:lnTo>
                    <a:lnTo>
                      <a:pt x="1357" y="17575"/>
                    </a:lnTo>
                    <a:lnTo>
                      <a:pt x="0" y="21600"/>
                    </a:lnTo>
                    <a:lnTo>
                      <a:pt x="0" y="18380"/>
                    </a:lnTo>
                    <a:lnTo>
                      <a:pt x="1640" y="14355"/>
                    </a:lnTo>
                    <a:lnTo>
                      <a:pt x="3675" y="11135"/>
                    </a:lnTo>
                    <a:lnTo>
                      <a:pt x="8764" y="4830"/>
                    </a:lnTo>
                    <a:lnTo>
                      <a:pt x="14532" y="1610"/>
                    </a:lnTo>
                    <a:lnTo>
                      <a:pt x="21261" y="0"/>
                    </a:lnTo>
                    <a:lnTo>
                      <a:pt x="21261" y="0"/>
                    </a:lnTo>
                    <a:lnTo>
                      <a:pt x="21600" y="0"/>
                    </a:lnTo>
                    <a:lnTo>
                      <a:pt x="21600" y="1610"/>
                    </a:lnTo>
                    <a:lnTo>
                      <a:pt x="21261" y="1610"/>
                    </a:lnTo>
                    <a:lnTo>
                      <a:pt x="21261" y="1610"/>
                    </a:lnTo>
                    <a:lnTo>
                      <a:pt x="21261" y="161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4DE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3046412" y="1819275"/>
                <a:ext cx="704851" cy="104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31" y="17673"/>
                    </a:moveTo>
                    <a:lnTo>
                      <a:pt x="17212" y="15709"/>
                    </a:lnTo>
                    <a:lnTo>
                      <a:pt x="21600" y="7855"/>
                    </a:lnTo>
                    <a:lnTo>
                      <a:pt x="21600" y="11782"/>
                    </a:lnTo>
                    <a:lnTo>
                      <a:pt x="17212" y="19636"/>
                    </a:lnTo>
                    <a:lnTo>
                      <a:pt x="12531" y="21600"/>
                    </a:lnTo>
                    <a:lnTo>
                      <a:pt x="9069" y="19636"/>
                    </a:lnTo>
                    <a:lnTo>
                      <a:pt x="5851" y="15709"/>
                    </a:lnTo>
                    <a:lnTo>
                      <a:pt x="2926" y="11782"/>
                    </a:lnTo>
                    <a:lnTo>
                      <a:pt x="0" y="3927"/>
                    </a:lnTo>
                    <a:lnTo>
                      <a:pt x="0" y="0"/>
                    </a:lnTo>
                    <a:lnTo>
                      <a:pt x="2633" y="7855"/>
                    </a:lnTo>
                    <a:lnTo>
                      <a:pt x="5851" y="11782"/>
                    </a:lnTo>
                    <a:lnTo>
                      <a:pt x="9069" y="15709"/>
                    </a:lnTo>
                    <a:lnTo>
                      <a:pt x="12531" y="17673"/>
                    </a:lnTo>
                    <a:lnTo>
                      <a:pt x="12531" y="176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8CD"/>
                  </a:gs>
                  <a:gs pos="100000">
                    <a:srgbClr val="009CE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2779712" y="1400175"/>
                <a:ext cx="141288" cy="342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912" y="6600"/>
                    </a:moveTo>
                    <a:lnTo>
                      <a:pt x="4369" y="10800"/>
                    </a:lnTo>
                    <a:lnTo>
                      <a:pt x="8737" y="14400"/>
                    </a:lnTo>
                    <a:lnTo>
                      <a:pt x="14562" y="18000"/>
                    </a:lnTo>
                    <a:lnTo>
                      <a:pt x="21600" y="21600"/>
                    </a:lnTo>
                    <a:lnTo>
                      <a:pt x="17474" y="21600"/>
                    </a:lnTo>
                    <a:lnTo>
                      <a:pt x="10193" y="18000"/>
                    </a:lnTo>
                    <a:lnTo>
                      <a:pt x="4369" y="14400"/>
                    </a:lnTo>
                    <a:lnTo>
                      <a:pt x="1456" y="10800"/>
                    </a:lnTo>
                    <a:lnTo>
                      <a:pt x="0" y="6600"/>
                    </a:lnTo>
                    <a:lnTo>
                      <a:pt x="0" y="3000"/>
                    </a:lnTo>
                    <a:lnTo>
                      <a:pt x="2912" y="0"/>
                    </a:lnTo>
                    <a:lnTo>
                      <a:pt x="7281" y="0"/>
                    </a:lnTo>
                    <a:lnTo>
                      <a:pt x="4369" y="3000"/>
                    </a:lnTo>
                    <a:lnTo>
                      <a:pt x="2912" y="6600"/>
                    </a:lnTo>
                    <a:lnTo>
                      <a:pt x="2912" y="6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CD2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2846387" y="1144587"/>
                <a:ext cx="1190626" cy="731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6" y="20757"/>
                    </a:moveTo>
                    <a:lnTo>
                      <a:pt x="8993" y="20475"/>
                    </a:lnTo>
                    <a:lnTo>
                      <a:pt x="7084" y="19913"/>
                    </a:lnTo>
                    <a:lnTo>
                      <a:pt x="5349" y="19070"/>
                    </a:lnTo>
                    <a:lnTo>
                      <a:pt x="3788" y="17945"/>
                    </a:lnTo>
                    <a:lnTo>
                      <a:pt x="2400" y="16259"/>
                    </a:lnTo>
                    <a:lnTo>
                      <a:pt x="1533" y="14572"/>
                    </a:lnTo>
                    <a:lnTo>
                      <a:pt x="867" y="12604"/>
                    </a:lnTo>
                    <a:lnTo>
                      <a:pt x="694" y="10636"/>
                    </a:lnTo>
                    <a:lnTo>
                      <a:pt x="867" y="8668"/>
                    </a:lnTo>
                    <a:lnTo>
                      <a:pt x="1533" y="6700"/>
                    </a:lnTo>
                    <a:lnTo>
                      <a:pt x="2400" y="5013"/>
                    </a:lnTo>
                    <a:lnTo>
                      <a:pt x="3788" y="3608"/>
                    </a:lnTo>
                    <a:lnTo>
                      <a:pt x="5349" y="2202"/>
                    </a:lnTo>
                    <a:lnTo>
                      <a:pt x="7084" y="1406"/>
                    </a:lnTo>
                    <a:lnTo>
                      <a:pt x="8993" y="843"/>
                    </a:lnTo>
                    <a:lnTo>
                      <a:pt x="11046" y="562"/>
                    </a:lnTo>
                    <a:lnTo>
                      <a:pt x="13822" y="843"/>
                    </a:lnTo>
                    <a:lnTo>
                      <a:pt x="16251" y="1921"/>
                    </a:lnTo>
                    <a:lnTo>
                      <a:pt x="16251" y="1687"/>
                    </a:lnTo>
                    <a:lnTo>
                      <a:pt x="16251" y="1406"/>
                    </a:lnTo>
                    <a:lnTo>
                      <a:pt x="13822" y="281"/>
                    </a:lnTo>
                    <a:lnTo>
                      <a:pt x="11046" y="0"/>
                    </a:lnTo>
                    <a:lnTo>
                      <a:pt x="8819" y="281"/>
                    </a:lnTo>
                    <a:lnTo>
                      <a:pt x="6737" y="843"/>
                    </a:lnTo>
                    <a:lnTo>
                      <a:pt x="4829" y="1921"/>
                    </a:lnTo>
                    <a:lnTo>
                      <a:pt x="3267" y="3046"/>
                    </a:lnTo>
                    <a:lnTo>
                      <a:pt x="1880" y="4732"/>
                    </a:lnTo>
                    <a:lnTo>
                      <a:pt x="867" y="6419"/>
                    </a:lnTo>
                    <a:lnTo>
                      <a:pt x="173" y="8387"/>
                    </a:lnTo>
                    <a:lnTo>
                      <a:pt x="0" y="10636"/>
                    </a:lnTo>
                    <a:lnTo>
                      <a:pt x="173" y="12885"/>
                    </a:lnTo>
                    <a:lnTo>
                      <a:pt x="867" y="14853"/>
                    </a:lnTo>
                    <a:lnTo>
                      <a:pt x="1880" y="16821"/>
                    </a:lnTo>
                    <a:lnTo>
                      <a:pt x="3267" y="18508"/>
                    </a:lnTo>
                    <a:lnTo>
                      <a:pt x="4829" y="19632"/>
                    </a:lnTo>
                    <a:lnTo>
                      <a:pt x="6737" y="20757"/>
                    </a:lnTo>
                    <a:lnTo>
                      <a:pt x="8819" y="21319"/>
                    </a:lnTo>
                    <a:lnTo>
                      <a:pt x="11046" y="21600"/>
                    </a:lnTo>
                    <a:lnTo>
                      <a:pt x="12954" y="21319"/>
                    </a:lnTo>
                    <a:lnTo>
                      <a:pt x="14689" y="21038"/>
                    </a:lnTo>
                    <a:lnTo>
                      <a:pt x="17610" y="19351"/>
                    </a:lnTo>
                    <a:lnTo>
                      <a:pt x="18998" y="18226"/>
                    </a:lnTo>
                    <a:lnTo>
                      <a:pt x="20039" y="16821"/>
                    </a:lnTo>
                    <a:lnTo>
                      <a:pt x="20906" y="15415"/>
                    </a:lnTo>
                    <a:lnTo>
                      <a:pt x="21600" y="13728"/>
                    </a:lnTo>
                    <a:lnTo>
                      <a:pt x="21427" y="13447"/>
                    </a:lnTo>
                    <a:lnTo>
                      <a:pt x="21080" y="13166"/>
                    </a:lnTo>
                    <a:lnTo>
                      <a:pt x="20559" y="14853"/>
                    </a:lnTo>
                    <a:lnTo>
                      <a:pt x="19692" y="16259"/>
                    </a:lnTo>
                    <a:lnTo>
                      <a:pt x="18651" y="17664"/>
                    </a:lnTo>
                    <a:lnTo>
                      <a:pt x="17465" y="18789"/>
                    </a:lnTo>
                    <a:lnTo>
                      <a:pt x="14516" y="20194"/>
                    </a:lnTo>
                    <a:lnTo>
                      <a:pt x="12781" y="20757"/>
                    </a:lnTo>
                    <a:lnTo>
                      <a:pt x="11046" y="20757"/>
                    </a:lnTo>
                    <a:lnTo>
                      <a:pt x="11046" y="207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3589337" y="1106487"/>
                <a:ext cx="152401" cy="4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40"/>
                    </a:lnTo>
                    <a:lnTo>
                      <a:pt x="10800" y="12960"/>
                    </a:lnTo>
                    <a:lnTo>
                      <a:pt x="21600" y="21600"/>
                    </a:lnTo>
                    <a:lnTo>
                      <a:pt x="21600" y="17280"/>
                    </a:lnTo>
                    <a:lnTo>
                      <a:pt x="21600" y="12960"/>
                    </a:lnTo>
                    <a:lnTo>
                      <a:pt x="10800" y="864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8CD2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3808412" y="1628775"/>
                <a:ext cx="285751" cy="209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499" y="21600"/>
                    </a:lnTo>
                    <a:lnTo>
                      <a:pt x="9292" y="17673"/>
                    </a:lnTo>
                    <a:lnTo>
                      <a:pt x="14360" y="12764"/>
                    </a:lnTo>
                    <a:lnTo>
                      <a:pt x="18704" y="7855"/>
                    </a:lnTo>
                    <a:lnTo>
                      <a:pt x="21600" y="1964"/>
                    </a:lnTo>
                    <a:lnTo>
                      <a:pt x="20876" y="982"/>
                    </a:lnTo>
                    <a:lnTo>
                      <a:pt x="20152" y="0"/>
                    </a:lnTo>
                    <a:lnTo>
                      <a:pt x="16532" y="6873"/>
                    </a:lnTo>
                    <a:lnTo>
                      <a:pt x="12188" y="12764"/>
                    </a:lnTo>
                    <a:lnTo>
                      <a:pt x="6396" y="17673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8CD2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1" name="Shape 401"/>
              <p:cNvSpPr/>
              <p:nvPr/>
            </p:nvSpPr>
            <p:spPr>
              <a:xfrm>
                <a:off x="1284287" y="1266825"/>
                <a:ext cx="712789" cy="29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9" y="697"/>
                    </a:moveTo>
                    <a:lnTo>
                      <a:pt x="3761" y="1394"/>
                    </a:lnTo>
                    <a:lnTo>
                      <a:pt x="7232" y="2090"/>
                    </a:lnTo>
                    <a:lnTo>
                      <a:pt x="10366" y="4181"/>
                    </a:lnTo>
                    <a:lnTo>
                      <a:pt x="13259" y="6968"/>
                    </a:lnTo>
                    <a:lnTo>
                      <a:pt x="15863" y="9755"/>
                    </a:lnTo>
                    <a:lnTo>
                      <a:pt x="18177" y="13239"/>
                    </a:lnTo>
                    <a:lnTo>
                      <a:pt x="20202" y="17419"/>
                    </a:lnTo>
                    <a:lnTo>
                      <a:pt x="21600" y="21600"/>
                    </a:lnTo>
                    <a:lnTo>
                      <a:pt x="21600" y="18813"/>
                    </a:lnTo>
                    <a:lnTo>
                      <a:pt x="19912" y="14632"/>
                    </a:lnTo>
                    <a:lnTo>
                      <a:pt x="17888" y="11148"/>
                    </a:lnTo>
                    <a:lnTo>
                      <a:pt x="15573" y="7665"/>
                    </a:lnTo>
                    <a:lnTo>
                      <a:pt x="12970" y="5574"/>
                    </a:lnTo>
                    <a:lnTo>
                      <a:pt x="6943" y="1394"/>
                    </a:lnTo>
                    <a:lnTo>
                      <a:pt x="3761" y="697"/>
                    </a:lnTo>
                    <a:lnTo>
                      <a:pt x="28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97"/>
                    </a:lnTo>
                    <a:lnTo>
                      <a:pt x="0" y="697"/>
                    </a:lnTo>
                    <a:lnTo>
                      <a:pt x="289" y="697"/>
                    </a:lnTo>
                    <a:lnTo>
                      <a:pt x="289" y="6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2" name="Shape 402"/>
              <p:cNvSpPr/>
              <p:nvPr/>
            </p:nvSpPr>
            <p:spPr>
              <a:xfrm>
                <a:off x="581025" y="1314450"/>
                <a:ext cx="1416050" cy="733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8" y="12904"/>
                    </a:moveTo>
                    <a:lnTo>
                      <a:pt x="704" y="10379"/>
                    </a:lnTo>
                    <a:lnTo>
                      <a:pt x="1432" y="8135"/>
                    </a:lnTo>
                    <a:lnTo>
                      <a:pt x="2306" y="6171"/>
                    </a:lnTo>
                    <a:lnTo>
                      <a:pt x="3616" y="4488"/>
                    </a:lnTo>
                    <a:lnTo>
                      <a:pt x="5072" y="2805"/>
                    </a:lnTo>
                    <a:lnTo>
                      <a:pt x="6820" y="1683"/>
                    </a:lnTo>
                    <a:lnTo>
                      <a:pt x="8834" y="1122"/>
                    </a:lnTo>
                    <a:lnTo>
                      <a:pt x="10873" y="842"/>
                    </a:lnTo>
                    <a:lnTo>
                      <a:pt x="12911" y="1122"/>
                    </a:lnTo>
                    <a:lnTo>
                      <a:pt x="14780" y="1683"/>
                    </a:lnTo>
                    <a:lnTo>
                      <a:pt x="16528" y="2805"/>
                    </a:lnTo>
                    <a:lnTo>
                      <a:pt x="17984" y="4488"/>
                    </a:lnTo>
                    <a:lnTo>
                      <a:pt x="19294" y="6171"/>
                    </a:lnTo>
                    <a:lnTo>
                      <a:pt x="20168" y="8135"/>
                    </a:lnTo>
                    <a:lnTo>
                      <a:pt x="20896" y="10379"/>
                    </a:lnTo>
                    <a:lnTo>
                      <a:pt x="21042" y="12904"/>
                    </a:lnTo>
                    <a:lnTo>
                      <a:pt x="20751" y="15429"/>
                    </a:lnTo>
                    <a:lnTo>
                      <a:pt x="20168" y="17673"/>
                    </a:lnTo>
                    <a:lnTo>
                      <a:pt x="19003" y="19917"/>
                    </a:lnTo>
                    <a:lnTo>
                      <a:pt x="17547" y="21600"/>
                    </a:lnTo>
                    <a:lnTo>
                      <a:pt x="18566" y="21600"/>
                    </a:lnTo>
                    <a:lnTo>
                      <a:pt x="19877" y="19917"/>
                    </a:lnTo>
                    <a:lnTo>
                      <a:pt x="20751" y="17673"/>
                    </a:lnTo>
                    <a:lnTo>
                      <a:pt x="21454" y="15429"/>
                    </a:lnTo>
                    <a:lnTo>
                      <a:pt x="21600" y="12904"/>
                    </a:lnTo>
                    <a:lnTo>
                      <a:pt x="21454" y="10379"/>
                    </a:lnTo>
                    <a:lnTo>
                      <a:pt x="20751" y="7855"/>
                    </a:lnTo>
                    <a:lnTo>
                      <a:pt x="19731" y="5610"/>
                    </a:lnTo>
                    <a:lnTo>
                      <a:pt x="18421" y="3927"/>
                    </a:lnTo>
                    <a:lnTo>
                      <a:pt x="16819" y="2244"/>
                    </a:lnTo>
                    <a:lnTo>
                      <a:pt x="15071" y="1122"/>
                    </a:lnTo>
                    <a:lnTo>
                      <a:pt x="13057" y="281"/>
                    </a:lnTo>
                    <a:lnTo>
                      <a:pt x="10873" y="0"/>
                    </a:lnTo>
                    <a:lnTo>
                      <a:pt x="8689" y="281"/>
                    </a:lnTo>
                    <a:lnTo>
                      <a:pt x="6674" y="1122"/>
                    </a:lnTo>
                    <a:lnTo>
                      <a:pt x="4781" y="2244"/>
                    </a:lnTo>
                    <a:lnTo>
                      <a:pt x="3179" y="3927"/>
                    </a:lnTo>
                    <a:lnTo>
                      <a:pt x="1869" y="5610"/>
                    </a:lnTo>
                    <a:lnTo>
                      <a:pt x="849" y="7855"/>
                    </a:lnTo>
                    <a:lnTo>
                      <a:pt x="291" y="10379"/>
                    </a:lnTo>
                    <a:lnTo>
                      <a:pt x="0" y="12904"/>
                    </a:lnTo>
                    <a:lnTo>
                      <a:pt x="146" y="15429"/>
                    </a:lnTo>
                    <a:lnTo>
                      <a:pt x="849" y="17673"/>
                    </a:lnTo>
                    <a:lnTo>
                      <a:pt x="1723" y="19917"/>
                    </a:lnTo>
                    <a:lnTo>
                      <a:pt x="3034" y="21600"/>
                    </a:lnTo>
                    <a:lnTo>
                      <a:pt x="4053" y="21600"/>
                    </a:lnTo>
                    <a:lnTo>
                      <a:pt x="2597" y="19917"/>
                    </a:lnTo>
                    <a:lnTo>
                      <a:pt x="1432" y="17673"/>
                    </a:lnTo>
                    <a:lnTo>
                      <a:pt x="849" y="15429"/>
                    </a:lnTo>
                    <a:lnTo>
                      <a:pt x="558" y="12904"/>
                    </a:lnTo>
                    <a:lnTo>
                      <a:pt x="558" y="129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88CD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485775" y="1276350"/>
                <a:ext cx="646113" cy="7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8" y="13333"/>
                    </a:moveTo>
                    <a:lnTo>
                      <a:pt x="1277" y="10933"/>
                    </a:lnTo>
                    <a:lnTo>
                      <a:pt x="2554" y="8800"/>
                    </a:lnTo>
                    <a:lnTo>
                      <a:pt x="4416" y="6667"/>
                    </a:lnTo>
                    <a:lnTo>
                      <a:pt x="6969" y="4800"/>
                    </a:lnTo>
                    <a:lnTo>
                      <a:pt x="9842" y="3200"/>
                    </a:lnTo>
                    <a:lnTo>
                      <a:pt x="13354" y="1867"/>
                    </a:lnTo>
                    <a:lnTo>
                      <a:pt x="17503" y="1067"/>
                    </a:lnTo>
                    <a:lnTo>
                      <a:pt x="21600" y="267"/>
                    </a:lnTo>
                    <a:lnTo>
                      <a:pt x="21600" y="0"/>
                    </a:lnTo>
                    <a:lnTo>
                      <a:pt x="17184" y="533"/>
                    </a:lnTo>
                    <a:lnTo>
                      <a:pt x="13034" y="1600"/>
                    </a:lnTo>
                    <a:lnTo>
                      <a:pt x="9523" y="2933"/>
                    </a:lnTo>
                    <a:lnTo>
                      <a:pt x="6331" y="4533"/>
                    </a:lnTo>
                    <a:lnTo>
                      <a:pt x="3831" y="6400"/>
                    </a:lnTo>
                    <a:lnTo>
                      <a:pt x="1596" y="8533"/>
                    </a:lnTo>
                    <a:lnTo>
                      <a:pt x="319" y="10933"/>
                    </a:lnTo>
                    <a:lnTo>
                      <a:pt x="0" y="13333"/>
                    </a:lnTo>
                    <a:lnTo>
                      <a:pt x="319" y="15467"/>
                    </a:lnTo>
                    <a:lnTo>
                      <a:pt x="1596" y="17600"/>
                    </a:lnTo>
                    <a:lnTo>
                      <a:pt x="3511" y="19733"/>
                    </a:lnTo>
                    <a:lnTo>
                      <a:pt x="5693" y="21600"/>
                    </a:lnTo>
                    <a:lnTo>
                      <a:pt x="6969" y="21600"/>
                    </a:lnTo>
                    <a:lnTo>
                      <a:pt x="4416" y="20000"/>
                    </a:lnTo>
                    <a:lnTo>
                      <a:pt x="2554" y="17867"/>
                    </a:lnTo>
                    <a:lnTo>
                      <a:pt x="1277" y="15733"/>
                    </a:lnTo>
                    <a:lnTo>
                      <a:pt x="958" y="13333"/>
                    </a:lnTo>
                    <a:lnTo>
                      <a:pt x="958" y="13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1922462" y="1619250"/>
                <a:ext cx="171451" cy="40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66" y="7200"/>
                    </a:moveTo>
                    <a:lnTo>
                      <a:pt x="16755" y="11314"/>
                    </a:lnTo>
                    <a:lnTo>
                      <a:pt x="13121" y="14914"/>
                    </a:lnTo>
                    <a:lnTo>
                      <a:pt x="7267" y="18514"/>
                    </a:lnTo>
                    <a:lnTo>
                      <a:pt x="0" y="21600"/>
                    </a:lnTo>
                    <a:lnTo>
                      <a:pt x="3634" y="21600"/>
                    </a:lnTo>
                    <a:lnTo>
                      <a:pt x="10699" y="18514"/>
                    </a:lnTo>
                    <a:lnTo>
                      <a:pt x="16755" y="14914"/>
                    </a:lnTo>
                    <a:lnTo>
                      <a:pt x="20389" y="11314"/>
                    </a:lnTo>
                    <a:lnTo>
                      <a:pt x="21600" y="7200"/>
                    </a:lnTo>
                    <a:lnTo>
                      <a:pt x="20389" y="3600"/>
                    </a:lnTo>
                    <a:lnTo>
                      <a:pt x="17966" y="0"/>
                    </a:lnTo>
                    <a:lnTo>
                      <a:pt x="13121" y="0"/>
                    </a:lnTo>
                    <a:lnTo>
                      <a:pt x="16755" y="3600"/>
                    </a:lnTo>
                    <a:lnTo>
                      <a:pt x="17966" y="7200"/>
                    </a:lnTo>
                    <a:lnTo>
                      <a:pt x="17966" y="72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4C7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463550" y="1049337"/>
                <a:ext cx="1325563" cy="238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00" y="2592"/>
                    </a:moveTo>
                    <a:lnTo>
                      <a:pt x="15443" y="3456"/>
                    </a:lnTo>
                    <a:lnTo>
                      <a:pt x="17642" y="4320"/>
                    </a:lnTo>
                    <a:lnTo>
                      <a:pt x="19531" y="6048"/>
                    </a:lnTo>
                    <a:lnTo>
                      <a:pt x="21419" y="8640"/>
                    </a:lnTo>
                    <a:lnTo>
                      <a:pt x="21600" y="6048"/>
                    </a:lnTo>
                    <a:lnTo>
                      <a:pt x="19686" y="3456"/>
                    </a:lnTo>
                    <a:lnTo>
                      <a:pt x="17797" y="1728"/>
                    </a:lnTo>
                    <a:lnTo>
                      <a:pt x="15599" y="864"/>
                    </a:lnTo>
                    <a:lnTo>
                      <a:pt x="13400" y="0"/>
                    </a:lnTo>
                    <a:lnTo>
                      <a:pt x="9623" y="1728"/>
                    </a:lnTo>
                    <a:lnTo>
                      <a:pt x="6001" y="5184"/>
                    </a:lnTo>
                    <a:lnTo>
                      <a:pt x="2846" y="11232"/>
                    </a:lnTo>
                    <a:lnTo>
                      <a:pt x="0" y="19008"/>
                    </a:lnTo>
                    <a:lnTo>
                      <a:pt x="491" y="21600"/>
                    </a:lnTo>
                    <a:lnTo>
                      <a:pt x="3156" y="13824"/>
                    </a:lnTo>
                    <a:lnTo>
                      <a:pt x="6312" y="7776"/>
                    </a:lnTo>
                    <a:lnTo>
                      <a:pt x="9778" y="4320"/>
                    </a:lnTo>
                    <a:lnTo>
                      <a:pt x="13400" y="2592"/>
                    </a:lnTo>
                    <a:lnTo>
                      <a:pt x="13400" y="2592"/>
                    </a:lnTo>
                    <a:close/>
                  </a:path>
                </a:pathLst>
              </a:custGeom>
              <a:solidFill>
                <a:srgbClr val="009CE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144462" y="1316037"/>
                <a:ext cx="271463" cy="731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916" y="12323"/>
                    </a:moveTo>
                    <a:lnTo>
                      <a:pt x="5432" y="8949"/>
                    </a:lnTo>
                    <a:lnTo>
                      <a:pt x="8463" y="6138"/>
                    </a:lnTo>
                    <a:lnTo>
                      <a:pt x="14653" y="3374"/>
                    </a:lnTo>
                    <a:lnTo>
                      <a:pt x="21600" y="843"/>
                    </a:lnTo>
                    <a:lnTo>
                      <a:pt x="19326" y="0"/>
                    </a:lnTo>
                    <a:lnTo>
                      <a:pt x="10863" y="2811"/>
                    </a:lnTo>
                    <a:lnTo>
                      <a:pt x="5432" y="5623"/>
                    </a:lnTo>
                    <a:lnTo>
                      <a:pt x="1642" y="8949"/>
                    </a:lnTo>
                    <a:lnTo>
                      <a:pt x="0" y="12323"/>
                    </a:lnTo>
                    <a:lnTo>
                      <a:pt x="758" y="14853"/>
                    </a:lnTo>
                    <a:lnTo>
                      <a:pt x="3158" y="17102"/>
                    </a:lnTo>
                    <a:lnTo>
                      <a:pt x="6189" y="19351"/>
                    </a:lnTo>
                    <a:lnTo>
                      <a:pt x="10863" y="21600"/>
                    </a:lnTo>
                    <a:lnTo>
                      <a:pt x="15411" y="21600"/>
                    </a:lnTo>
                    <a:lnTo>
                      <a:pt x="10863" y="19351"/>
                    </a:lnTo>
                    <a:lnTo>
                      <a:pt x="6947" y="17102"/>
                    </a:lnTo>
                    <a:lnTo>
                      <a:pt x="4674" y="14853"/>
                    </a:lnTo>
                    <a:lnTo>
                      <a:pt x="3916" y="12323"/>
                    </a:lnTo>
                    <a:lnTo>
                      <a:pt x="3916" y="12323"/>
                    </a:lnTo>
                    <a:close/>
                  </a:path>
                </a:pathLst>
              </a:custGeom>
              <a:solidFill>
                <a:srgbClr val="009CE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1865312" y="1154112"/>
                <a:ext cx="571501" cy="893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4004"/>
                    </a:moveTo>
                    <a:lnTo>
                      <a:pt x="21180" y="11702"/>
                    </a:lnTo>
                    <a:lnTo>
                      <a:pt x="20100" y="9630"/>
                    </a:lnTo>
                    <a:lnTo>
                      <a:pt x="18300" y="7827"/>
                    </a:lnTo>
                    <a:lnTo>
                      <a:pt x="15720" y="5985"/>
                    </a:lnTo>
                    <a:lnTo>
                      <a:pt x="12780" y="4144"/>
                    </a:lnTo>
                    <a:lnTo>
                      <a:pt x="9540" y="2532"/>
                    </a:lnTo>
                    <a:lnTo>
                      <a:pt x="5520" y="1151"/>
                    </a:lnTo>
                    <a:lnTo>
                      <a:pt x="1140" y="0"/>
                    </a:lnTo>
                    <a:lnTo>
                      <a:pt x="0" y="460"/>
                    </a:lnTo>
                    <a:lnTo>
                      <a:pt x="4020" y="1611"/>
                    </a:lnTo>
                    <a:lnTo>
                      <a:pt x="8040" y="2993"/>
                    </a:lnTo>
                    <a:lnTo>
                      <a:pt x="11340" y="4374"/>
                    </a:lnTo>
                    <a:lnTo>
                      <a:pt x="14280" y="6215"/>
                    </a:lnTo>
                    <a:lnTo>
                      <a:pt x="16440" y="8057"/>
                    </a:lnTo>
                    <a:lnTo>
                      <a:pt x="17940" y="9860"/>
                    </a:lnTo>
                    <a:lnTo>
                      <a:pt x="19020" y="11932"/>
                    </a:lnTo>
                    <a:lnTo>
                      <a:pt x="19380" y="14004"/>
                    </a:lnTo>
                    <a:lnTo>
                      <a:pt x="19020" y="16075"/>
                    </a:lnTo>
                    <a:lnTo>
                      <a:pt x="17940" y="17917"/>
                    </a:lnTo>
                    <a:lnTo>
                      <a:pt x="16440" y="19758"/>
                    </a:lnTo>
                    <a:lnTo>
                      <a:pt x="14280" y="21600"/>
                    </a:lnTo>
                    <a:lnTo>
                      <a:pt x="16080" y="21600"/>
                    </a:lnTo>
                    <a:lnTo>
                      <a:pt x="18660" y="19758"/>
                    </a:lnTo>
                    <a:lnTo>
                      <a:pt x="20100" y="17917"/>
                    </a:lnTo>
                    <a:lnTo>
                      <a:pt x="21180" y="16075"/>
                    </a:lnTo>
                    <a:lnTo>
                      <a:pt x="21600" y="14004"/>
                    </a:lnTo>
                    <a:lnTo>
                      <a:pt x="21600" y="140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CD2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860425" y="963612"/>
                <a:ext cx="1711325" cy="6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099" y="21600"/>
                    </a:moveTo>
                    <a:lnTo>
                      <a:pt x="21600" y="21295"/>
                    </a:lnTo>
                    <a:lnTo>
                      <a:pt x="21360" y="19160"/>
                    </a:lnTo>
                    <a:lnTo>
                      <a:pt x="20979" y="17077"/>
                    </a:lnTo>
                    <a:lnTo>
                      <a:pt x="19757" y="12808"/>
                    </a:lnTo>
                    <a:lnTo>
                      <a:pt x="18174" y="9148"/>
                    </a:lnTo>
                    <a:lnTo>
                      <a:pt x="16230" y="6099"/>
                    </a:lnTo>
                    <a:lnTo>
                      <a:pt x="13906" y="3659"/>
                    </a:lnTo>
                    <a:lnTo>
                      <a:pt x="11221" y="1525"/>
                    </a:lnTo>
                    <a:lnTo>
                      <a:pt x="8416" y="305"/>
                    </a:lnTo>
                    <a:lnTo>
                      <a:pt x="5370" y="0"/>
                    </a:lnTo>
                    <a:lnTo>
                      <a:pt x="2685" y="305"/>
                    </a:lnTo>
                    <a:lnTo>
                      <a:pt x="0" y="1220"/>
                    </a:lnTo>
                    <a:lnTo>
                      <a:pt x="240" y="1830"/>
                    </a:lnTo>
                    <a:lnTo>
                      <a:pt x="2685" y="915"/>
                    </a:lnTo>
                    <a:lnTo>
                      <a:pt x="5370" y="610"/>
                    </a:lnTo>
                    <a:lnTo>
                      <a:pt x="8416" y="915"/>
                    </a:lnTo>
                    <a:lnTo>
                      <a:pt x="11101" y="2135"/>
                    </a:lnTo>
                    <a:lnTo>
                      <a:pt x="13665" y="4269"/>
                    </a:lnTo>
                    <a:lnTo>
                      <a:pt x="15990" y="6709"/>
                    </a:lnTo>
                    <a:lnTo>
                      <a:pt x="17933" y="9758"/>
                    </a:lnTo>
                    <a:lnTo>
                      <a:pt x="19396" y="13417"/>
                    </a:lnTo>
                    <a:lnTo>
                      <a:pt x="20017" y="15247"/>
                    </a:lnTo>
                    <a:lnTo>
                      <a:pt x="20498" y="17382"/>
                    </a:lnTo>
                    <a:lnTo>
                      <a:pt x="20859" y="19465"/>
                    </a:lnTo>
                    <a:lnTo>
                      <a:pt x="21099" y="21600"/>
                    </a:lnTo>
                    <a:lnTo>
                      <a:pt x="21099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CD2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2425700" y="1676400"/>
                <a:ext cx="155575" cy="371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5510" y="21600"/>
                    </a:lnTo>
                    <a:lnTo>
                      <a:pt x="12122" y="17169"/>
                    </a:lnTo>
                    <a:lnTo>
                      <a:pt x="17633" y="12738"/>
                    </a:lnTo>
                    <a:lnTo>
                      <a:pt x="20278" y="8308"/>
                    </a:lnTo>
                    <a:lnTo>
                      <a:pt x="21600" y="3323"/>
                    </a:lnTo>
                    <a:lnTo>
                      <a:pt x="21600" y="0"/>
                    </a:lnTo>
                    <a:lnTo>
                      <a:pt x="16310" y="0"/>
                    </a:lnTo>
                    <a:lnTo>
                      <a:pt x="16310" y="3323"/>
                    </a:lnTo>
                    <a:lnTo>
                      <a:pt x="14767" y="8308"/>
                    </a:lnTo>
                    <a:lnTo>
                      <a:pt x="12122" y="12738"/>
                    </a:lnTo>
                    <a:lnTo>
                      <a:pt x="6833" y="17169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CD2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0" y="1030287"/>
                <a:ext cx="763588" cy="1017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8" y="14928"/>
                    </a:moveTo>
                    <a:lnTo>
                      <a:pt x="1078" y="12502"/>
                    </a:lnTo>
                    <a:lnTo>
                      <a:pt x="2470" y="10278"/>
                    </a:lnTo>
                    <a:lnTo>
                      <a:pt x="4086" y="8290"/>
                    </a:lnTo>
                    <a:lnTo>
                      <a:pt x="6556" y="6268"/>
                    </a:lnTo>
                    <a:lnTo>
                      <a:pt x="9565" y="4448"/>
                    </a:lnTo>
                    <a:lnTo>
                      <a:pt x="13113" y="2831"/>
                    </a:lnTo>
                    <a:lnTo>
                      <a:pt x="17244" y="1617"/>
                    </a:lnTo>
                    <a:lnTo>
                      <a:pt x="21600" y="404"/>
                    </a:lnTo>
                    <a:lnTo>
                      <a:pt x="20522" y="0"/>
                    </a:lnTo>
                    <a:lnTo>
                      <a:pt x="16121" y="1213"/>
                    </a:lnTo>
                    <a:lnTo>
                      <a:pt x="12304" y="2628"/>
                    </a:lnTo>
                    <a:lnTo>
                      <a:pt x="8757" y="4246"/>
                    </a:lnTo>
                    <a:lnTo>
                      <a:pt x="5748" y="6066"/>
                    </a:lnTo>
                    <a:lnTo>
                      <a:pt x="3278" y="8087"/>
                    </a:lnTo>
                    <a:lnTo>
                      <a:pt x="1662" y="10278"/>
                    </a:lnTo>
                    <a:lnTo>
                      <a:pt x="269" y="12502"/>
                    </a:lnTo>
                    <a:lnTo>
                      <a:pt x="0" y="14928"/>
                    </a:lnTo>
                    <a:lnTo>
                      <a:pt x="269" y="16748"/>
                    </a:lnTo>
                    <a:lnTo>
                      <a:pt x="808" y="18365"/>
                    </a:lnTo>
                    <a:lnTo>
                      <a:pt x="1931" y="19983"/>
                    </a:lnTo>
                    <a:lnTo>
                      <a:pt x="3278" y="21600"/>
                    </a:lnTo>
                    <a:lnTo>
                      <a:pt x="4356" y="21600"/>
                    </a:lnTo>
                    <a:lnTo>
                      <a:pt x="3009" y="19983"/>
                    </a:lnTo>
                    <a:lnTo>
                      <a:pt x="1931" y="18365"/>
                    </a:lnTo>
                    <a:lnTo>
                      <a:pt x="1078" y="16748"/>
                    </a:lnTo>
                    <a:lnTo>
                      <a:pt x="808" y="14928"/>
                    </a:lnTo>
                    <a:lnTo>
                      <a:pt x="808" y="14928"/>
                    </a:lnTo>
                    <a:close/>
                  </a:path>
                </a:pathLst>
              </a:custGeom>
              <a:solidFill>
                <a:srgbClr val="009CE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3848100" y="600075"/>
                <a:ext cx="1906588" cy="1160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63" y="0"/>
                    </a:moveTo>
                    <a:lnTo>
                      <a:pt x="8705" y="177"/>
                    </a:lnTo>
                    <a:lnTo>
                      <a:pt x="6654" y="886"/>
                    </a:lnTo>
                    <a:lnTo>
                      <a:pt x="4730" y="1773"/>
                    </a:lnTo>
                    <a:lnTo>
                      <a:pt x="3219" y="3191"/>
                    </a:lnTo>
                    <a:lnTo>
                      <a:pt x="1816" y="4787"/>
                    </a:lnTo>
                    <a:lnTo>
                      <a:pt x="863" y="6560"/>
                    </a:lnTo>
                    <a:lnTo>
                      <a:pt x="216" y="8687"/>
                    </a:lnTo>
                    <a:lnTo>
                      <a:pt x="108" y="9751"/>
                    </a:lnTo>
                    <a:lnTo>
                      <a:pt x="0" y="10815"/>
                    </a:lnTo>
                    <a:lnTo>
                      <a:pt x="108" y="11849"/>
                    </a:lnTo>
                    <a:lnTo>
                      <a:pt x="216" y="12913"/>
                    </a:lnTo>
                    <a:lnTo>
                      <a:pt x="863" y="15040"/>
                    </a:lnTo>
                    <a:lnTo>
                      <a:pt x="1816" y="16813"/>
                    </a:lnTo>
                    <a:lnTo>
                      <a:pt x="3219" y="18409"/>
                    </a:lnTo>
                    <a:lnTo>
                      <a:pt x="4730" y="19827"/>
                    </a:lnTo>
                    <a:lnTo>
                      <a:pt x="6654" y="20714"/>
                    </a:lnTo>
                    <a:lnTo>
                      <a:pt x="8705" y="21423"/>
                    </a:lnTo>
                    <a:lnTo>
                      <a:pt x="10863" y="21600"/>
                    </a:lnTo>
                    <a:lnTo>
                      <a:pt x="13003" y="21423"/>
                    </a:lnTo>
                    <a:lnTo>
                      <a:pt x="15053" y="20714"/>
                    </a:lnTo>
                    <a:lnTo>
                      <a:pt x="16870" y="19827"/>
                    </a:lnTo>
                    <a:lnTo>
                      <a:pt x="18489" y="18409"/>
                    </a:lnTo>
                    <a:lnTo>
                      <a:pt x="19784" y="16813"/>
                    </a:lnTo>
                    <a:lnTo>
                      <a:pt x="20737" y="15040"/>
                    </a:lnTo>
                    <a:lnTo>
                      <a:pt x="21384" y="12913"/>
                    </a:lnTo>
                    <a:lnTo>
                      <a:pt x="21600" y="11849"/>
                    </a:lnTo>
                    <a:lnTo>
                      <a:pt x="21600" y="10815"/>
                    </a:lnTo>
                    <a:lnTo>
                      <a:pt x="21600" y="9751"/>
                    </a:lnTo>
                    <a:lnTo>
                      <a:pt x="21384" y="8687"/>
                    </a:lnTo>
                    <a:lnTo>
                      <a:pt x="20737" y="6560"/>
                    </a:lnTo>
                    <a:lnTo>
                      <a:pt x="19784" y="4787"/>
                    </a:lnTo>
                    <a:lnTo>
                      <a:pt x="18489" y="3191"/>
                    </a:lnTo>
                    <a:lnTo>
                      <a:pt x="16870" y="1773"/>
                    </a:lnTo>
                    <a:lnTo>
                      <a:pt x="15053" y="886"/>
                    </a:lnTo>
                    <a:lnTo>
                      <a:pt x="13003" y="177"/>
                    </a:lnTo>
                    <a:lnTo>
                      <a:pt x="10863" y="0"/>
                    </a:lnTo>
                    <a:lnTo>
                      <a:pt x="10863" y="0"/>
                    </a:lnTo>
                    <a:close/>
                    <a:moveTo>
                      <a:pt x="10863" y="20891"/>
                    </a:moveTo>
                    <a:lnTo>
                      <a:pt x="8813" y="20714"/>
                    </a:lnTo>
                    <a:lnTo>
                      <a:pt x="6870" y="20182"/>
                    </a:lnTo>
                    <a:lnTo>
                      <a:pt x="5162" y="19118"/>
                    </a:lnTo>
                    <a:lnTo>
                      <a:pt x="3651" y="18054"/>
                    </a:lnTo>
                    <a:lnTo>
                      <a:pt x="2356" y="16459"/>
                    </a:lnTo>
                    <a:lnTo>
                      <a:pt x="1493" y="14686"/>
                    </a:lnTo>
                    <a:lnTo>
                      <a:pt x="863" y="12913"/>
                    </a:lnTo>
                    <a:lnTo>
                      <a:pt x="755" y="11849"/>
                    </a:lnTo>
                    <a:lnTo>
                      <a:pt x="647" y="10815"/>
                    </a:lnTo>
                    <a:lnTo>
                      <a:pt x="755" y="9751"/>
                    </a:lnTo>
                    <a:lnTo>
                      <a:pt x="863" y="8865"/>
                    </a:lnTo>
                    <a:lnTo>
                      <a:pt x="1493" y="6914"/>
                    </a:lnTo>
                    <a:lnTo>
                      <a:pt x="2356" y="5141"/>
                    </a:lnTo>
                    <a:lnTo>
                      <a:pt x="3651" y="3723"/>
                    </a:lnTo>
                    <a:lnTo>
                      <a:pt x="5162" y="2482"/>
                    </a:lnTo>
                    <a:lnTo>
                      <a:pt x="6870" y="1596"/>
                    </a:lnTo>
                    <a:lnTo>
                      <a:pt x="8813" y="886"/>
                    </a:lnTo>
                    <a:lnTo>
                      <a:pt x="10863" y="709"/>
                    </a:lnTo>
                    <a:lnTo>
                      <a:pt x="12895" y="886"/>
                    </a:lnTo>
                    <a:lnTo>
                      <a:pt x="14838" y="1596"/>
                    </a:lnTo>
                    <a:lnTo>
                      <a:pt x="16546" y="2482"/>
                    </a:lnTo>
                    <a:lnTo>
                      <a:pt x="18057" y="3723"/>
                    </a:lnTo>
                    <a:lnTo>
                      <a:pt x="19244" y="5141"/>
                    </a:lnTo>
                    <a:lnTo>
                      <a:pt x="20215" y="6914"/>
                    </a:lnTo>
                    <a:lnTo>
                      <a:pt x="20737" y="8865"/>
                    </a:lnTo>
                    <a:lnTo>
                      <a:pt x="20953" y="10815"/>
                    </a:lnTo>
                    <a:lnTo>
                      <a:pt x="20737" y="12913"/>
                    </a:lnTo>
                    <a:lnTo>
                      <a:pt x="20215" y="14686"/>
                    </a:lnTo>
                    <a:lnTo>
                      <a:pt x="19244" y="16459"/>
                    </a:lnTo>
                    <a:lnTo>
                      <a:pt x="18057" y="18054"/>
                    </a:lnTo>
                    <a:lnTo>
                      <a:pt x="16546" y="19118"/>
                    </a:lnTo>
                    <a:lnTo>
                      <a:pt x="14838" y="20182"/>
                    </a:lnTo>
                    <a:lnTo>
                      <a:pt x="12895" y="20714"/>
                    </a:lnTo>
                    <a:lnTo>
                      <a:pt x="10863" y="20891"/>
                    </a:lnTo>
                    <a:lnTo>
                      <a:pt x="10863" y="208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F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3733800" y="542925"/>
                <a:ext cx="863600" cy="116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3" y="11782"/>
                    </a:moveTo>
                    <a:lnTo>
                      <a:pt x="1429" y="9672"/>
                    </a:lnTo>
                    <a:lnTo>
                      <a:pt x="2621" y="7737"/>
                    </a:lnTo>
                    <a:lnTo>
                      <a:pt x="4288" y="5979"/>
                    </a:lnTo>
                    <a:lnTo>
                      <a:pt x="6869" y="4396"/>
                    </a:lnTo>
                    <a:lnTo>
                      <a:pt x="9966" y="2989"/>
                    </a:lnTo>
                    <a:lnTo>
                      <a:pt x="13301" y="1758"/>
                    </a:lnTo>
                    <a:lnTo>
                      <a:pt x="17312" y="879"/>
                    </a:lnTo>
                    <a:lnTo>
                      <a:pt x="21600" y="352"/>
                    </a:lnTo>
                    <a:lnTo>
                      <a:pt x="21600" y="0"/>
                    </a:lnTo>
                    <a:lnTo>
                      <a:pt x="17074" y="528"/>
                    </a:lnTo>
                    <a:lnTo>
                      <a:pt x="13063" y="1407"/>
                    </a:lnTo>
                    <a:lnTo>
                      <a:pt x="9251" y="2638"/>
                    </a:lnTo>
                    <a:lnTo>
                      <a:pt x="6154" y="4045"/>
                    </a:lnTo>
                    <a:lnTo>
                      <a:pt x="3574" y="5803"/>
                    </a:lnTo>
                    <a:lnTo>
                      <a:pt x="1668" y="7561"/>
                    </a:lnTo>
                    <a:lnTo>
                      <a:pt x="476" y="9672"/>
                    </a:lnTo>
                    <a:lnTo>
                      <a:pt x="0" y="11782"/>
                    </a:lnTo>
                    <a:lnTo>
                      <a:pt x="238" y="13335"/>
                    </a:lnTo>
                    <a:lnTo>
                      <a:pt x="715" y="14742"/>
                    </a:lnTo>
                    <a:lnTo>
                      <a:pt x="1668" y="15973"/>
                    </a:lnTo>
                    <a:lnTo>
                      <a:pt x="3097" y="17380"/>
                    </a:lnTo>
                    <a:lnTo>
                      <a:pt x="4526" y="18611"/>
                    </a:lnTo>
                    <a:lnTo>
                      <a:pt x="6393" y="19666"/>
                    </a:lnTo>
                    <a:lnTo>
                      <a:pt x="8775" y="20721"/>
                    </a:lnTo>
                    <a:lnTo>
                      <a:pt x="11157" y="21600"/>
                    </a:lnTo>
                    <a:lnTo>
                      <a:pt x="12825" y="21600"/>
                    </a:lnTo>
                    <a:lnTo>
                      <a:pt x="10204" y="20721"/>
                    </a:lnTo>
                    <a:lnTo>
                      <a:pt x="8060" y="19666"/>
                    </a:lnTo>
                    <a:lnTo>
                      <a:pt x="5916" y="18611"/>
                    </a:lnTo>
                    <a:lnTo>
                      <a:pt x="4288" y="17380"/>
                    </a:lnTo>
                    <a:lnTo>
                      <a:pt x="2859" y="16149"/>
                    </a:lnTo>
                    <a:lnTo>
                      <a:pt x="1906" y="14742"/>
                    </a:lnTo>
                    <a:lnTo>
                      <a:pt x="1191" y="13335"/>
                    </a:lnTo>
                    <a:lnTo>
                      <a:pt x="953" y="11782"/>
                    </a:lnTo>
                    <a:lnTo>
                      <a:pt x="953" y="1178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F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4787900" y="533400"/>
                <a:ext cx="966788" cy="40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6" y="1029"/>
                    </a:moveTo>
                    <a:lnTo>
                      <a:pt x="4008" y="1543"/>
                    </a:lnTo>
                    <a:lnTo>
                      <a:pt x="7200" y="2571"/>
                    </a:lnTo>
                    <a:lnTo>
                      <a:pt x="10357" y="4114"/>
                    </a:lnTo>
                    <a:lnTo>
                      <a:pt x="13336" y="6686"/>
                    </a:lnTo>
                    <a:lnTo>
                      <a:pt x="15890" y="9771"/>
                    </a:lnTo>
                    <a:lnTo>
                      <a:pt x="18231" y="13371"/>
                    </a:lnTo>
                    <a:lnTo>
                      <a:pt x="20110" y="16971"/>
                    </a:lnTo>
                    <a:lnTo>
                      <a:pt x="21600" y="21600"/>
                    </a:lnTo>
                    <a:lnTo>
                      <a:pt x="21600" y="18514"/>
                    </a:lnTo>
                    <a:lnTo>
                      <a:pt x="19898" y="14400"/>
                    </a:lnTo>
                    <a:lnTo>
                      <a:pt x="17805" y="10800"/>
                    </a:lnTo>
                    <a:lnTo>
                      <a:pt x="15464" y="7714"/>
                    </a:lnTo>
                    <a:lnTo>
                      <a:pt x="12910" y="5143"/>
                    </a:lnTo>
                    <a:lnTo>
                      <a:pt x="10144" y="3086"/>
                    </a:lnTo>
                    <a:lnTo>
                      <a:pt x="6987" y="1543"/>
                    </a:lnTo>
                    <a:lnTo>
                      <a:pt x="3795" y="514"/>
                    </a:lnTo>
                    <a:lnTo>
                      <a:pt x="426" y="0"/>
                    </a:lnTo>
                    <a:lnTo>
                      <a:pt x="213" y="0"/>
                    </a:lnTo>
                    <a:lnTo>
                      <a:pt x="0" y="0"/>
                    </a:lnTo>
                    <a:lnTo>
                      <a:pt x="0" y="1029"/>
                    </a:lnTo>
                    <a:lnTo>
                      <a:pt x="213" y="1029"/>
                    </a:lnTo>
                    <a:lnTo>
                      <a:pt x="426" y="1029"/>
                    </a:lnTo>
                    <a:lnTo>
                      <a:pt x="426" y="10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A2EB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5508625" y="1560512"/>
                <a:ext cx="114300" cy="8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0800" y="12000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16200" y="16800"/>
                    </a:lnTo>
                    <a:lnTo>
                      <a:pt x="21600" y="9600"/>
                    </a:lnTo>
                    <a:lnTo>
                      <a:pt x="21600" y="9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4332287" y="1665287"/>
                <a:ext cx="1119188" cy="171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61" y="18000"/>
                    </a:moveTo>
                    <a:lnTo>
                      <a:pt x="6771" y="18000"/>
                    </a:lnTo>
                    <a:lnTo>
                      <a:pt x="4381" y="15600"/>
                    </a:lnTo>
                    <a:lnTo>
                      <a:pt x="0" y="9600"/>
                    </a:lnTo>
                    <a:lnTo>
                      <a:pt x="0" y="13200"/>
                    </a:lnTo>
                    <a:lnTo>
                      <a:pt x="4381" y="19200"/>
                    </a:lnTo>
                    <a:lnTo>
                      <a:pt x="6771" y="21600"/>
                    </a:lnTo>
                    <a:lnTo>
                      <a:pt x="9161" y="21600"/>
                    </a:lnTo>
                    <a:lnTo>
                      <a:pt x="12623" y="20400"/>
                    </a:lnTo>
                    <a:lnTo>
                      <a:pt x="15932" y="16800"/>
                    </a:lnTo>
                    <a:lnTo>
                      <a:pt x="18843" y="12000"/>
                    </a:lnTo>
                    <a:lnTo>
                      <a:pt x="21600" y="4800"/>
                    </a:lnTo>
                    <a:lnTo>
                      <a:pt x="21600" y="0"/>
                    </a:lnTo>
                    <a:lnTo>
                      <a:pt x="18843" y="8400"/>
                    </a:lnTo>
                    <a:lnTo>
                      <a:pt x="15932" y="13200"/>
                    </a:lnTo>
                    <a:lnTo>
                      <a:pt x="12623" y="16800"/>
                    </a:lnTo>
                    <a:lnTo>
                      <a:pt x="9161" y="18000"/>
                    </a:lnTo>
                    <a:lnTo>
                      <a:pt x="9161" y="18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5651500" y="1000125"/>
                <a:ext cx="227013" cy="541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75" y="7221"/>
                    </a:moveTo>
                    <a:lnTo>
                      <a:pt x="17069" y="10958"/>
                    </a:lnTo>
                    <a:lnTo>
                      <a:pt x="13443" y="15139"/>
                    </a:lnTo>
                    <a:lnTo>
                      <a:pt x="7099" y="18560"/>
                    </a:lnTo>
                    <a:lnTo>
                      <a:pt x="0" y="21600"/>
                    </a:lnTo>
                    <a:lnTo>
                      <a:pt x="4380" y="21600"/>
                    </a:lnTo>
                    <a:lnTo>
                      <a:pt x="11631" y="18179"/>
                    </a:lnTo>
                    <a:lnTo>
                      <a:pt x="17069" y="14759"/>
                    </a:lnTo>
                    <a:lnTo>
                      <a:pt x="20694" y="10958"/>
                    </a:lnTo>
                    <a:lnTo>
                      <a:pt x="21600" y="7221"/>
                    </a:lnTo>
                    <a:lnTo>
                      <a:pt x="20694" y="3801"/>
                    </a:lnTo>
                    <a:lnTo>
                      <a:pt x="17975" y="0"/>
                    </a:lnTo>
                    <a:lnTo>
                      <a:pt x="13443" y="0"/>
                    </a:lnTo>
                    <a:lnTo>
                      <a:pt x="17069" y="3801"/>
                    </a:lnTo>
                    <a:lnTo>
                      <a:pt x="17975" y="7221"/>
                    </a:lnTo>
                    <a:lnTo>
                      <a:pt x="17975" y="72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5214937" y="952500"/>
                <a:ext cx="131763" cy="142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354" y="21600"/>
                    </a:moveTo>
                    <a:lnTo>
                      <a:pt x="21600" y="20160"/>
                    </a:lnTo>
                    <a:lnTo>
                      <a:pt x="18477" y="14400"/>
                    </a:lnTo>
                    <a:lnTo>
                      <a:pt x="13793" y="10080"/>
                    </a:lnTo>
                    <a:lnTo>
                      <a:pt x="1561" y="0"/>
                    </a:lnTo>
                    <a:lnTo>
                      <a:pt x="0" y="4320"/>
                    </a:lnTo>
                    <a:lnTo>
                      <a:pt x="9108" y="11520"/>
                    </a:lnTo>
                    <a:lnTo>
                      <a:pt x="15354" y="21600"/>
                    </a:lnTo>
                    <a:lnTo>
                      <a:pt x="15354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4237037" y="838200"/>
                <a:ext cx="1138238" cy="684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877" y="10825"/>
                    </a:moveTo>
                    <a:lnTo>
                      <a:pt x="20696" y="12880"/>
                    </a:lnTo>
                    <a:lnTo>
                      <a:pt x="20154" y="14684"/>
                    </a:lnTo>
                    <a:lnTo>
                      <a:pt x="19069" y="16488"/>
                    </a:lnTo>
                    <a:lnTo>
                      <a:pt x="18015" y="17992"/>
                    </a:lnTo>
                    <a:lnTo>
                      <a:pt x="16388" y="19194"/>
                    </a:lnTo>
                    <a:lnTo>
                      <a:pt x="14762" y="20097"/>
                    </a:lnTo>
                    <a:lnTo>
                      <a:pt x="12773" y="20698"/>
                    </a:lnTo>
                    <a:lnTo>
                      <a:pt x="10815" y="20999"/>
                    </a:lnTo>
                    <a:lnTo>
                      <a:pt x="8827" y="20698"/>
                    </a:lnTo>
                    <a:lnTo>
                      <a:pt x="6838" y="20097"/>
                    </a:lnTo>
                    <a:lnTo>
                      <a:pt x="5212" y="19194"/>
                    </a:lnTo>
                    <a:lnTo>
                      <a:pt x="3585" y="17992"/>
                    </a:lnTo>
                    <a:lnTo>
                      <a:pt x="2531" y="16488"/>
                    </a:lnTo>
                    <a:lnTo>
                      <a:pt x="1446" y="14684"/>
                    </a:lnTo>
                    <a:lnTo>
                      <a:pt x="904" y="12880"/>
                    </a:lnTo>
                    <a:lnTo>
                      <a:pt x="723" y="10825"/>
                    </a:lnTo>
                    <a:lnTo>
                      <a:pt x="904" y="8720"/>
                    </a:lnTo>
                    <a:lnTo>
                      <a:pt x="1446" y="6916"/>
                    </a:lnTo>
                    <a:lnTo>
                      <a:pt x="2531" y="5112"/>
                    </a:lnTo>
                    <a:lnTo>
                      <a:pt x="3585" y="3608"/>
                    </a:lnTo>
                    <a:lnTo>
                      <a:pt x="5212" y="2406"/>
                    </a:lnTo>
                    <a:lnTo>
                      <a:pt x="6838" y="1503"/>
                    </a:lnTo>
                    <a:lnTo>
                      <a:pt x="8827" y="902"/>
                    </a:lnTo>
                    <a:lnTo>
                      <a:pt x="10815" y="601"/>
                    </a:lnTo>
                    <a:lnTo>
                      <a:pt x="12592" y="902"/>
                    </a:lnTo>
                    <a:lnTo>
                      <a:pt x="14400" y="1503"/>
                    </a:lnTo>
                    <a:lnTo>
                      <a:pt x="16027" y="2406"/>
                    </a:lnTo>
                    <a:lnTo>
                      <a:pt x="17473" y="3308"/>
                    </a:lnTo>
                    <a:lnTo>
                      <a:pt x="17654" y="2406"/>
                    </a:lnTo>
                    <a:lnTo>
                      <a:pt x="14400" y="601"/>
                    </a:lnTo>
                    <a:lnTo>
                      <a:pt x="12592" y="301"/>
                    </a:lnTo>
                    <a:lnTo>
                      <a:pt x="10815" y="0"/>
                    </a:lnTo>
                    <a:lnTo>
                      <a:pt x="8646" y="301"/>
                    </a:lnTo>
                    <a:lnTo>
                      <a:pt x="6658" y="902"/>
                    </a:lnTo>
                    <a:lnTo>
                      <a:pt x="4850" y="1804"/>
                    </a:lnTo>
                    <a:lnTo>
                      <a:pt x="3223" y="3308"/>
                    </a:lnTo>
                    <a:lnTo>
                      <a:pt x="1808" y="4811"/>
                    </a:lnTo>
                    <a:lnTo>
                      <a:pt x="904" y="6615"/>
                    </a:lnTo>
                    <a:lnTo>
                      <a:pt x="181" y="8720"/>
                    </a:lnTo>
                    <a:lnTo>
                      <a:pt x="0" y="10825"/>
                    </a:lnTo>
                    <a:lnTo>
                      <a:pt x="181" y="12880"/>
                    </a:lnTo>
                    <a:lnTo>
                      <a:pt x="904" y="14985"/>
                    </a:lnTo>
                    <a:lnTo>
                      <a:pt x="1808" y="16789"/>
                    </a:lnTo>
                    <a:lnTo>
                      <a:pt x="3223" y="18593"/>
                    </a:lnTo>
                    <a:lnTo>
                      <a:pt x="4850" y="19796"/>
                    </a:lnTo>
                    <a:lnTo>
                      <a:pt x="6658" y="20698"/>
                    </a:lnTo>
                    <a:lnTo>
                      <a:pt x="8646" y="21299"/>
                    </a:lnTo>
                    <a:lnTo>
                      <a:pt x="10815" y="21600"/>
                    </a:lnTo>
                    <a:lnTo>
                      <a:pt x="12954" y="21299"/>
                    </a:lnTo>
                    <a:lnTo>
                      <a:pt x="14942" y="20698"/>
                    </a:lnTo>
                    <a:lnTo>
                      <a:pt x="16931" y="19796"/>
                    </a:lnTo>
                    <a:lnTo>
                      <a:pt x="18377" y="18593"/>
                    </a:lnTo>
                    <a:lnTo>
                      <a:pt x="19792" y="16789"/>
                    </a:lnTo>
                    <a:lnTo>
                      <a:pt x="20696" y="14985"/>
                    </a:lnTo>
                    <a:lnTo>
                      <a:pt x="21419" y="12880"/>
                    </a:lnTo>
                    <a:lnTo>
                      <a:pt x="21600" y="10825"/>
                    </a:lnTo>
                    <a:lnTo>
                      <a:pt x="21600" y="10224"/>
                    </a:lnTo>
                    <a:lnTo>
                      <a:pt x="21419" y="9622"/>
                    </a:lnTo>
                    <a:lnTo>
                      <a:pt x="20696" y="9923"/>
                    </a:lnTo>
                    <a:lnTo>
                      <a:pt x="20877" y="10524"/>
                    </a:lnTo>
                    <a:lnTo>
                      <a:pt x="20877" y="10825"/>
                    </a:lnTo>
                    <a:lnTo>
                      <a:pt x="20877" y="108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7E3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4084637" y="771525"/>
                <a:ext cx="1443038" cy="84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638" y="0"/>
                    </a:moveTo>
                    <a:lnTo>
                      <a:pt x="14638" y="729"/>
                    </a:lnTo>
                    <a:lnTo>
                      <a:pt x="17204" y="2432"/>
                    </a:lnTo>
                    <a:lnTo>
                      <a:pt x="18178" y="3404"/>
                    </a:lnTo>
                    <a:lnTo>
                      <a:pt x="19176" y="4620"/>
                    </a:lnTo>
                    <a:lnTo>
                      <a:pt x="19889" y="5836"/>
                    </a:lnTo>
                    <a:lnTo>
                      <a:pt x="20459" y="7295"/>
                    </a:lnTo>
                    <a:lnTo>
                      <a:pt x="20745" y="8753"/>
                    </a:lnTo>
                    <a:lnTo>
                      <a:pt x="20887" y="10456"/>
                    </a:lnTo>
                    <a:lnTo>
                      <a:pt x="20745" y="12603"/>
                    </a:lnTo>
                    <a:lnTo>
                      <a:pt x="20032" y="14549"/>
                    </a:lnTo>
                    <a:lnTo>
                      <a:pt x="19176" y="16251"/>
                    </a:lnTo>
                    <a:lnTo>
                      <a:pt x="17893" y="17953"/>
                    </a:lnTo>
                    <a:lnTo>
                      <a:pt x="16491" y="19168"/>
                    </a:lnTo>
                    <a:lnTo>
                      <a:pt x="14780" y="20141"/>
                    </a:lnTo>
                    <a:lnTo>
                      <a:pt x="12784" y="20627"/>
                    </a:lnTo>
                    <a:lnTo>
                      <a:pt x="10812" y="20871"/>
                    </a:lnTo>
                    <a:lnTo>
                      <a:pt x="8816" y="20627"/>
                    </a:lnTo>
                    <a:lnTo>
                      <a:pt x="6820" y="20141"/>
                    </a:lnTo>
                    <a:lnTo>
                      <a:pt x="5109" y="19168"/>
                    </a:lnTo>
                    <a:lnTo>
                      <a:pt x="3707" y="17953"/>
                    </a:lnTo>
                    <a:lnTo>
                      <a:pt x="2424" y="16251"/>
                    </a:lnTo>
                    <a:lnTo>
                      <a:pt x="1568" y="14549"/>
                    </a:lnTo>
                    <a:lnTo>
                      <a:pt x="855" y="12603"/>
                    </a:lnTo>
                    <a:lnTo>
                      <a:pt x="713" y="10456"/>
                    </a:lnTo>
                    <a:lnTo>
                      <a:pt x="855" y="8997"/>
                    </a:lnTo>
                    <a:lnTo>
                      <a:pt x="1141" y="7538"/>
                    </a:lnTo>
                    <a:lnTo>
                      <a:pt x="1568" y="6322"/>
                    </a:lnTo>
                    <a:lnTo>
                      <a:pt x="2139" y="5106"/>
                    </a:lnTo>
                    <a:lnTo>
                      <a:pt x="1568" y="4620"/>
                    </a:lnTo>
                    <a:lnTo>
                      <a:pt x="855" y="5836"/>
                    </a:lnTo>
                    <a:lnTo>
                      <a:pt x="428" y="7295"/>
                    </a:lnTo>
                    <a:lnTo>
                      <a:pt x="143" y="8753"/>
                    </a:lnTo>
                    <a:lnTo>
                      <a:pt x="0" y="10456"/>
                    </a:lnTo>
                    <a:lnTo>
                      <a:pt x="285" y="12603"/>
                    </a:lnTo>
                    <a:lnTo>
                      <a:pt x="855" y="14792"/>
                    </a:lnTo>
                    <a:lnTo>
                      <a:pt x="1853" y="16737"/>
                    </a:lnTo>
                    <a:lnTo>
                      <a:pt x="3137" y="18196"/>
                    </a:lnTo>
                    <a:lnTo>
                      <a:pt x="4824" y="19655"/>
                    </a:lnTo>
                    <a:lnTo>
                      <a:pt x="6535" y="20627"/>
                    </a:lnTo>
                    <a:lnTo>
                      <a:pt x="8673" y="21357"/>
                    </a:lnTo>
                    <a:lnTo>
                      <a:pt x="10812" y="21600"/>
                    </a:lnTo>
                    <a:lnTo>
                      <a:pt x="12927" y="21357"/>
                    </a:lnTo>
                    <a:lnTo>
                      <a:pt x="15065" y="20627"/>
                    </a:lnTo>
                    <a:lnTo>
                      <a:pt x="16919" y="19655"/>
                    </a:lnTo>
                    <a:lnTo>
                      <a:pt x="18463" y="18196"/>
                    </a:lnTo>
                    <a:lnTo>
                      <a:pt x="19747" y="16737"/>
                    </a:lnTo>
                    <a:lnTo>
                      <a:pt x="20745" y="14792"/>
                    </a:lnTo>
                    <a:lnTo>
                      <a:pt x="21315" y="12603"/>
                    </a:lnTo>
                    <a:lnTo>
                      <a:pt x="21600" y="10456"/>
                    </a:lnTo>
                    <a:lnTo>
                      <a:pt x="21457" y="8753"/>
                    </a:lnTo>
                    <a:lnTo>
                      <a:pt x="21030" y="7051"/>
                    </a:lnTo>
                    <a:lnTo>
                      <a:pt x="20459" y="5349"/>
                    </a:lnTo>
                    <a:lnTo>
                      <a:pt x="19604" y="4134"/>
                    </a:lnTo>
                    <a:lnTo>
                      <a:pt x="18606" y="2675"/>
                    </a:lnTo>
                    <a:lnTo>
                      <a:pt x="17465" y="1702"/>
                    </a:lnTo>
                    <a:lnTo>
                      <a:pt x="14638" y="0"/>
                    </a:lnTo>
                    <a:lnTo>
                      <a:pt x="1463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FEA"/>
                  </a:gs>
                  <a:gs pos="100000">
                    <a:srgbClr val="009CE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4425950" y="742950"/>
                <a:ext cx="579438" cy="104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3" y="5891"/>
                    </a:moveTo>
                    <a:lnTo>
                      <a:pt x="17694" y="7855"/>
                    </a:lnTo>
                    <a:lnTo>
                      <a:pt x="21245" y="9818"/>
                    </a:lnTo>
                    <a:lnTo>
                      <a:pt x="21600" y="3927"/>
                    </a:lnTo>
                    <a:lnTo>
                      <a:pt x="18049" y="1964"/>
                    </a:lnTo>
                    <a:lnTo>
                      <a:pt x="14203" y="0"/>
                    </a:lnTo>
                    <a:lnTo>
                      <a:pt x="10297" y="1964"/>
                    </a:lnTo>
                    <a:lnTo>
                      <a:pt x="6746" y="3927"/>
                    </a:lnTo>
                    <a:lnTo>
                      <a:pt x="0" y="13745"/>
                    </a:lnTo>
                    <a:lnTo>
                      <a:pt x="0" y="21600"/>
                    </a:lnTo>
                    <a:lnTo>
                      <a:pt x="3196" y="15709"/>
                    </a:lnTo>
                    <a:lnTo>
                      <a:pt x="6746" y="9818"/>
                    </a:lnTo>
                    <a:lnTo>
                      <a:pt x="10297" y="7855"/>
                    </a:lnTo>
                    <a:lnTo>
                      <a:pt x="14203" y="5891"/>
                    </a:lnTo>
                    <a:lnTo>
                      <a:pt x="14203" y="58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F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4265612" y="847725"/>
                <a:ext cx="104776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8100"/>
                    </a:moveTo>
                    <a:lnTo>
                      <a:pt x="15709" y="0"/>
                    </a:lnTo>
                    <a:lnTo>
                      <a:pt x="7855" y="5400"/>
                    </a:lnTo>
                    <a:lnTo>
                      <a:pt x="0" y="13500"/>
                    </a:lnTo>
                    <a:lnTo>
                      <a:pt x="3927" y="21600"/>
                    </a:lnTo>
                    <a:lnTo>
                      <a:pt x="13745" y="13500"/>
                    </a:lnTo>
                    <a:lnTo>
                      <a:pt x="21600" y="8100"/>
                    </a:lnTo>
                    <a:lnTo>
                      <a:pt x="21600" y="81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F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5562600" y="257175"/>
                <a:ext cx="608013" cy="15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18" y="21600"/>
                    </a:moveTo>
                    <a:lnTo>
                      <a:pt x="8086" y="20250"/>
                    </a:lnTo>
                    <a:lnTo>
                      <a:pt x="4693" y="14850"/>
                    </a:lnTo>
                    <a:lnTo>
                      <a:pt x="1979" y="8100"/>
                    </a:lnTo>
                    <a:lnTo>
                      <a:pt x="339" y="0"/>
                    </a:lnTo>
                    <a:lnTo>
                      <a:pt x="0" y="1350"/>
                    </a:lnTo>
                    <a:lnTo>
                      <a:pt x="1640" y="9450"/>
                    </a:lnTo>
                    <a:lnTo>
                      <a:pt x="4354" y="16200"/>
                    </a:lnTo>
                    <a:lnTo>
                      <a:pt x="7747" y="20250"/>
                    </a:lnTo>
                    <a:lnTo>
                      <a:pt x="11818" y="21600"/>
                    </a:lnTo>
                    <a:lnTo>
                      <a:pt x="14871" y="20250"/>
                    </a:lnTo>
                    <a:lnTo>
                      <a:pt x="17585" y="18900"/>
                    </a:lnTo>
                    <a:lnTo>
                      <a:pt x="19904" y="14850"/>
                    </a:lnTo>
                    <a:lnTo>
                      <a:pt x="21600" y="9450"/>
                    </a:lnTo>
                    <a:lnTo>
                      <a:pt x="21261" y="9450"/>
                    </a:lnTo>
                    <a:lnTo>
                      <a:pt x="19564" y="14850"/>
                    </a:lnTo>
                    <a:lnTo>
                      <a:pt x="17246" y="17550"/>
                    </a:lnTo>
                    <a:lnTo>
                      <a:pt x="14871" y="20250"/>
                    </a:lnTo>
                    <a:lnTo>
                      <a:pt x="11818" y="21600"/>
                    </a:lnTo>
                    <a:lnTo>
                      <a:pt x="11818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5618162" y="0"/>
                <a:ext cx="409576" cy="85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67" y="0"/>
                    </a:moveTo>
                    <a:lnTo>
                      <a:pt x="18084" y="2400"/>
                    </a:lnTo>
                    <a:lnTo>
                      <a:pt x="21600" y="4800"/>
                    </a:lnTo>
                    <a:lnTo>
                      <a:pt x="21098" y="2400"/>
                    </a:lnTo>
                    <a:lnTo>
                      <a:pt x="18084" y="0"/>
                    </a:lnTo>
                    <a:lnTo>
                      <a:pt x="14567" y="0"/>
                    </a:lnTo>
                    <a:lnTo>
                      <a:pt x="10047" y="2400"/>
                    </a:lnTo>
                    <a:lnTo>
                      <a:pt x="6530" y="4800"/>
                    </a:lnTo>
                    <a:lnTo>
                      <a:pt x="3014" y="12000"/>
                    </a:lnTo>
                    <a:lnTo>
                      <a:pt x="0" y="19200"/>
                    </a:lnTo>
                    <a:lnTo>
                      <a:pt x="502" y="21600"/>
                    </a:lnTo>
                    <a:lnTo>
                      <a:pt x="3014" y="14400"/>
                    </a:lnTo>
                    <a:lnTo>
                      <a:pt x="6530" y="7200"/>
                    </a:lnTo>
                    <a:lnTo>
                      <a:pt x="10047" y="2400"/>
                    </a:lnTo>
                    <a:lnTo>
                      <a:pt x="14567" y="0"/>
                    </a:lnTo>
                    <a:lnTo>
                      <a:pt x="1456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6142037" y="66675"/>
                <a:ext cx="95251" cy="247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12462"/>
                    </a:moveTo>
                    <a:lnTo>
                      <a:pt x="17280" y="17446"/>
                    </a:lnTo>
                    <a:lnTo>
                      <a:pt x="8640" y="21600"/>
                    </a:lnTo>
                    <a:lnTo>
                      <a:pt x="10800" y="21600"/>
                    </a:lnTo>
                    <a:lnTo>
                      <a:pt x="19440" y="17446"/>
                    </a:lnTo>
                    <a:lnTo>
                      <a:pt x="21600" y="12462"/>
                    </a:lnTo>
                    <a:lnTo>
                      <a:pt x="19440" y="9138"/>
                    </a:lnTo>
                    <a:lnTo>
                      <a:pt x="17280" y="5815"/>
                    </a:lnTo>
                    <a:lnTo>
                      <a:pt x="10800" y="2492"/>
                    </a:lnTo>
                    <a:lnTo>
                      <a:pt x="2160" y="0"/>
                    </a:lnTo>
                    <a:lnTo>
                      <a:pt x="0" y="831"/>
                    </a:lnTo>
                    <a:lnTo>
                      <a:pt x="8640" y="3323"/>
                    </a:lnTo>
                    <a:lnTo>
                      <a:pt x="15120" y="5815"/>
                    </a:lnTo>
                    <a:lnTo>
                      <a:pt x="17280" y="9138"/>
                    </a:lnTo>
                    <a:lnTo>
                      <a:pt x="19440" y="12462"/>
                    </a:lnTo>
                    <a:lnTo>
                      <a:pt x="19440" y="1246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5713412" y="352425"/>
                <a:ext cx="304801" cy="28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25" y="14400"/>
                    </a:moveTo>
                    <a:lnTo>
                      <a:pt x="8100" y="7200"/>
                    </a:lnTo>
                    <a:lnTo>
                      <a:pt x="3375" y="0"/>
                    </a:lnTo>
                    <a:lnTo>
                      <a:pt x="0" y="0"/>
                    </a:lnTo>
                    <a:lnTo>
                      <a:pt x="6075" y="14400"/>
                    </a:lnTo>
                    <a:lnTo>
                      <a:pt x="12825" y="21600"/>
                    </a:lnTo>
                    <a:lnTo>
                      <a:pt x="17550" y="21600"/>
                    </a:lnTo>
                    <a:lnTo>
                      <a:pt x="21600" y="14400"/>
                    </a:lnTo>
                    <a:lnTo>
                      <a:pt x="20925" y="0"/>
                    </a:lnTo>
                    <a:lnTo>
                      <a:pt x="16875" y="7200"/>
                    </a:lnTo>
                    <a:lnTo>
                      <a:pt x="12825" y="14400"/>
                    </a:lnTo>
                    <a:lnTo>
                      <a:pt x="12825" y="144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5600700" y="28575"/>
                <a:ext cx="255588" cy="29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76" y="13239"/>
                    </a:moveTo>
                    <a:lnTo>
                      <a:pt x="2281" y="11148"/>
                    </a:lnTo>
                    <a:lnTo>
                      <a:pt x="3086" y="9058"/>
                    </a:lnTo>
                    <a:lnTo>
                      <a:pt x="7111" y="4877"/>
                    </a:lnTo>
                    <a:lnTo>
                      <a:pt x="13550" y="2090"/>
                    </a:lnTo>
                    <a:lnTo>
                      <a:pt x="20795" y="697"/>
                    </a:lnTo>
                    <a:lnTo>
                      <a:pt x="21600" y="0"/>
                    </a:lnTo>
                    <a:lnTo>
                      <a:pt x="12745" y="1394"/>
                    </a:lnTo>
                    <a:lnTo>
                      <a:pt x="6306" y="4181"/>
                    </a:lnTo>
                    <a:lnTo>
                      <a:pt x="1476" y="8361"/>
                    </a:lnTo>
                    <a:lnTo>
                      <a:pt x="671" y="10452"/>
                    </a:lnTo>
                    <a:lnTo>
                      <a:pt x="0" y="13239"/>
                    </a:lnTo>
                    <a:lnTo>
                      <a:pt x="1476" y="17419"/>
                    </a:lnTo>
                    <a:lnTo>
                      <a:pt x="3086" y="19510"/>
                    </a:lnTo>
                    <a:lnTo>
                      <a:pt x="5501" y="21600"/>
                    </a:lnTo>
                    <a:lnTo>
                      <a:pt x="8720" y="21600"/>
                    </a:lnTo>
                    <a:lnTo>
                      <a:pt x="5501" y="19510"/>
                    </a:lnTo>
                    <a:lnTo>
                      <a:pt x="3086" y="17419"/>
                    </a:lnTo>
                    <a:lnTo>
                      <a:pt x="2281" y="15329"/>
                    </a:lnTo>
                    <a:lnTo>
                      <a:pt x="1476" y="13239"/>
                    </a:lnTo>
                    <a:lnTo>
                      <a:pt x="1476" y="1323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7DB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5894387" y="28575"/>
                <a:ext cx="295276" cy="333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17"/>
                    </a:moveTo>
                    <a:lnTo>
                      <a:pt x="7706" y="1234"/>
                    </a:lnTo>
                    <a:lnTo>
                      <a:pt x="13894" y="3703"/>
                    </a:lnTo>
                    <a:lnTo>
                      <a:pt x="18097" y="7406"/>
                    </a:lnTo>
                    <a:lnTo>
                      <a:pt x="18798" y="9257"/>
                    </a:lnTo>
                    <a:lnTo>
                      <a:pt x="19498" y="11726"/>
                    </a:lnTo>
                    <a:lnTo>
                      <a:pt x="18798" y="14194"/>
                    </a:lnTo>
                    <a:lnTo>
                      <a:pt x="17397" y="16663"/>
                    </a:lnTo>
                    <a:lnTo>
                      <a:pt x="13894" y="18514"/>
                    </a:lnTo>
                    <a:lnTo>
                      <a:pt x="10508" y="20366"/>
                    </a:lnTo>
                    <a:lnTo>
                      <a:pt x="11209" y="21600"/>
                    </a:lnTo>
                    <a:lnTo>
                      <a:pt x="15295" y="19749"/>
                    </a:lnTo>
                    <a:lnTo>
                      <a:pt x="18798" y="17280"/>
                    </a:lnTo>
                    <a:lnTo>
                      <a:pt x="20899" y="14811"/>
                    </a:lnTo>
                    <a:lnTo>
                      <a:pt x="21600" y="11726"/>
                    </a:lnTo>
                    <a:lnTo>
                      <a:pt x="20899" y="9257"/>
                    </a:lnTo>
                    <a:lnTo>
                      <a:pt x="20199" y="6789"/>
                    </a:lnTo>
                    <a:lnTo>
                      <a:pt x="18097" y="4937"/>
                    </a:lnTo>
                    <a:lnTo>
                      <a:pt x="15295" y="3086"/>
                    </a:lnTo>
                    <a:lnTo>
                      <a:pt x="8406" y="617"/>
                    </a:lnTo>
                    <a:lnTo>
                      <a:pt x="0" y="0"/>
                    </a:lnTo>
                    <a:lnTo>
                      <a:pt x="0" y="617"/>
                    </a:lnTo>
                    <a:lnTo>
                      <a:pt x="0" y="617"/>
                    </a:lnTo>
                    <a:lnTo>
                      <a:pt x="0" y="6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7DB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5665787" y="53975"/>
                <a:ext cx="474663" cy="29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36" y="0"/>
                    </a:moveTo>
                    <a:lnTo>
                      <a:pt x="6502" y="697"/>
                    </a:lnTo>
                    <a:lnTo>
                      <a:pt x="3034" y="3484"/>
                    </a:lnTo>
                    <a:lnTo>
                      <a:pt x="867" y="6271"/>
                    </a:lnTo>
                    <a:lnTo>
                      <a:pt x="433" y="8361"/>
                    </a:lnTo>
                    <a:lnTo>
                      <a:pt x="0" y="10452"/>
                    </a:lnTo>
                    <a:lnTo>
                      <a:pt x="433" y="12542"/>
                    </a:lnTo>
                    <a:lnTo>
                      <a:pt x="867" y="14632"/>
                    </a:lnTo>
                    <a:lnTo>
                      <a:pt x="3034" y="18116"/>
                    </a:lnTo>
                    <a:lnTo>
                      <a:pt x="6502" y="20903"/>
                    </a:lnTo>
                    <a:lnTo>
                      <a:pt x="10836" y="21600"/>
                    </a:lnTo>
                    <a:lnTo>
                      <a:pt x="15098" y="20903"/>
                    </a:lnTo>
                    <a:lnTo>
                      <a:pt x="18566" y="18116"/>
                    </a:lnTo>
                    <a:lnTo>
                      <a:pt x="20733" y="14632"/>
                    </a:lnTo>
                    <a:lnTo>
                      <a:pt x="21600" y="12542"/>
                    </a:lnTo>
                    <a:lnTo>
                      <a:pt x="21600" y="10452"/>
                    </a:lnTo>
                    <a:lnTo>
                      <a:pt x="21600" y="8361"/>
                    </a:lnTo>
                    <a:lnTo>
                      <a:pt x="20733" y="6271"/>
                    </a:lnTo>
                    <a:lnTo>
                      <a:pt x="18566" y="3484"/>
                    </a:lnTo>
                    <a:lnTo>
                      <a:pt x="15098" y="697"/>
                    </a:lnTo>
                    <a:lnTo>
                      <a:pt x="10836" y="0"/>
                    </a:lnTo>
                    <a:lnTo>
                      <a:pt x="10836" y="0"/>
                    </a:lnTo>
                    <a:close/>
                    <a:moveTo>
                      <a:pt x="10836" y="20903"/>
                    </a:moveTo>
                    <a:lnTo>
                      <a:pt x="6935" y="20206"/>
                    </a:lnTo>
                    <a:lnTo>
                      <a:pt x="3468" y="18116"/>
                    </a:lnTo>
                    <a:lnTo>
                      <a:pt x="1300" y="14632"/>
                    </a:lnTo>
                    <a:lnTo>
                      <a:pt x="867" y="12542"/>
                    </a:lnTo>
                    <a:lnTo>
                      <a:pt x="433" y="10452"/>
                    </a:lnTo>
                    <a:lnTo>
                      <a:pt x="867" y="8361"/>
                    </a:lnTo>
                    <a:lnTo>
                      <a:pt x="1300" y="6271"/>
                    </a:lnTo>
                    <a:lnTo>
                      <a:pt x="3468" y="3484"/>
                    </a:lnTo>
                    <a:lnTo>
                      <a:pt x="6935" y="1394"/>
                    </a:lnTo>
                    <a:lnTo>
                      <a:pt x="10836" y="697"/>
                    </a:lnTo>
                    <a:lnTo>
                      <a:pt x="14665" y="1394"/>
                    </a:lnTo>
                    <a:lnTo>
                      <a:pt x="18132" y="3484"/>
                    </a:lnTo>
                    <a:lnTo>
                      <a:pt x="20300" y="6271"/>
                    </a:lnTo>
                    <a:lnTo>
                      <a:pt x="21167" y="8361"/>
                    </a:lnTo>
                    <a:lnTo>
                      <a:pt x="21167" y="10452"/>
                    </a:lnTo>
                    <a:lnTo>
                      <a:pt x="21167" y="12542"/>
                    </a:lnTo>
                    <a:lnTo>
                      <a:pt x="20300" y="14632"/>
                    </a:lnTo>
                    <a:lnTo>
                      <a:pt x="18132" y="18116"/>
                    </a:lnTo>
                    <a:lnTo>
                      <a:pt x="14665" y="20206"/>
                    </a:lnTo>
                    <a:lnTo>
                      <a:pt x="10836" y="20903"/>
                    </a:lnTo>
                    <a:lnTo>
                      <a:pt x="10836" y="2090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3387725" y="1466850"/>
                <a:ext cx="133350" cy="841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CEA"/>
                  </a:gs>
                  <a:gs pos="100000">
                    <a:srgbClr val="0094DE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grpSp>
            <p:nvGrpSpPr>
              <p:cNvPr id="436" name="Group 436"/>
              <p:cNvGrpSpPr/>
              <p:nvPr/>
            </p:nvGrpSpPr>
            <p:grpSpPr>
              <a:xfrm>
                <a:off x="4397375" y="927100"/>
                <a:ext cx="822325" cy="506413"/>
                <a:chOff x="0" y="0"/>
                <a:chExt cx="822325" cy="506412"/>
              </a:xfrm>
            </p:grpSpPr>
            <p:sp>
              <p:nvSpPr>
                <p:cNvPr id="430" name="Shape 430"/>
                <p:cNvSpPr/>
                <p:nvPr/>
              </p:nvSpPr>
              <p:spPr>
                <a:xfrm>
                  <a:off x="0" y="0"/>
                  <a:ext cx="822325" cy="5064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4DE"/>
                    </a:gs>
                    <a:gs pos="100000">
                      <a:srgbClr val="009CEA"/>
                    </a:gs>
                  </a:gsLst>
                  <a:lin ang="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31" name="Shape 431"/>
                <p:cNvSpPr/>
                <p:nvPr/>
              </p:nvSpPr>
              <p:spPr>
                <a:xfrm>
                  <a:off x="50800" y="34925"/>
                  <a:ext cx="708025" cy="4302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F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32" name="Shape 432"/>
                <p:cNvSpPr/>
                <p:nvPr/>
              </p:nvSpPr>
              <p:spPr>
                <a:xfrm>
                  <a:off x="101600" y="66675"/>
                  <a:ext cx="612775" cy="3698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4DE"/>
                    </a:gs>
                    <a:gs pos="100000">
                      <a:srgbClr val="009C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33" name="Shape 433"/>
                <p:cNvSpPr/>
                <p:nvPr/>
              </p:nvSpPr>
              <p:spPr>
                <a:xfrm>
                  <a:off x="171450" y="111125"/>
                  <a:ext cx="473075" cy="2809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4DE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34" name="Shape 434"/>
                <p:cNvSpPr/>
                <p:nvPr/>
              </p:nvSpPr>
              <p:spPr>
                <a:xfrm>
                  <a:off x="228600" y="142875"/>
                  <a:ext cx="352425" cy="2206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4DE"/>
                    </a:gs>
                    <a:gs pos="100000">
                      <a:srgbClr val="009C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35" name="Shape 435"/>
                <p:cNvSpPr/>
                <p:nvPr/>
              </p:nvSpPr>
              <p:spPr>
                <a:xfrm>
                  <a:off x="304800" y="190500"/>
                  <a:ext cx="200025" cy="1285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7E3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</p:grpSp>
          <p:grpSp>
            <p:nvGrpSpPr>
              <p:cNvPr id="441" name="Group 441"/>
              <p:cNvGrpSpPr/>
              <p:nvPr/>
            </p:nvGrpSpPr>
            <p:grpSpPr>
              <a:xfrm>
                <a:off x="5722937" y="96837"/>
                <a:ext cx="360363" cy="209551"/>
                <a:chOff x="0" y="0"/>
                <a:chExt cx="360362" cy="209550"/>
              </a:xfrm>
            </p:grpSpPr>
            <p:sp>
              <p:nvSpPr>
                <p:cNvPr id="437" name="Shape 437"/>
                <p:cNvSpPr/>
                <p:nvPr/>
              </p:nvSpPr>
              <p:spPr>
                <a:xfrm>
                  <a:off x="0" y="0"/>
                  <a:ext cx="360363" cy="2095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7DBC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38" name="Shape 438"/>
                <p:cNvSpPr/>
                <p:nvPr/>
              </p:nvSpPr>
              <p:spPr>
                <a:xfrm>
                  <a:off x="34925" y="22225"/>
                  <a:ext cx="288925" cy="1619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DBC"/>
                    </a:gs>
                    <a:gs pos="100000">
                      <a:srgbClr val="009C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39" name="Shape 439"/>
                <p:cNvSpPr/>
                <p:nvPr/>
              </p:nvSpPr>
              <p:spPr>
                <a:xfrm>
                  <a:off x="79375" y="38100"/>
                  <a:ext cx="198438" cy="1301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7DBC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40" name="Shape 440"/>
                <p:cNvSpPr/>
                <p:nvPr/>
              </p:nvSpPr>
              <p:spPr>
                <a:xfrm>
                  <a:off x="122237" y="63500"/>
                  <a:ext cx="115888" cy="746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DBC"/>
                    </a:gs>
                    <a:gs pos="100000">
                      <a:srgbClr val="009C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</p:grpSp>
        </p:grpSp>
      </p:grpSp>
      <p:sp>
        <p:nvSpPr>
          <p:cNvPr id="444" name="Shape 444"/>
          <p:cNvSpPr/>
          <p:nvPr>
            <p:ph type="title"/>
          </p:nvPr>
        </p:nvSpPr>
        <p:spPr>
          <a:xfrm>
            <a:off x="457200" y="95250"/>
            <a:ext cx="8229600" cy="150495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D5F0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D5F0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5" name="Shape 445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buClr>
                <a:srgbClr val="A6FBA9"/>
              </a:buClr>
              <a:buSzPct val="80000"/>
              <a:buFont typeface="Wingdings"/>
              <a:buChar char="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>
              <a:buClr>
                <a:srgbClr val="D5F0FF"/>
              </a:buClr>
              <a:buSzPct val="50000"/>
              <a:buFont typeface="Wingdings"/>
              <a:buChar char="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>
              <a:buClr>
                <a:srgbClr val="00A8AA"/>
              </a:buClr>
              <a:buFont typeface="Arial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>
              <a:buClr>
                <a:srgbClr val="BCE7FF"/>
              </a:buClr>
              <a:buSzPct val="50000"/>
              <a:buFont typeface="Wingdings"/>
              <a:buChar char="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>
              <a:buClr>
                <a:srgbClr val="A6FBA9"/>
              </a:buClr>
              <a:buFont typeface="Arial"/>
              <a:buChar char="•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Shape 446"/>
          <p:cNvSpPr/>
          <p:nvPr>
            <p:ph type="sldNum" sz="quarter" idx="2"/>
          </p:nvPr>
        </p:nvSpPr>
        <p:spPr>
          <a:xfrm>
            <a:off x="7492218" y="6248400"/>
            <a:ext cx="255564" cy="23714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007DB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 516"/>
          <p:cNvGrpSpPr/>
          <p:nvPr/>
        </p:nvGrpSpPr>
        <p:grpSpPr>
          <a:xfrm>
            <a:off x="3175" y="4267200"/>
            <a:ext cx="9140825" cy="2590800"/>
            <a:chOff x="0" y="0"/>
            <a:chExt cx="9140825" cy="2590800"/>
          </a:xfrm>
        </p:grpSpPr>
        <p:sp>
          <p:nvSpPr>
            <p:cNvPr id="453" name="Shape 453"/>
            <p:cNvSpPr/>
            <p:nvPr/>
          </p:nvSpPr>
          <p:spPr>
            <a:xfrm>
              <a:off x="0" y="0"/>
              <a:ext cx="9140825" cy="2590800"/>
            </a:xfrm>
            <a:prstGeom prst="rect">
              <a:avLst/>
            </a:prstGeom>
            <a:gradFill flip="none" rotWithShape="1">
              <a:gsLst>
                <a:gs pos="0">
                  <a:srgbClr val="009CEA"/>
                </a:gs>
                <a:gs pos="100000">
                  <a:srgbClr val="007DBC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  <p:grpSp>
          <p:nvGrpSpPr>
            <p:cNvPr id="515" name="Group 515"/>
            <p:cNvGrpSpPr/>
            <p:nvPr/>
          </p:nvGrpSpPr>
          <p:grpSpPr>
            <a:xfrm>
              <a:off x="2816225" y="533400"/>
              <a:ext cx="6237288" cy="2047875"/>
              <a:chOff x="0" y="0"/>
              <a:chExt cx="6237287" cy="2047875"/>
            </a:xfrm>
          </p:grpSpPr>
          <p:grpSp>
            <p:nvGrpSpPr>
              <p:cNvPr id="462" name="Group 462"/>
              <p:cNvGrpSpPr/>
              <p:nvPr/>
            </p:nvGrpSpPr>
            <p:grpSpPr>
              <a:xfrm>
                <a:off x="781050" y="1444625"/>
                <a:ext cx="1012825" cy="598488"/>
                <a:chOff x="0" y="0"/>
                <a:chExt cx="1012825" cy="598487"/>
              </a:xfrm>
            </p:grpSpPr>
            <p:sp>
              <p:nvSpPr>
                <p:cNvPr id="454" name="Shape 454"/>
                <p:cNvSpPr/>
                <p:nvPr/>
              </p:nvSpPr>
              <p:spPr>
                <a:xfrm>
                  <a:off x="0" y="0"/>
                  <a:ext cx="1012825" cy="5984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CD2"/>
                    </a:gs>
                    <a:gs pos="100000">
                      <a:srgbClr val="009CEA"/>
                    </a:gs>
                  </a:gsLst>
                  <a:lin ang="27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55" name="Shape 455"/>
                <p:cNvSpPr/>
                <p:nvPr/>
              </p:nvSpPr>
              <p:spPr>
                <a:xfrm>
                  <a:off x="73025" y="38100"/>
                  <a:ext cx="862013" cy="5270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8CD2"/>
                    </a:gs>
                  </a:gsLst>
                  <a:lin ang="27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56" name="Shape 456"/>
                <p:cNvSpPr/>
                <p:nvPr/>
              </p:nvSpPr>
              <p:spPr>
                <a:xfrm>
                  <a:off x="115887" y="71437"/>
                  <a:ext cx="795338" cy="4746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0D8"/>
                    </a:gs>
                    <a:gs pos="100000">
                      <a:srgbClr val="009CEA"/>
                    </a:gs>
                  </a:gsLst>
                  <a:lin ang="27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57" name="Shape 457"/>
                <p:cNvSpPr/>
                <p:nvPr/>
              </p:nvSpPr>
              <p:spPr>
                <a:xfrm>
                  <a:off x="158750" y="100012"/>
                  <a:ext cx="704850" cy="40957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8CD2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58" name="Shape 458"/>
                <p:cNvSpPr/>
                <p:nvPr/>
              </p:nvSpPr>
              <p:spPr>
                <a:xfrm>
                  <a:off x="185737" y="112712"/>
                  <a:ext cx="655638" cy="3810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4DE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59" name="Shape 459"/>
                <p:cNvSpPr/>
                <p:nvPr/>
              </p:nvSpPr>
              <p:spPr>
                <a:xfrm>
                  <a:off x="268287" y="146050"/>
                  <a:ext cx="485776" cy="3048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8CD2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60" name="Shape 460"/>
                <p:cNvSpPr/>
                <p:nvPr/>
              </p:nvSpPr>
              <p:spPr>
                <a:xfrm>
                  <a:off x="330200" y="193675"/>
                  <a:ext cx="360363" cy="2143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0D8"/>
                    </a:gs>
                  </a:gsLst>
                  <a:lin ang="27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461" name="Shape 461"/>
                <p:cNvSpPr/>
                <p:nvPr/>
              </p:nvSpPr>
              <p:spPr>
                <a:xfrm>
                  <a:off x="434975" y="258762"/>
                  <a:ext cx="142875" cy="952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0D8"/>
                    </a:gs>
                  </a:gsLst>
                  <a:lin ang="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</p:grpSp>
          <p:sp>
            <p:nvSpPr>
              <p:cNvPr id="463" name="Shape 463"/>
              <p:cNvSpPr/>
              <p:nvPr/>
            </p:nvSpPr>
            <p:spPr>
              <a:xfrm>
                <a:off x="3032125" y="1247775"/>
                <a:ext cx="844551" cy="51911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3095625" y="1295400"/>
                <a:ext cx="717550" cy="43656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3184525" y="1346200"/>
                <a:ext cx="546100" cy="32861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248025" y="1384300"/>
                <a:ext cx="415925" cy="25241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CEA"/>
                  </a:gs>
                  <a:gs pos="100000">
                    <a:srgbClr val="0097E3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3302000" y="1425575"/>
                <a:ext cx="304800" cy="169863"/>
              </a:xfrm>
              <a:prstGeom prst="ellipse">
                <a:avLst/>
              </a:pr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2855912" y="1096962"/>
                <a:ext cx="608013" cy="255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261" y="1610"/>
                    </a:moveTo>
                    <a:lnTo>
                      <a:pt x="14532" y="3220"/>
                    </a:lnTo>
                    <a:lnTo>
                      <a:pt x="8425" y="7245"/>
                    </a:lnTo>
                    <a:lnTo>
                      <a:pt x="5711" y="10330"/>
                    </a:lnTo>
                    <a:lnTo>
                      <a:pt x="3336" y="13550"/>
                    </a:lnTo>
                    <a:lnTo>
                      <a:pt x="1357" y="17575"/>
                    </a:lnTo>
                    <a:lnTo>
                      <a:pt x="0" y="21600"/>
                    </a:lnTo>
                    <a:lnTo>
                      <a:pt x="0" y="18380"/>
                    </a:lnTo>
                    <a:lnTo>
                      <a:pt x="1640" y="14355"/>
                    </a:lnTo>
                    <a:lnTo>
                      <a:pt x="3675" y="11135"/>
                    </a:lnTo>
                    <a:lnTo>
                      <a:pt x="8764" y="4830"/>
                    </a:lnTo>
                    <a:lnTo>
                      <a:pt x="14532" y="1610"/>
                    </a:lnTo>
                    <a:lnTo>
                      <a:pt x="21261" y="0"/>
                    </a:lnTo>
                    <a:lnTo>
                      <a:pt x="21261" y="0"/>
                    </a:lnTo>
                    <a:lnTo>
                      <a:pt x="21600" y="0"/>
                    </a:lnTo>
                    <a:lnTo>
                      <a:pt x="21600" y="1610"/>
                    </a:lnTo>
                    <a:lnTo>
                      <a:pt x="21261" y="1610"/>
                    </a:lnTo>
                    <a:lnTo>
                      <a:pt x="21261" y="1610"/>
                    </a:lnTo>
                    <a:lnTo>
                      <a:pt x="21261" y="161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4DE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3046412" y="1819275"/>
                <a:ext cx="704851" cy="104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31" y="17673"/>
                    </a:moveTo>
                    <a:lnTo>
                      <a:pt x="17212" y="15709"/>
                    </a:lnTo>
                    <a:lnTo>
                      <a:pt x="21600" y="7855"/>
                    </a:lnTo>
                    <a:lnTo>
                      <a:pt x="21600" y="11782"/>
                    </a:lnTo>
                    <a:lnTo>
                      <a:pt x="17212" y="19636"/>
                    </a:lnTo>
                    <a:lnTo>
                      <a:pt x="12531" y="21600"/>
                    </a:lnTo>
                    <a:lnTo>
                      <a:pt x="9069" y="19636"/>
                    </a:lnTo>
                    <a:lnTo>
                      <a:pt x="5851" y="15709"/>
                    </a:lnTo>
                    <a:lnTo>
                      <a:pt x="2926" y="11782"/>
                    </a:lnTo>
                    <a:lnTo>
                      <a:pt x="0" y="3927"/>
                    </a:lnTo>
                    <a:lnTo>
                      <a:pt x="0" y="0"/>
                    </a:lnTo>
                    <a:lnTo>
                      <a:pt x="2633" y="7855"/>
                    </a:lnTo>
                    <a:lnTo>
                      <a:pt x="5851" y="11782"/>
                    </a:lnTo>
                    <a:lnTo>
                      <a:pt x="9069" y="15709"/>
                    </a:lnTo>
                    <a:lnTo>
                      <a:pt x="12531" y="17673"/>
                    </a:lnTo>
                    <a:lnTo>
                      <a:pt x="12531" y="176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8CD"/>
                  </a:gs>
                  <a:gs pos="100000">
                    <a:srgbClr val="009CE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2779712" y="1400175"/>
                <a:ext cx="141288" cy="342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912" y="6600"/>
                    </a:moveTo>
                    <a:lnTo>
                      <a:pt x="4369" y="10800"/>
                    </a:lnTo>
                    <a:lnTo>
                      <a:pt x="8737" y="14400"/>
                    </a:lnTo>
                    <a:lnTo>
                      <a:pt x="14562" y="18000"/>
                    </a:lnTo>
                    <a:lnTo>
                      <a:pt x="21600" y="21600"/>
                    </a:lnTo>
                    <a:lnTo>
                      <a:pt x="17474" y="21600"/>
                    </a:lnTo>
                    <a:lnTo>
                      <a:pt x="10193" y="18000"/>
                    </a:lnTo>
                    <a:lnTo>
                      <a:pt x="4369" y="14400"/>
                    </a:lnTo>
                    <a:lnTo>
                      <a:pt x="1456" y="10800"/>
                    </a:lnTo>
                    <a:lnTo>
                      <a:pt x="0" y="6600"/>
                    </a:lnTo>
                    <a:lnTo>
                      <a:pt x="0" y="3000"/>
                    </a:lnTo>
                    <a:lnTo>
                      <a:pt x="2912" y="0"/>
                    </a:lnTo>
                    <a:lnTo>
                      <a:pt x="7281" y="0"/>
                    </a:lnTo>
                    <a:lnTo>
                      <a:pt x="4369" y="3000"/>
                    </a:lnTo>
                    <a:lnTo>
                      <a:pt x="2912" y="6600"/>
                    </a:lnTo>
                    <a:lnTo>
                      <a:pt x="2912" y="6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CD2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2846387" y="1144587"/>
                <a:ext cx="1190626" cy="731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6" y="20757"/>
                    </a:moveTo>
                    <a:lnTo>
                      <a:pt x="8993" y="20475"/>
                    </a:lnTo>
                    <a:lnTo>
                      <a:pt x="7084" y="19913"/>
                    </a:lnTo>
                    <a:lnTo>
                      <a:pt x="5349" y="19070"/>
                    </a:lnTo>
                    <a:lnTo>
                      <a:pt x="3788" y="17945"/>
                    </a:lnTo>
                    <a:lnTo>
                      <a:pt x="2400" y="16259"/>
                    </a:lnTo>
                    <a:lnTo>
                      <a:pt x="1533" y="14572"/>
                    </a:lnTo>
                    <a:lnTo>
                      <a:pt x="867" y="12604"/>
                    </a:lnTo>
                    <a:lnTo>
                      <a:pt x="694" y="10636"/>
                    </a:lnTo>
                    <a:lnTo>
                      <a:pt x="867" y="8668"/>
                    </a:lnTo>
                    <a:lnTo>
                      <a:pt x="1533" y="6700"/>
                    </a:lnTo>
                    <a:lnTo>
                      <a:pt x="2400" y="5013"/>
                    </a:lnTo>
                    <a:lnTo>
                      <a:pt x="3788" y="3608"/>
                    </a:lnTo>
                    <a:lnTo>
                      <a:pt x="5349" y="2202"/>
                    </a:lnTo>
                    <a:lnTo>
                      <a:pt x="7084" y="1406"/>
                    </a:lnTo>
                    <a:lnTo>
                      <a:pt x="8993" y="843"/>
                    </a:lnTo>
                    <a:lnTo>
                      <a:pt x="11046" y="562"/>
                    </a:lnTo>
                    <a:lnTo>
                      <a:pt x="13822" y="843"/>
                    </a:lnTo>
                    <a:lnTo>
                      <a:pt x="16251" y="1921"/>
                    </a:lnTo>
                    <a:lnTo>
                      <a:pt x="16251" y="1687"/>
                    </a:lnTo>
                    <a:lnTo>
                      <a:pt x="16251" y="1406"/>
                    </a:lnTo>
                    <a:lnTo>
                      <a:pt x="13822" y="281"/>
                    </a:lnTo>
                    <a:lnTo>
                      <a:pt x="11046" y="0"/>
                    </a:lnTo>
                    <a:lnTo>
                      <a:pt x="8819" y="281"/>
                    </a:lnTo>
                    <a:lnTo>
                      <a:pt x="6737" y="843"/>
                    </a:lnTo>
                    <a:lnTo>
                      <a:pt x="4829" y="1921"/>
                    </a:lnTo>
                    <a:lnTo>
                      <a:pt x="3267" y="3046"/>
                    </a:lnTo>
                    <a:lnTo>
                      <a:pt x="1880" y="4732"/>
                    </a:lnTo>
                    <a:lnTo>
                      <a:pt x="867" y="6419"/>
                    </a:lnTo>
                    <a:lnTo>
                      <a:pt x="173" y="8387"/>
                    </a:lnTo>
                    <a:lnTo>
                      <a:pt x="0" y="10636"/>
                    </a:lnTo>
                    <a:lnTo>
                      <a:pt x="173" y="12885"/>
                    </a:lnTo>
                    <a:lnTo>
                      <a:pt x="867" y="14853"/>
                    </a:lnTo>
                    <a:lnTo>
                      <a:pt x="1880" y="16821"/>
                    </a:lnTo>
                    <a:lnTo>
                      <a:pt x="3267" y="18508"/>
                    </a:lnTo>
                    <a:lnTo>
                      <a:pt x="4829" y="19632"/>
                    </a:lnTo>
                    <a:lnTo>
                      <a:pt x="6737" y="20757"/>
                    </a:lnTo>
                    <a:lnTo>
                      <a:pt x="8819" y="21319"/>
                    </a:lnTo>
                    <a:lnTo>
                      <a:pt x="11046" y="21600"/>
                    </a:lnTo>
                    <a:lnTo>
                      <a:pt x="12954" y="21319"/>
                    </a:lnTo>
                    <a:lnTo>
                      <a:pt x="14689" y="21038"/>
                    </a:lnTo>
                    <a:lnTo>
                      <a:pt x="17610" y="19351"/>
                    </a:lnTo>
                    <a:lnTo>
                      <a:pt x="18998" y="18226"/>
                    </a:lnTo>
                    <a:lnTo>
                      <a:pt x="20039" y="16821"/>
                    </a:lnTo>
                    <a:lnTo>
                      <a:pt x="20906" y="15415"/>
                    </a:lnTo>
                    <a:lnTo>
                      <a:pt x="21600" y="13728"/>
                    </a:lnTo>
                    <a:lnTo>
                      <a:pt x="21427" y="13447"/>
                    </a:lnTo>
                    <a:lnTo>
                      <a:pt x="21080" y="13166"/>
                    </a:lnTo>
                    <a:lnTo>
                      <a:pt x="20559" y="14853"/>
                    </a:lnTo>
                    <a:lnTo>
                      <a:pt x="19692" y="16259"/>
                    </a:lnTo>
                    <a:lnTo>
                      <a:pt x="18651" y="17664"/>
                    </a:lnTo>
                    <a:lnTo>
                      <a:pt x="17465" y="18789"/>
                    </a:lnTo>
                    <a:lnTo>
                      <a:pt x="14516" y="20194"/>
                    </a:lnTo>
                    <a:lnTo>
                      <a:pt x="12781" y="20757"/>
                    </a:lnTo>
                    <a:lnTo>
                      <a:pt x="11046" y="20757"/>
                    </a:lnTo>
                    <a:lnTo>
                      <a:pt x="11046" y="207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path path="shape">
                  <a:fillToRect l="50000" t="50000" r="50000" b="50000"/>
                </a:path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3589337" y="1106487"/>
                <a:ext cx="152401" cy="4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40"/>
                    </a:lnTo>
                    <a:lnTo>
                      <a:pt x="10800" y="12960"/>
                    </a:lnTo>
                    <a:lnTo>
                      <a:pt x="21600" y="21600"/>
                    </a:lnTo>
                    <a:lnTo>
                      <a:pt x="21600" y="17280"/>
                    </a:lnTo>
                    <a:lnTo>
                      <a:pt x="21600" y="12960"/>
                    </a:lnTo>
                    <a:lnTo>
                      <a:pt x="10800" y="864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8CD2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3808412" y="1628775"/>
                <a:ext cx="285751" cy="209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499" y="21600"/>
                    </a:lnTo>
                    <a:lnTo>
                      <a:pt x="9292" y="17673"/>
                    </a:lnTo>
                    <a:lnTo>
                      <a:pt x="14360" y="12764"/>
                    </a:lnTo>
                    <a:lnTo>
                      <a:pt x="18704" y="7855"/>
                    </a:lnTo>
                    <a:lnTo>
                      <a:pt x="21600" y="1964"/>
                    </a:lnTo>
                    <a:lnTo>
                      <a:pt x="20876" y="982"/>
                    </a:lnTo>
                    <a:lnTo>
                      <a:pt x="20152" y="0"/>
                    </a:lnTo>
                    <a:lnTo>
                      <a:pt x="16532" y="6873"/>
                    </a:lnTo>
                    <a:lnTo>
                      <a:pt x="12188" y="12764"/>
                    </a:lnTo>
                    <a:lnTo>
                      <a:pt x="6396" y="17673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8CD2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1284287" y="1266825"/>
                <a:ext cx="712789" cy="29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9" y="697"/>
                    </a:moveTo>
                    <a:lnTo>
                      <a:pt x="3761" y="1394"/>
                    </a:lnTo>
                    <a:lnTo>
                      <a:pt x="7232" y="2090"/>
                    </a:lnTo>
                    <a:lnTo>
                      <a:pt x="10366" y="4181"/>
                    </a:lnTo>
                    <a:lnTo>
                      <a:pt x="13259" y="6968"/>
                    </a:lnTo>
                    <a:lnTo>
                      <a:pt x="15863" y="9755"/>
                    </a:lnTo>
                    <a:lnTo>
                      <a:pt x="18177" y="13239"/>
                    </a:lnTo>
                    <a:lnTo>
                      <a:pt x="20202" y="17419"/>
                    </a:lnTo>
                    <a:lnTo>
                      <a:pt x="21600" y="21600"/>
                    </a:lnTo>
                    <a:lnTo>
                      <a:pt x="21600" y="18813"/>
                    </a:lnTo>
                    <a:lnTo>
                      <a:pt x="19912" y="14632"/>
                    </a:lnTo>
                    <a:lnTo>
                      <a:pt x="17888" y="11148"/>
                    </a:lnTo>
                    <a:lnTo>
                      <a:pt x="15573" y="7665"/>
                    </a:lnTo>
                    <a:lnTo>
                      <a:pt x="12970" y="5574"/>
                    </a:lnTo>
                    <a:lnTo>
                      <a:pt x="6943" y="1394"/>
                    </a:lnTo>
                    <a:lnTo>
                      <a:pt x="3761" y="697"/>
                    </a:lnTo>
                    <a:lnTo>
                      <a:pt x="28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97"/>
                    </a:lnTo>
                    <a:lnTo>
                      <a:pt x="0" y="697"/>
                    </a:lnTo>
                    <a:lnTo>
                      <a:pt x="289" y="697"/>
                    </a:lnTo>
                    <a:lnTo>
                      <a:pt x="289" y="6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581025" y="1314450"/>
                <a:ext cx="1416050" cy="733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8" y="12904"/>
                    </a:moveTo>
                    <a:lnTo>
                      <a:pt x="704" y="10379"/>
                    </a:lnTo>
                    <a:lnTo>
                      <a:pt x="1432" y="8135"/>
                    </a:lnTo>
                    <a:lnTo>
                      <a:pt x="2306" y="6171"/>
                    </a:lnTo>
                    <a:lnTo>
                      <a:pt x="3616" y="4488"/>
                    </a:lnTo>
                    <a:lnTo>
                      <a:pt x="5072" y="2805"/>
                    </a:lnTo>
                    <a:lnTo>
                      <a:pt x="6820" y="1683"/>
                    </a:lnTo>
                    <a:lnTo>
                      <a:pt x="8834" y="1122"/>
                    </a:lnTo>
                    <a:lnTo>
                      <a:pt x="10873" y="842"/>
                    </a:lnTo>
                    <a:lnTo>
                      <a:pt x="12911" y="1122"/>
                    </a:lnTo>
                    <a:lnTo>
                      <a:pt x="14780" y="1683"/>
                    </a:lnTo>
                    <a:lnTo>
                      <a:pt x="16528" y="2805"/>
                    </a:lnTo>
                    <a:lnTo>
                      <a:pt x="17984" y="4488"/>
                    </a:lnTo>
                    <a:lnTo>
                      <a:pt x="19294" y="6171"/>
                    </a:lnTo>
                    <a:lnTo>
                      <a:pt x="20168" y="8135"/>
                    </a:lnTo>
                    <a:lnTo>
                      <a:pt x="20896" y="10379"/>
                    </a:lnTo>
                    <a:lnTo>
                      <a:pt x="21042" y="12904"/>
                    </a:lnTo>
                    <a:lnTo>
                      <a:pt x="20751" y="15429"/>
                    </a:lnTo>
                    <a:lnTo>
                      <a:pt x="20168" y="17673"/>
                    </a:lnTo>
                    <a:lnTo>
                      <a:pt x="19003" y="19917"/>
                    </a:lnTo>
                    <a:lnTo>
                      <a:pt x="17547" y="21600"/>
                    </a:lnTo>
                    <a:lnTo>
                      <a:pt x="18566" y="21600"/>
                    </a:lnTo>
                    <a:lnTo>
                      <a:pt x="19877" y="19917"/>
                    </a:lnTo>
                    <a:lnTo>
                      <a:pt x="20751" y="17673"/>
                    </a:lnTo>
                    <a:lnTo>
                      <a:pt x="21454" y="15429"/>
                    </a:lnTo>
                    <a:lnTo>
                      <a:pt x="21600" y="12904"/>
                    </a:lnTo>
                    <a:lnTo>
                      <a:pt x="21454" y="10379"/>
                    </a:lnTo>
                    <a:lnTo>
                      <a:pt x="20751" y="7855"/>
                    </a:lnTo>
                    <a:lnTo>
                      <a:pt x="19731" y="5610"/>
                    </a:lnTo>
                    <a:lnTo>
                      <a:pt x="18421" y="3927"/>
                    </a:lnTo>
                    <a:lnTo>
                      <a:pt x="16819" y="2244"/>
                    </a:lnTo>
                    <a:lnTo>
                      <a:pt x="15071" y="1122"/>
                    </a:lnTo>
                    <a:lnTo>
                      <a:pt x="13057" y="281"/>
                    </a:lnTo>
                    <a:lnTo>
                      <a:pt x="10873" y="0"/>
                    </a:lnTo>
                    <a:lnTo>
                      <a:pt x="8689" y="281"/>
                    </a:lnTo>
                    <a:lnTo>
                      <a:pt x="6674" y="1122"/>
                    </a:lnTo>
                    <a:lnTo>
                      <a:pt x="4781" y="2244"/>
                    </a:lnTo>
                    <a:lnTo>
                      <a:pt x="3179" y="3927"/>
                    </a:lnTo>
                    <a:lnTo>
                      <a:pt x="1869" y="5610"/>
                    </a:lnTo>
                    <a:lnTo>
                      <a:pt x="849" y="7855"/>
                    </a:lnTo>
                    <a:lnTo>
                      <a:pt x="291" y="10379"/>
                    </a:lnTo>
                    <a:lnTo>
                      <a:pt x="0" y="12904"/>
                    </a:lnTo>
                    <a:lnTo>
                      <a:pt x="146" y="15429"/>
                    </a:lnTo>
                    <a:lnTo>
                      <a:pt x="849" y="17673"/>
                    </a:lnTo>
                    <a:lnTo>
                      <a:pt x="1723" y="19917"/>
                    </a:lnTo>
                    <a:lnTo>
                      <a:pt x="3034" y="21600"/>
                    </a:lnTo>
                    <a:lnTo>
                      <a:pt x="4053" y="21600"/>
                    </a:lnTo>
                    <a:lnTo>
                      <a:pt x="2597" y="19917"/>
                    </a:lnTo>
                    <a:lnTo>
                      <a:pt x="1432" y="17673"/>
                    </a:lnTo>
                    <a:lnTo>
                      <a:pt x="849" y="15429"/>
                    </a:lnTo>
                    <a:lnTo>
                      <a:pt x="558" y="12904"/>
                    </a:lnTo>
                    <a:lnTo>
                      <a:pt x="558" y="129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88CD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485775" y="1276350"/>
                <a:ext cx="646113" cy="7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8" y="13333"/>
                    </a:moveTo>
                    <a:lnTo>
                      <a:pt x="1277" y="10933"/>
                    </a:lnTo>
                    <a:lnTo>
                      <a:pt x="2554" y="8800"/>
                    </a:lnTo>
                    <a:lnTo>
                      <a:pt x="4416" y="6667"/>
                    </a:lnTo>
                    <a:lnTo>
                      <a:pt x="6969" y="4800"/>
                    </a:lnTo>
                    <a:lnTo>
                      <a:pt x="9842" y="3200"/>
                    </a:lnTo>
                    <a:lnTo>
                      <a:pt x="13354" y="1867"/>
                    </a:lnTo>
                    <a:lnTo>
                      <a:pt x="17503" y="1067"/>
                    </a:lnTo>
                    <a:lnTo>
                      <a:pt x="21600" y="267"/>
                    </a:lnTo>
                    <a:lnTo>
                      <a:pt x="21600" y="0"/>
                    </a:lnTo>
                    <a:lnTo>
                      <a:pt x="17184" y="533"/>
                    </a:lnTo>
                    <a:lnTo>
                      <a:pt x="13034" y="1600"/>
                    </a:lnTo>
                    <a:lnTo>
                      <a:pt x="9523" y="2933"/>
                    </a:lnTo>
                    <a:lnTo>
                      <a:pt x="6331" y="4533"/>
                    </a:lnTo>
                    <a:lnTo>
                      <a:pt x="3831" y="6400"/>
                    </a:lnTo>
                    <a:lnTo>
                      <a:pt x="1596" y="8533"/>
                    </a:lnTo>
                    <a:lnTo>
                      <a:pt x="319" y="10933"/>
                    </a:lnTo>
                    <a:lnTo>
                      <a:pt x="0" y="13333"/>
                    </a:lnTo>
                    <a:lnTo>
                      <a:pt x="319" y="15467"/>
                    </a:lnTo>
                    <a:lnTo>
                      <a:pt x="1596" y="17600"/>
                    </a:lnTo>
                    <a:lnTo>
                      <a:pt x="3511" y="19733"/>
                    </a:lnTo>
                    <a:lnTo>
                      <a:pt x="5693" y="21600"/>
                    </a:lnTo>
                    <a:lnTo>
                      <a:pt x="6969" y="21600"/>
                    </a:lnTo>
                    <a:lnTo>
                      <a:pt x="4416" y="20000"/>
                    </a:lnTo>
                    <a:lnTo>
                      <a:pt x="2554" y="17867"/>
                    </a:lnTo>
                    <a:lnTo>
                      <a:pt x="1277" y="15733"/>
                    </a:lnTo>
                    <a:lnTo>
                      <a:pt x="958" y="13333"/>
                    </a:lnTo>
                    <a:lnTo>
                      <a:pt x="958" y="13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0D8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1922462" y="1619250"/>
                <a:ext cx="171451" cy="40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66" y="7200"/>
                    </a:moveTo>
                    <a:lnTo>
                      <a:pt x="16755" y="11314"/>
                    </a:lnTo>
                    <a:lnTo>
                      <a:pt x="13121" y="14914"/>
                    </a:lnTo>
                    <a:lnTo>
                      <a:pt x="7267" y="18514"/>
                    </a:lnTo>
                    <a:lnTo>
                      <a:pt x="0" y="21600"/>
                    </a:lnTo>
                    <a:lnTo>
                      <a:pt x="3634" y="21600"/>
                    </a:lnTo>
                    <a:lnTo>
                      <a:pt x="10699" y="18514"/>
                    </a:lnTo>
                    <a:lnTo>
                      <a:pt x="16755" y="14914"/>
                    </a:lnTo>
                    <a:lnTo>
                      <a:pt x="20389" y="11314"/>
                    </a:lnTo>
                    <a:lnTo>
                      <a:pt x="21600" y="7200"/>
                    </a:lnTo>
                    <a:lnTo>
                      <a:pt x="20389" y="3600"/>
                    </a:lnTo>
                    <a:lnTo>
                      <a:pt x="17966" y="0"/>
                    </a:lnTo>
                    <a:lnTo>
                      <a:pt x="13121" y="0"/>
                    </a:lnTo>
                    <a:lnTo>
                      <a:pt x="16755" y="3600"/>
                    </a:lnTo>
                    <a:lnTo>
                      <a:pt x="17966" y="7200"/>
                    </a:lnTo>
                    <a:lnTo>
                      <a:pt x="17966" y="72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4C7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463550" y="1049337"/>
                <a:ext cx="1325563" cy="238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00" y="2592"/>
                    </a:moveTo>
                    <a:lnTo>
                      <a:pt x="15443" y="3456"/>
                    </a:lnTo>
                    <a:lnTo>
                      <a:pt x="17642" y="4320"/>
                    </a:lnTo>
                    <a:lnTo>
                      <a:pt x="19531" y="6048"/>
                    </a:lnTo>
                    <a:lnTo>
                      <a:pt x="21419" y="8640"/>
                    </a:lnTo>
                    <a:lnTo>
                      <a:pt x="21600" y="6048"/>
                    </a:lnTo>
                    <a:lnTo>
                      <a:pt x="19686" y="3456"/>
                    </a:lnTo>
                    <a:lnTo>
                      <a:pt x="17797" y="1728"/>
                    </a:lnTo>
                    <a:lnTo>
                      <a:pt x="15599" y="864"/>
                    </a:lnTo>
                    <a:lnTo>
                      <a:pt x="13400" y="0"/>
                    </a:lnTo>
                    <a:lnTo>
                      <a:pt x="9623" y="1728"/>
                    </a:lnTo>
                    <a:lnTo>
                      <a:pt x="6001" y="5184"/>
                    </a:lnTo>
                    <a:lnTo>
                      <a:pt x="2846" y="11232"/>
                    </a:lnTo>
                    <a:lnTo>
                      <a:pt x="0" y="19008"/>
                    </a:lnTo>
                    <a:lnTo>
                      <a:pt x="491" y="21600"/>
                    </a:lnTo>
                    <a:lnTo>
                      <a:pt x="3156" y="13824"/>
                    </a:lnTo>
                    <a:lnTo>
                      <a:pt x="6312" y="7776"/>
                    </a:lnTo>
                    <a:lnTo>
                      <a:pt x="9778" y="4320"/>
                    </a:lnTo>
                    <a:lnTo>
                      <a:pt x="13400" y="2592"/>
                    </a:lnTo>
                    <a:lnTo>
                      <a:pt x="13400" y="2592"/>
                    </a:lnTo>
                    <a:close/>
                  </a:path>
                </a:pathLst>
              </a:custGeom>
              <a:solidFill>
                <a:srgbClr val="009CE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144462" y="1316037"/>
                <a:ext cx="271463" cy="731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916" y="12323"/>
                    </a:moveTo>
                    <a:lnTo>
                      <a:pt x="5432" y="8949"/>
                    </a:lnTo>
                    <a:lnTo>
                      <a:pt x="8463" y="6138"/>
                    </a:lnTo>
                    <a:lnTo>
                      <a:pt x="14653" y="3374"/>
                    </a:lnTo>
                    <a:lnTo>
                      <a:pt x="21600" y="843"/>
                    </a:lnTo>
                    <a:lnTo>
                      <a:pt x="19326" y="0"/>
                    </a:lnTo>
                    <a:lnTo>
                      <a:pt x="10863" y="2811"/>
                    </a:lnTo>
                    <a:lnTo>
                      <a:pt x="5432" y="5623"/>
                    </a:lnTo>
                    <a:lnTo>
                      <a:pt x="1642" y="8949"/>
                    </a:lnTo>
                    <a:lnTo>
                      <a:pt x="0" y="12323"/>
                    </a:lnTo>
                    <a:lnTo>
                      <a:pt x="758" y="14853"/>
                    </a:lnTo>
                    <a:lnTo>
                      <a:pt x="3158" y="17102"/>
                    </a:lnTo>
                    <a:lnTo>
                      <a:pt x="6189" y="19351"/>
                    </a:lnTo>
                    <a:lnTo>
                      <a:pt x="10863" y="21600"/>
                    </a:lnTo>
                    <a:lnTo>
                      <a:pt x="15411" y="21600"/>
                    </a:lnTo>
                    <a:lnTo>
                      <a:pt x="10863" y="19351"/>
                    </a:lnTo>
                    <a:lnTo>
                      <a:pt x="6947" y="17102"/>
                    </a:lnTo>
                    <a:lnTo>
                      <a:pt x="4674" y="14853"/>
                    </a:lnTo>
                    <a:lnTo>
                      <a:pt x="3916" y="12323"/>
                    </a:lnTo>
                    <a:lnTo>
                      <a:pt x="3916" y="12323"/>
                    </a:lnTo>
                    <a:close/>
                  </a:path>
                </a:pathLst>
              </a:custGeom>
              <a:solidFill>
                <a:srgbClr val="009CE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1865312" y="1154112"/>
                <a:ext cx="571501" cy="893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4004"/>
                    </a:moveTo>
                    <a:lnTo>
                      <a:pt x="21180" y="11702"/>
                    </a:lnTo>
                    <a:lnTo>
                      <a:pt x="20100" y="9630"/>
                    </a:lnTo>
                    <a:lnTo>
                      <a:pt x="18300" y="7827"/>
                    </a:lnTo>
                    <a:lnTo>
                      <a:pt x="15720" y="5985"/>
                    </a:lnTo>
                    <a:lnTo>
                      <a:pt x="12780" y="4144"/>
                    </a:lnTo>
                    <a:lnTo>
                      <a:pt x="9540" y="2532"/>
                    </a:lnTo>
                    <a:lnTo>
                      <a:pt x="5520" y="1151"/>
                    </a:lnTo>
                    <a:lnTo>
                      <a:pt x="1140" y="0"/>
                    </a:lnTo>
                    <a:lnTo>
                      <a:pt x="0" y="460"/>
                    </a:lnTo>
                    <a:lnTo>
                      <a:pt x="4020" y="1611"/>
                    </a:lnTo>
                    <a:lnTo>
                      <a:pt x="8040" y="2993"/>
                    </a:lnTo>
                    <a:lnTo>
                      <a:pt x="11340" y="4374"/>
                    </a:lnTo>
                    <a:lnTo>
                      <a:pt x="14280" y="6215"/>
                    </a:lnTo>
                    <a:lnTo>
                      <a:pt x="16440" y="8057"/>
                    </a:lnTo>
                    <a:lnTo>
                      <a:pt x="17940" y="9860"/>
                    </a:lnTo>
                    <a:lnTo>
                      <a:pt x="19020" y="11932"/>
                    </a:lnTo>
                    <a:lnTo>
                      <a:pt x="19380" y="14004"/>
                    </a:lnTo>
                    <a:lnTo>
                      <a:pt x="19020" y="16075"/>
                    </a:lnTo>
                    <a:lnTo>
                      <a:pt x="17940" y="17917"/>
                    </a:lnTo>
                    <a:lnTo>
                      <a:pt x="16440" y="19758"/>
                    </a:lnTo>
                    <a:lnTo>
                      <a:pt x="14280" y="21600"/>
                    </a:lnTo>
                    <a:lnTo>
                      <a:pt x="16080" y="21600"/>
                    </a:lnTo>
                    <a:lnTo>
                      <a:pt x="18660" y="19758"/>
                    </a:lnTo>
                    <a:lnTo>
                      <a:pt x="20100" y="17917"/>
                    </a:lnTo>
                    <a:lnTo>
                      <a:pt x="21180" y="16075"/>
                    </a:lnTo>
                    <a:lnTo>
                      <a:pt x="21600" y="14004"/>
                    </a:lnTo>
                    <a:lnTo>
                      <a:pt x="21600" y="140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CD2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1" name="Shape 481"/>
              <p:cNvSpPr/>
              <p:nvPr/>
            </p:nvSpPr>
            <p:spPr>
              <a:xfrm>
                <a:off x="860425" y="963612"/>
                <a:ext cx="1711325" cy="6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099" y="21600"/>
                    </a:moveTo>
                    <a:lnTo>
                      <a:pt x="21600" y="21295"/>
                    </a:lnTo>
                    <a:lnTo>
                      <a:pt x="21360" y="19160"/>
                    </a:lnTo>
                    <a:lnTo>
                      <a:pt x="20979" y="17077"/>
                    </a:lnTo>
                    <a:lnTo>
                      <a:pt x="19757" y="12808"/>
                    </a:lnTo>
                    <a:lnTo>
                      <a:pt x="18174" y="9148"/>
                    </a:lnTo>
                    <a:lnTo>
                      <a:pt x="16230" y="6099"/>
                    </a:lnTo>
                    <a:lnTo>
                      <a:pt x="13906" y="3659"/>
                    </a:lnTo>
                    <a:lnTo>
                      <a:pt x="11221" y="1525"/>
                    </a:lnTo>
                    <a:lnTo>
                      <a:pt x="8416" y="305"/>
                    </a:lnTo>
                    <a:lnTo>
                      <a:pt x="5370" y="0"/>
                    </a:lnTo>
                    <a:lnTo>
                      <a:pt x="2685" y="305"/>
                    </a:lnTo>
                    <a:lnTo>
                      <a:pt x="0" y="1220"/>
                    </a:lnTo>
                    <a:lnTo>
                      <a:pt x="240" y="1830"/>
                    </a:lnTo>
                    <a:lnTo>
                      <a:pt x="2685" y="915"/>
                    </a:lnTo>
                    <a:lnTo>
                      <a:pt x="5370" y="610"/>
                    </a:lnTo>
                    <a:lnTo>
                      <a:pt x="8416" y="915"/>
                    </a:lnTo>
                    <a:lnTo>
                      <a:pt x="11101" y="2135"/>
                    </a:lnTo>
                    <a:lnTo>
                      <a:pt x="13665" y="4269"/>
                    </a:lnTo>
                    <a:lnTo>
                      <a:pt x="15990" y="6709"/>
                    </a:lnTo>
                    <a:lnTo>
                      <a:pt x="17933" y="9758"/>
                    </a:lnTo>
                    <a:lnTo>
                      <a:pt x="19396" y="13417"/>
                    </a:lnTo>
                    <a:lnTo>
                      <a:pt x="20017" y="15247"/>
                    </a:lnTo>
                    <a:lnTo>
                      <a:pt x="20498" y="17382"/>
                    </a:lnTo>
                    <a:lnTo>
                      <a:pt x="20859" y="19465"/>
                    </a:lnTo>
                    <a:lnTo>
                      <a:pt x="21099" y="21600"/>
                    </a:lnTo>
                    <a:lnTo>
                      <a:pt x="21099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CD2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2" name="Shape 482"/>
              <p:cNvSpPr/>
              <p:nvPr/>
            </p:nvSpPr>
            <p:spPr>
              <a:xfrm>
                <a:off x="2425700" y="1676400"/>
                <a:ext cx="155575" cy="371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5510" y="21600"/>
                    </a:lnTo>
                    <a:lnTo>
                      <a:pt x="12122" y="17169"/>
                    </a:lnTo>
                    <a:lnTo>
                      <a:pt x="17633" y="12738"/>
                    </a:lnTo>
                    <a:lnTo>
                      <a:pt x="20278" y="8308"/>
                    </a:lnTo>
                    <a:lnTo>
                      <a:pt x="21600" y="3323"/>
                    </a:lnTo>
                    <a:lnTo>
                      <a:pt x="21600" y="0"/>
                    </a:lnTo>
                    <a:lnTo>
                      <a:pt x="16310" y="0"/>
                    </a:lnTo>
                    <a:lnTo>
                      <a:pt x="16310" y="3323"/>
                    </a:lnTo>
                    <a:lnTo>
                      <a:pt x="14767" y="8308"/>
                    </a:lnTo>
                    <a:lnTo>
                      <a:pt x="12122" y="12738"/>
                    </a:lnTo>
                    <a:lnTo>
                      <a:pt x="6833" y="17169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8CD2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0" y="1030287"/>
                <a:ext cx="763588" cy="1017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8" y="14928"/>
                    </a:moveTo>
                    <a:lnTo>
                      <a:pt x="1078" y="12502"/>
                    </a:lnTo>
                    <a:lnTo>
                      <a:pt x="2470" y="10278"/>
                    </a:lnTo>
                    <a:lnTo>
                      <a:pt x="4086" y="8290"/>
                    </a:lnTo>
                    <a:lnTo>
                      <a:pt x="6556" y="6268"/>
                    </a:lnTo>
                    <a:lnTo>
                      <a:pt x="9565" y="4448"/>
                    </a:lnTo>
                    <a:lnTo>
                      <a:pt x="13113" y="2831"/>
                    </a:lnTo>
                    <a:lnTo>
                      <a:pt x="17244" y="1617"/>
                    </a:lnTo>
                    <a:lnTo>
                      <a:pt x="21600" y="404"/>
                    </a:lnTo>
                    <a:lnTo>
                      <a:pt x="20522" y="0"/>
                    </a:lnTo>
                    <a:lnTo>
                      <a:pt x="16121" y="1213"/>
                    </a:lnTo>
                    <a:lnTo>
                      <a:pt x="12304" y="2628"/>
                    </a:lnTo>
                    <a:lnTo>
                      <a:pt x="8757" y="4246"/>
                    </a:lnTo>
                    <a:lnTo>
                      <a:pt x="5748" y="6066"/>
                    </a:lnTo>
                    <a:lnTo>
                      <a:pt x="3278" y="8087"/>
                    </a:lnTo>
                    <a:lnTo>
                      <a:pt x="1662" y="10278"/>
                    </a:lnTo>
                    <a:lnTo>
                      <a:pt x="269" y="12502"/>
                    </a:lnTo>
                    <a:lnTo>
                      <a:pt x="0" y="14928"/>
                    </a:lnTo>
                    <a:lnTo>
                      <a:pt x="269" y="16748"/>
                    </a:lnTo>
                    <a:lnTo>
                      <a:pt x="808" y="18365"/>
                    </a:lnTo>
                    <a:lnTo>
                      <a:pt x="1931" y="19983"/>
                    </a:lnTo>
                    <a:lnTo>
                      <a:pt x="3278" y="21600"/>
                    </a:lnTo>
                    <a:lnTo>
                      <a:pt x="4356" y="21600"/>
                    </a:lnTo>
                    <a:lnTo>
                      <a:pt x="3009" y="19983"/>
                    </a:lnTo>
                    <a:lnTo>
                      <a:pt x="1931" y="18365"/>
                    </a:lnTo>
                    <a:lnTo>
                      <a:pt x="1078" y="16748"/>
                    </a:lnTo>
                    <a:lnTo>
                      <a:pt x="808" y="14928"/>
                    </a:lnTo>
                    <a:lnTo>
                      <a:pt x="808" y="14928"/>
                    </a:lnTo>
                    <a:close/>
                  </a:path>
                </a:pathLst>
              </a:custGeom>
              <a:solidFill>
                <a:srgbClr val="009CE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3848100" y="600075"/>
                <a:ext cx="1906588" cy="1160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63" y="0"/>
                    </a:moveTo>
                    <a:lnTo>
                      <a:pt x="8705" y="177"/>
                    </a:lnTo>
                    <a:lnTo>
                      <a:pt x="6654" y="886"/>
                    </a:lnTo>
                    <a:lnTo>
                      <a:pt x="4730" y="1773"/>
                    </a:lnTo>
                    <a:lnTo>
                      <a:pt x="3219" y="3191"/>
                    </a:lnTo>
                    <a:lnTo>
                      <a:pt x="1816" y="4787"/>
                    </a:lnTo>
                    <a:lnTo>
                      <a:pt x="863" y="6560"/>
                    </a:lnTo>
                    <a:lnTo>
                      <a:pt x="216" y="8687"/>
                    </a:lnTo>
                    <a:lnTo>
                      <a:pt x="108" y="9751"/>
                    </a:lnTo>
                    <a:lnTo>
                      <a:pt x="0" y="10815"/>
                    </a:lnTo>
                    <a:lnTo>
                      <a:pt x="108" y="11849"/>
                    </a:lnTo>
                    <a:lnTo>
                      <a:pt x="216" y="12913"/>
                    </a:lnTo>
                    <a:lnTo>
                      <a:pt x="863" y="15040"/>
                    </a:lnTo>
                    <a:lnTo>
                      <a:pt x="1816" y="16813"/>
                    </a:lnTo>
                    <a:lnTo>
                      <a:pt x="3219" y="18409"/>
                    </a:lnTo>
                    <a:lnTo>
                      <a:pt x="4730" y="19827"/>
                    </a:lnTo>
                    <a:lnTo>
                      <a:pt x="6654" y="20714"/>
                    </a:lnTo>
                    <a:lnTo>
                      <a:pt x="8705" y="21423"/>
                    </a:lnTo>
                    <a:lnTo>
                      <a:pt x="10863" y="21600"/>
                    </a:lnTo>
                    <a:lnTo>
                      <a:pt x="13003" y="21423"/>
                    </a:lnTo>
                    <a:lnTo>
                      <a:pt x="15053" y="20714"/>
                    </a:lnTo>
                    <a:lnTo>
                      <a:pt x="16870" y="19827"/>
                    </a:lnTo>
                    <a:lnTo>
                      <a:pt x="18489" y="18409"/>
                    </a:lnTo>
                    <a:lnTo>
                      <a:pt x="19784" y="16813"/>
                    </a:lnTo>
                    <a:lnTo>
                      <a:pt x="20737" y="15040"/>
                    </a:lnTo>
                    <a:lnTo>
                      <a:pt x="21384" y="12913"/>
                    </a:lnTo>
                    <a:lnTo>
                      <a:pt x="21600" y="11849"/>
                    </a:lnTo>
                    <a:lnTo>
                      <a:pt x="21600" y="10815"/>
                    </a:lnTo>
                    <a:lnTo>
                      <a:pt x="21600" y="9751"/>
                    </a:lnTo>
                    <a:lnTo>
                      <a:pt x="21384" y="8687"/>
                    </a:lnTo>
                    <a:lnTo>
                      <a:pt x="20737" y="6560"/>
                    </a:lnTo>
                    <a:lnTo>
                      <a:pt x="19784" y="4787"/>
                    </a:lnTo>
                    <a:lnTo>
                      <a:pt x="18489" y="3191"/>
                    </a:lnTo>
                    <a:lnTo>
                      <a:pt x="16870" y="1773"/>
                    </a:lnTo>
                    <a:lnTo>
                      <a:pt x="15053" y="886"/>
                    </a:lnTo>
                    <a:lnTo>
                      <a:pt x="13003" y="177"/>
                    </a:lnTo>
                    <a:lnTo>
                      <a:pt x="10863" y="0"/>
                    </a:lnTo>
                    <a:lnTo>
                      <a:pt x="10863" y="0"/>
                    </a:lnTo>
                    <a:close/>
                    <a:moveTo>
                      <a:pt x="10863" y="20891"/>
                    </a:moveTo>
                    <a:lnTo>
                      <a:pt x="8813" y="20714"/>
                    </a:lnTo>
                    <a:lnTo>
                      <a:pt x="6870" y="20182"/>
                    </a:lnTo>
                    <a:lnTo>
                      <a:pt x="5162" y="19118"/>
                    </a:lnTo>
                    <a:lnTo>
                      <a:pt x="3651" y="18054"/>
                    </a:lnTo>
                    <a:lnTo>
                      <a:pt x="2356" y="16459"/>
                    </a:lnTo>
                    <a:lnTo>
                      <a:pt x="1493" y="14686"/>
                    </a:lnTo>
                    <a:lnTo>
                      <a:pt x="863" y="12913"/>
                    </a:lnTo>
                    <a:lnTo>
                      <a:pt x="755" y="11849"/>
                    </a:lnTo>
                    <a:lnTo>
                      <a:pt x="647" y="10815"/>
                    </a:lnTo>
                    <a:lnTo>
                      <a:pt x="755" y="9751"/>
                    </a:lnTo>
                    <a:lnTo>
                      <a:pt x="863" y="8865"/>
                    </a:lnTo>
                    <a:lnTo>
                      <a:pt x="1493" y="6914"/>
                    </a:lnTo>
                    <a:lnTo>
                      <a:pt x="2356" y="5141"/>
                    </a:lnTo>
                    <a:lnTo>
                      <a:pt x="3651" y="3723"/>
                    </a:lnTo>
                    <a:lnTo>
                      <a:pt x="5162" y="2482"/>
                    </a:lnTo>
                    <a:lnTo>
                      <a:pt x="6870" y="1596"/>
                    </a:lnTo>
                    <a:lnTo>
                      <a:pt x="8813" y="886"/>
                    </a:lnTo>
                    <a:lnTo>
                      <a:pt x="10863" y="709"/>
                    </a:lnTo>
                    <a:lnTo>
                      <a:pt x="12895" y="886"/>
                    </a:lnTo>
                    <a:lnTo>
                      <a:pt x="14838" y="1596"/>
                    </a:lnTo>
                    <a:lnTo>
                      <a:pt x="16546" y="2482"/>
                    </a:lnTo>
                    <a:lnTo>
                      <a:pt x="18057" y="3723"/>
                    </a:lnTo>
                    <a:lnTo>
                      <a:pt x="19244" y="5141"/>
                    </a:lnTo>
                    <a:lnTo>
                      <a:pt x="20215" y="6914"/>
                    </a:lnTo>
                    <a:lnTo>
                      <a:pt x="20737" y="8865"/>
                    </a:lnTo>
                    <a:lnTo>
                      <a:pt x="20953" y="10815"/>
                    </a:lnTo>
                    <a:lnTo>
                      <a:pt x="20737" y="12913"/>
                    </a:lnTo>
                    <a:lnTo>
                      <a:pt x="20215" y="14686"/>
                    </a:lnTo>
                    <a:lnTo>
                      <a:pt x="19244" y="16459"/>
                    </a:lnTo>
                    <a:lnTo>
                      <a:pt x="18057" y="18054"/>
                    </a:lnTo>
                    <a:lnTo>
                      <a:pt x="16546" y="19118"/>
                    </a:lnTo>
                    <a:lnTo>
                      <a:pt x="14838" y="20182"/>
                    </a:lnTo>
                    <a:lnTo>
                      <a:pt x="12895" y="20714"/>
                    </a:lnTo>
                    <a:lnTo>
                      <a:pt x="10863" y="20891"/>
                    </a:lnTo>
                    <a:lnTo>
                      <a:pt x="10863" y="208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F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3733800" y="542925"/>
                <a:ext cx="863600" cy="116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3" y="11782"/>
                    </a:moveTo>
                    <a:lnTo>
                      <a:pt x="1429" y="9672"/>
                    </a:lnTo>
                    <a:lnTo>
                      <a:pt x="2621" y="7737"/>
                    </a:lnTo>
                    <a:lnTo>
                      <a:pt x="4288" y="5979"/>
                    </a:lnTo>
                    <a:lnTo>
                      <a:pt x="6869" y="4396"/>
                    </a:lnTo>
                    <a:lnTo>
                      <a:pt x="9966" y="2989"/>
                    </a:lnTo>
                    <a:lnTo>
                      <a:pt x="13301" y="1758"/>
                    </a:lnTo>
                    <a:lnTo>
                      <a:pt x="17312" y="879"/>
                    </a:lnTo>
                    <a:lnTo>
                      <a:pt x="21600" y="352"/>
                    </a:lnTo>
                    <a:lnTo>
                      <a:pt x="21600" y="0"/>
                    </a:lnTo>
                    <a:lnTo>
                      <a:pt x="17074" y="528"/>
                    </a:lnTo>
                    <a:lnTo>
                      <a:pt x="13063" y="1407"/>
                    </a:lnTo>
                    <a:lnTo>
                      <a:pt x="9251" y="2638"/>
                    </a:lnTo>
                    <a:lnTo>
                      <a:pt x="6154" y="4045"/>
                    </a:lnTo>
                    <a:lnTo>
                      <a:pt x="3574" y="5803"/>
                    </a:lnTo>
                    <a:lnTo>
                      <a:pt x="1668" y="7561"/>
                    </a:lnTo>
                    <a:lnTo>
                      <a:pt x="476" y="9672"/>
                    </a:lnTo>
                    <a:lnTo>
                      <a:pt x="0" y="11782"/>
                    </a:lnTo>
                    <a:lnTo>
                      <a:pt x="238" y="13335"/>
                    </a:lnTo>
                    <a:lnTo>
                      <a:pt x="715" y="14742"/>
                    </a:lnTo>
                    <a:lnTo>
                      <a:pt x="1668" y="15973"/>
                    </a:lnTo>
                    <a:lnTo>
                      <a:pt x="3097" y="17380"/>
                    </a:lnTo>
                    <a:lnTo>
                      <a:pt x="4526" y="18611"/>
                    </a:lnTo>
                    <a:lnTo>
                      <a:pt x="6393" y="19666"/>
                    </a:lnTo>
                    <a:lnTo>
                      <a:pt x="8775" y="20721"/>
                    </a:lnTo>
                    <a:lnTo>
                      <a:pt x="11157" y="21600"/>
                    </a:lnTo>
                    <a:lnTo>
                      <a:pt x="12825" y="21600"/>
                    </a:lnTo>
                    <a:lnTo>
                      <a:pt x="10204" y="20721"/>
                    </a:lnTo>
                    <a:lnTo>
                      <a:pt x="8060" y="19666"/>
                    </a:lnTo>
                    <a:lnTo>
                      <a:pt x="5916" y="18611"/>
                    </a:lnTo>
                    <a:lnTo>
                      <a:pt x="4288" y="17380"/>
                    </a:lnTo>
                    <a:lnTo>
                      <a:pt x="2859" y="16149"/>
                    </a:lnTo>
                    <a:lnTo>
                      <a:pt x="1906" y="14742"/>
                    </a:lnTo>
                    <a:lnTo>
                      <a:pt x="1191" y="13335"/>
                    </a:lnTo>
                    <a:lnTo>
                      <a:pt x="953" y="11782"/>
                    </a:lnTo>
                    <a:lnTo>
                      <a:pt x="953" y="1178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F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4787900" y="533400"/>
                <a:ext cx="966788" cy="40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6" y="1029"/>
                    </a:moveTo>
                    <a:lnTo>
                      <a:pt x="4008" y="1543"/>
                    </a:lnTo>
                    <a:lnTo>
                      <a:pt x="7200" y="2571"/>
                    </a:lnTo>
                    <a:lnTo>
                      <a:pt x="10357" y="4114"/>
                    </a:lnTo>
                    <a:lnTo>
                      <a:pt x="13336" y="6686"/>
                    </a:lnTo>
                    <a:lnTo>
                      <a:pt x="15890" y="9771"/>
                    </a:lnTo>
                    <a:lnTo>
                      <a:pt x="18231" y="13371"/>
                    </a:lnTo>
                    <a:lnTo>
                      <a:pt x="20110" y="16971"/>
                    </a:lnTo>
                    <a:lnTo>
                      <a:pt x="21600" y="21600"/>
                    </a:lnTo>
                    <a:lnTo>
                      <a:pt x="21600" y="18514"/>
                    </a:lnTo>
                    <a:lnTo>
                      <a:pt x="19898" y="14400"/>
                    </a:lnTo>
                    <a:lnTo>
                      <a:pt x="17805" y="10800"/>
                    </a:lnTo>
                    <a:lnTo>
                      <a:pt x="15464" y="7714"/>
                    </a:lnTo>
                    <a:lnTo>
                      <a:pt x="12910" y="5143"/>
                    </a:lnTo>
                    <a:lnTo>
                      <a:pt x="10144" y="3086"/>
                    </a:lnTo>
                    <a:lnTo>
                      <a:pt x="6987" y="1543"/>
                    </a:lnTo>
                    <a:lnTo>
                      <a:pt x="3795" y="514"/>
                    </a:lnTo>
                    <a:lnTo>
                      <a:pt x="426" y="0"/>
                    </a:lnTo>
                    <a:lnTo>
                      <a:pt x="213" y="0"/>
                    </a:lnTo>
                    <a:lnTo>
                      <a:pt x="0" y="0"/>
                    </a:lnTo>
                    <a:lnTo>
                      <a:pt x="0" y="1029"/>
                    </a:lnTo>
                    <a:lnTo>
                      <a:pt x="213" y="1029"/>
                    </a:lnTo>
                    <a:lnTo>
                      <a:pt x="426" y="1029"/>
                    </a:lnTo>
                    <a:lnTo>
                      <a:pt x="426" y="10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A2EB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7" name="Shape 487"/>
              <p:cNvSpPr/>
              <p:nvPr/>
            </p:nvSpPr>
            <p:spPr>
              <a:xfrm>
                <a:off x="5508625" y="1560512"/>
                <a:ext cx="114300" cy="8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0800" y="12000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16200" y="16800"/>
                    </a:lnTo>
                    <a:lnTo>
                      <a:pt x="21600" y="9600"/>
                    </a:lnTo>
                    <a:lnTo>
                      <a:pt x="21600" y="9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8" name="Shape 488"/>
              <p:cNvSpPr/>
              <p:nvPr/>
            </p:nvSpPr>
            <p:spPr>
              <a:xfrm>
                <a:off x="4332287" y="1665287"/>
                <a:ext cx="1119188" cy="171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61" y="18000"/>
                    </a:moveTo>
                    <a:lnTo>
                      <a:pt x="6771" y="18000"/>
                    </a:lnTo>
                    <a:lnTo>
                      <a:pt x="4381" y="15600"/>
                    </a:lnTo>
                    <a:lnTo>
                      <a:pt x="0" y="9600"/>
                    </a:lnTo>
                    <a:lnTo>
                      <a:pt x="0" y="13200"/>
                    </a:lnTo>
                    <a:lnTo>
                      <a:pt x="4381" y="19200"/>
                    </a:lnTo>
                    <a:lnTo>
                      <a:pt x="6771" y="21600"/>
                    </a:lnTo>
                    <a:lnTo>
                      <a:pt x="9161" y="21600"/>
                    </a:lnTo>
                    <a:lnTo>
                      <a:pt x="12623" y="20400"/>
                    </a:lnTo>
                    <a:lnTo>
                      <a:pt x="15932" y="16800"/>
                    </a:lnTo>
                    <a:lnTo>
                      <a:pt x="18843" y="12000"/>
                    </a:lnTo>
                    <a:lnTo>
                      <a:pt x="21600" y="4800"/>
                    </a:lnTo>
                    <a:lnTo>
                      <a:pt x="21600" y="0"/>
                    </a:lnTo>
                    <a:lnTo>
                      <a:pt x="18843" y="8400"/>
                    </a:lnTo>
                    <a:lnTo>
                      <a:pt x="15932" y="13200"/>
                    </a:lnTo>
                    <a:lnTo>
                      <a:pt x="12623" y="16800"/>
                    </a:lnTo>
                    <a:lnTo>
                      <a:pt x="9161" y="18000"/>
                    </a:lnTo>
                    <a:lnTo>
                      <a:pt x="9161" y="18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89" name="Shape 489"/>
              <p:cNvSpPr/>
              <p:nvPr/>
            </p:nvSpPr>
            <p:spPr>
              <a:xfrm>
                <a:off x="5651500" y="1000125"/>
                <a:ext cx="227013" cy="541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75" y="7221"/>
                    </a:moveTo>
                    <a:lnTo>
                      <a:pt x="17069" y="10958"/>
                    </a:lnTo>
                    <a:lnTo>
                      <a:pt x="13443" y="15139"/>
                    </a:lnTo>
                    <a:lnTo>
                      <a:pt x="7099" y="18560"/>
                    </a:lnTo>
                    <a:lnTo>
                      <a:pt x="0" y="21600"/>
                    </a:lnTo>
                    <a:lnTo>
                      <a:pt x="4380" y="21600"/>
                    </a:lnTo>
                    <a:lnTo>
                      <a:pt x="11631" y="18179"/>
                    </a:lnTo>
                    <a:lnTo>
                      <a:pt x="17069" y="14759"/>
                    </a:lnTo>
                    <a:lnTo>
                      <a:pt x="20694" y="10958"/>
                    </a:lnTo>
                    <a:lnTo>
                      <a:pt x="21600" y="7221"/>
                    </a:lnTo>
                    <a:lnTo>
                      <a:pt x="20694" y="3801"/>
                    </a:lnTo>
                    <a:lnTo>
                      <a:pt x="17975" y="0"/>
                    </a:lnTo>
                    <a:lnTo>
                      <a:pt x="13443" y="0"/>
                    </a:lnTo>
                    <a:lnTo>
                      <a:pt x="17069" y="3801"/>
                    </a:lnTo>
                    <a:lnTo>
                      <a:pt x="17975" y="7221"/>
                    </a:lnTo>
                    <a:lnTo>
                      <a:pt x="17975" y="72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5214937" y="952500"/>
                <a:ext cx="131763" cy="142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354" y="21600"/>
                    </a:moveTo>
                    <a:lnTo>
                      <a:pt x="21600" y="20160"/>
                    </a:lnTo>
                    <a:lnTo>
                      <a:pt x="18477" y="14400"/>
                    </a:lnTo>
                    <a:lnTo>
                      <a:pt x="13793" y="10080"/>
                    </a:lnTo>
                    <a:lnTo>
                      <a:pt x="1561" y="0"/>
                    </a:lnTo>
                    <a:lnTo>
                      <a:pt x="0" y="4320"/>
                    </a:lnTo>
                    <a:lnTo>
                      <a:pt x="9108" y="11520"/>
                    </a:lnTo>
                    <a:lnTo>
                      <a:pt x="15354" y="21600"/>
                    </a:lnTo>
                    <a:lnTo>
                      <a:pt x="15354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4DE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4237037" y="838200"/>
                <a:ext cx="1138238" cy="684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877" y="10825"/>
                    </a:moveTo>
                    <a:lnTo>
                      <a:pt x="20696" y="12880"/>
                    </a:lnTo>
                    <a:lnTo>
                      <a:pt x="20154" y="14684"/>
                    </a:lnTo>
                    <a:lnTo>
                      <a:pt x="19069" y="16488"/>
                    </a:lnTo>
                    <a:lnTo>
                      <a:pt x="18015" y="17992"/>
                    </a:lnTo>
                    <a:lnTo>
                      <a:pt x="16388" y="19194"/>
                    </a:lnTo>
                    <a:lnTo>
                      <a:pt x="14762" y="20097"/>
                    </a:lnTo>
                    <a:lnTo>
                      <a:pt x="12773" y="20698"/>
                    </a:lnTo>
                    <a:lnTo>
                      <a:pt x="10815" y="20999"/>
                    </a:lnTo>
                    <a:lnTo>
                      <a:pt x="8827" y="20698"/>
                    </a:lnTo>
                    <a:lnTo>
                      <a:pt x="6838" y="20097"/>
                    </a:lnTo>
                    <a:lnTo>
                      <a:pt x="5212" y="19194"/>
                    </a:lnTo>
                    <a:lnTo>
                      <a:pt x="3585" y="17992"/>
                    </a:lnTo>
                    <a:lnTo>
                      <a:pt x="2531" y="16488"/>
                    </a:lnTo>
                    <a:lnTo>
                      <a:pt x="1446" y="14684"/>
                    </a:lnTo>
                    <a:lnTo>
                      <a:pt x="904" y="12880"/>
                    </a:lnTo>
                    <a:lnTo>
                      <a:pt x="723" y="10825"/>
                    </a:lnTo>
                    <a:lnTo>
                      <a:pt x="904" y="8720"/>
                    </a:lnTo>
                    <a:lnTo>
                      <a:pt x="1446" y="6916"/>
                    </a:lnTo>
                    <a:lnTo>
                      <a:pt x="2531" y="5112"/>
                    </a:lnTo>
                    <a:lnTo>
                      <a:pt x="3585" y="3608"/>
                    </a:lnTo>
                    <a:lnTo>
                      <a:pt x="5212" y="2406"/>
                    </a:lnTo>
                    <a:lnTo>
                      <a:pt x="6838" y="1503"/>
                    </a:lnTo>
                    <a:lnTo>
                      <a:pt x="8827" y="902"/>
                    </a:lnTo>
                    <a:lnTo>
                      <a:pt x="10815" y="601"/>
                    </a:lnTo>
                    <a:lnTo>
                      <a:pt x="12592" y="902"/>
                    </a:lnTo>
                    <a:lnTo>
                      <a:pt x="14400" y="1503"/>
                    </a:lnTo>
                    <a:lnTo>
                      <a:pt x="16027" y="2406"/>
                    </a:lnTo>
                    <a:lnTo>
                      <a:pt x="17473" y="3308"/>
                    </a:lnTo>
                    <a:lnTo>
                      <a:pt x="17654" y="2406"/>
                    </a:lnTo>
                    <a:lnTo>
                      <a:pt x="14400" y="601"/>
                    </a:lnTo>
                    <a:lnTo>
                      <a:pt x="12592" y="301"/>
                    </a:lnTo>
                    <a:lnTo>
                      <a:pt x="10815" y="0"/>
                    </a:lnTo>
                    <a:lnTo>
                      <a:pt x="8646" y="301"/>
                    </a:lnTo>
                    <a:lnTo>
                      <a:pt x="6658" y="902"/>
                    </a:lnTo>
                    <a:lnTo>
                      <a:pt x="4850" y="1804"/>
                    </a:lnTo>
                    <a:lnTo>
                      <a:pt x="3223" y="3308"/>
                    </a:lnTo>
                    <a:lnTo>
                      <a:pt x="1808" y="4811"/>
                    </a:lnTo>
                    <a:lnTo>
                      <a:pt x="904" y="6615"/>
                    </a:lnTo>
                    <a:lnTo>
                      <a:pt x="181" y="8720"/>
                    </a:lnTo>
                    <a:lnTo>
                      <a:pt x="0" y="10825"/>
                    </a:lnTo>
                    <a:lnTo>
                      <a:pt x="181" y="12880"/>
                    </a:lnTo>
                    <a:lnTo>
                      <a:pt x="904" y="14985"/>
                    </a:lnTo>
                    <a:lnTo>
                      <a:pt x="1808" y="16789"/>
                    </a:lnTo>
                    <a:lnTo>
                      <a:pt x="3223" y="18593"/>
                    </a:lnTo>
                    <a:lnTo>
                      <a:pt x="4850" y="19796"/>
                    </a:lnTo>
                    <a:lnTo>
                      <a:pt x="6658" y="20698"/>
                    </a:lnTo>
                    <a:lnTo>
                      <a:pt x="8646" y="21299"/>
                    </a:lnTo>
                    <a:lnTo>
                      <a:pt x="10815" y="21600"/>
                    </a:lnTo>
                    <a:lnTo>
                      <a:pt x="12954" y="21299"/>
                    </a:lnTo>
                    <a:lnTo>
                      <a:pt x="14942" y="20698"/>
                    </a:lnTo>
                    <a:lnTo>
                      <a:pt x="16931" y="19796"/>
                    </a:lnTo>
                    <a:lnTo>
                      <a:pt x="18377" y="18593"/>
                    </a:lnTo>
                    <a:lnTo>
                      <a:pt x="19792" y="16789"/>
                    </a:lnTo>
                    <a:lnTo>
                      <a:pt x="20696" y="14985"/>
                    </a:lnTo>
                    <a:lnTo>
                      <a:pt x="21419" y="12880"/>
                    </a:lnTo>
                    <a:lnTo>
                      <a:pt x="21600" y="10825"/>
                    </a:lnTo>
                    <a:lnTo>
                      <a:pt x="21600" y="10224"/>
                    </a:lnTo>
                    <a:lnTo>
                      <a:pt x="21419" y="9622"/>
                    </a:lnTo>
                    <a:lnTo>
                      <a:pt x="20696" y="9923"/>
                    </a:lnTo>
                    <a:lnTo>
                      <a:pt x="20877" y="10524"/>
                    </a:lnTo>
                    <a:lnTo>
                      <a:pt x="20877" y="10825"/>
                    </a:lnTo>
                    <a:lnTo>
                      <a:pt x="20877" y="108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7E3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4084637" y="771525"/>
                <a:ext cx="1443038" cy="84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638" y="0"/>
                    </a:moveTo>
                    <a:lnTo>
                      <a:pt x="14638" y="729"/>
                    </a:lnTo>
                    <a:lnTo>
                      <a:pt x="17204" y="2432"/>
                    </a:lnTo>
                    <a:lnTo>
                      <a:pt x="18178" y="3404"/>
                    </a:lnTo>
                    <a:lnTo>
                      <a:pt x="19176" y="4620"/>
                    </a:lnTo>
                    <a:lnTo>
                      <a:pt x="19889" y="5836"/>
                    </a:lnTo>
                    <a:lnTo>
                      <a:pt x="20459" y="7295"/>
                    </a:lnTo>
                    <a:lnTo>
                      <a:pt x="20745" y="8753"/>
                    </a:lnTo>
                    <a:lnTo>
                      <a:pt x="20887" y="10456"/>
                    </a:lnTo>
                    <a:lnTo>
                      <a:pt x="20745" y="12603"/>
                    </a:lnTo>
                    <a:lnTo>
                      <a:pt x="20032" y="14549"/>
                    </a:lnTo>
                    <a:lnTo>
                      <a:pt x="19176" y="16251"/>
                    </a:lnTo>
                    <a:lnTo>
                      <a:pt x="17893" y="17953"/>
                    </a:lnTo>
                    <a:lnTo>
                      <a:pt x="16491" y="19168"/>
                    </a:lnTo>
                    <a:lnTo>
                      <a:pt x="14780" y="20141"/>
                    </a:lnTo>
                    <a:lnTo>
                      <a:pt x="12784" y="20627"/>
                    </a:lnTo>
                    <a:lnTo>
                      <a:pt x="10812" y="20871"/>
                    </a:lnTo>
                    <a:lnTo>
                      <a:pt x="8816" y="20627"/>
                    </a:lnTo>
                    <a:lnTo>
                      <a:pt x="6820" y="20141"/>
                    </a:lnTo>
                    <a:lnTo>
                      <a:pt x="5109" y="19168"/>
                    </a:lnTo>
                    <a:lnTo>
                      <a:pt x="3707" y="17953"/>
                    </a:lnTo>
                    <a:lnTo>
                      <a:pt x="2424" y="16251"/>
                    </a:lnTo>
                    <a:lnTo>
                      <a:pt x="1568" y="14549"/>
                    </a:lnTo>
                    <a:lnTo>
                      <a:pt x="855" y="12603"/>
                    </a:lnTo>
                    <a:lnTo>
                      <a:pt x="713" y="10456"/>
                    </a:lnTo>
                    <a:lnTo>
                      <a:pt x="855" y="8997"/>
                    </a:lnTo>
                    <a:lnTo>
                      <a:pt x="1141" y="7538"/>
                    </a:lnTo>
                    <a:lnTo>
                      <a:pt x="1568" y="6322"/>
                    </a:lnTo>
                    <a:lnTo>
                      <a:pt x="2139" y="5106"/>
                    </a:lnTo>
                    <a:lnTo>
                      <a:pt x="1568" y="4620"/>
                    </a:lnTo>
                    <a:lnTo>
                      <a:pt x="855" y="5836"/>
                    </a:lnTo>
                    <a:lnTo>
                      <a:pt x="428" y="7295"/>
                    </a:lnTo>
                    <a:lnTo>
                      <a:pt x="143" y="8753"/>
                    </a:lnTo>
                    <a:lnTo>
                      <a:pt x="0" y="10456"/>
                    </a:lnTo>
                    <a:lnTo>
                      <a:pt x="285" y="12603"/>
                    </a:lnTo>
                    <a:lnTo>
                      <a:pt x="855" y="14792"/>
                    </a:lnTo>
                    <a:lnTo>
                      <a:pt x="1853" y="16737"/>
                    </a:lnTo>
                    <a:lnTo>
                      <a:pt x="3137" y="18196"/>
                    </a:lnTo>
                    <a:lnTo>
                      <a:pt x="4824" y="19655"/>
                    </a:lnTo>
                    <a:lnTo>
                      <a:pt x="6535" y="20627"/>
                    </a:lnTo>
                    <a:lnTo>
                      <a:pt x="8673" y="21357"/>
                    </a:lnTo>
                    <a:lnTo>
                      <a:pt x="10812" y="21600"/>
                    </a:lnTo>
                    <a:lnTo>
                      <a:pt x="12927" y="21357"/>
                    </a:lnTo>
                    <a:lnTo>
                      <a:pt x="15065" y="20627"/>
                    </a:lnTo>
                    <a:lnTo>
                      <a:pt x="16919" y="19655"/>
                    </a:lnTo>
                    <a:lnTo>
                      <a:pt x="18463" y="18196"/>
                    </a:lnTo>
                    <a:lnTo>
                      <a:pt x="19747" y="16737"/>
                    </a:lnTo>
                    <a:lnTo>
                      <a:pt x="20745" y="14792"/>
                    </a:lnTo>
                    <a:lnTo>
                      <a:pt x="21315" y="12603"/>
                    </a:lnTo>
                    <a:lnTo>
                      <a:pt x="21600" y="10456"/>
                    </a:lnTo>
                    <a:lnTo>
                      <a:pt x="21457" y="8753"/>
                    </a:lnTo>
                    <a:lnTo>
                      <a:pt x="21030" y="7051"/>
                    </a:lnTo>
                    <a:lnTo>
                      <a:pt x="20459" y="5349"/>
                    </a:lnTo>
                    <a:lnTo>
                      <a:pt x="19604" y="4134"/>
                    </a:lnTo>
                    <a:lnTo>
                      <a:pt x="18606" y="2675"/>
                    </a:lnTo>
                    <a:lnTo>
                      <a:pt x="17465" y="1702"/>
                    </a:lnTo>
                    <a:lnTo>
                      <a:pt x="14638" y="0"/>
                    </a:lnTo>
                    <a:lnTo>
                      <a:pt x="1463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FEA"/>
                  </a:gs>
                  <a:gs pos="100000">
                    <a:srgbClr val="009CEA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3" name="Shape 493"/>
              <p:cNvSpPr/>
              <p:nvPr/>
            </p:nvSpPr>
            <p:spPr>
              <a:xfrm>
                <a:off x="4425950" y="742950"/>
                <a:ext cx="579438" cy="104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3" y="5891"/>
                    </a:moveTo>
                    <a:lnTo>
                      <a:pt x="17694" y="7855"/>
                    </a:lnTo>
                    <a:lnTo>
                      <a:pt x="21245" y="9818"/>
                    </a:lnTo>
                    <a:lnTo>
                      <a:pt x="21600" y="3927"/>
                    </a:lnTo>
                    <a:lnTo>
                      <a:pt x="18049" y="1964"/>
                    </a:lnTo>
                    <a:lnTo>
                      <a:pt x="14203" y="0"/>
                    </a:lnTo>
                    <a:lnTo>
                      <a:pt x="10297" y="1964"/>
                    </a:lnTo>
                    <a:lnTo>
                      <a:pt x="6746" y="3927"/>
                    </a:lnTo>
                    <a:lnTo>
                      <a:pt x="0" y="13745"/>
                    </a:lnTo>
                    <a:lnTo>
                      <a:pt x="0" y="21600"/>
                    </a:lnTo>
                    <a:lnTo>
                      <a:pt x="3196" y="15709"/>
                    </a:lnTo>
                    <a:lnTo>
                      <a:pt x="6746" y="9818"/>
                    </a:lnTo>
                    <a:lnTo>
                      <a:pt x="10297" y="7855"/>
                    </a:lnTo>
                    <a:lnTo>
                      <a:pt x="14203" y="5891"/>
                    </a:lnTo>
                    <a:lnTo>
                      <a:pt x="14203" y="58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F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4" name="Shape 494"/>
              <p:cNvSpPr/>
              <p:nvPr/>
            </p:nvSpPr>
            <p:spPr>
              <a:xfrm>
                <a:off x="4265612" y="847725"/>
                <a:ext cx="104776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8100"/>
                    </a:moveTo>
                    <a:lnTo>
                      <a:pt x="15709" y="0"/>
                    </a:lnTo>
                    <a:lnTo>
                      <a:pt x="7855" y="5400"/>
                    </a:lnTo>
                    <a:lnTo>
                      <a:pt x="0" y="13500"/>
                    </a:lnTo>
                    <a:lnTo>
                      <a:pt x="3927" y="21600"/>
                    </a:lnTo>
                    <a:lnTo>
                      <a:pt x="13745" y="13500"/>
                    </a:lnTo>
                    <a:lnTo>
                      <a:pt x="21600" y="8100"/>
                    </a:lnTo>
                    <a:lnTo>
                      <a:pt x="21600" y="81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9F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5" name="Shape 495"/>
              <p:cNvSpPr/>
              <p:nvPr/>
            </p:nvSpPr>
            <p:spPr>
              <a:xfrm>
                <a:off x="5562600" y="257175"/>
                <a:ext cx="608013" cy="15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18" y="21600"/>
                    </a:moveTo>
                    <a:lnTo>
                      <a:pt x="8086" y="20250"/>
                    </a:lnTo>
                    <a:lnTo>
                      <a:pt x="4693" y="14850"/>
                    </a:lnTo>
                    <a:lnTo>
                      <a:pt x="1979" y="8100"/>
                    </a:lnTo>
                    <a:lnTo>
                      <a:pt x="339" y="0"/>
                    </a:lnTo>
                    <a:lnTo>
                      <a:pt x="0" y="1350"/>
                    </a:lnTo>
                    <a:lnTo>
                      <a:pt x="1640" y="9450"/>
                    </a:lnTo>
                    <a:lnTo>
                      <a:pt x="4354" y="16200"/>
                    </a:lnTo>
                    <a:lnTo>
                      <a:pt x="7747" y="20250"/>
                    </a:lnTo>
                    <a:lnTo>
                      <a:pt x="11818" y="21600"/>
                    </a:lnTo>
                    <a:lnTo>
                      <a:pt x="14871" y="20250"/>
                    </a:lnTo>
                    <a:lnTo>
                      <a:pt x="17585" y="18900"/>
                    </a:lnTo>
                    <a:lnTo>
                      <a:pt x="19904" y="14850"/>
                    </a:lnTo>
                    <a:lnTo>
                      <a:pt x="21600" y="9450"/>
                    </a:lnTo>
                    <a:lnTo>
                      <a:pt x="21261" y="9450"/>
                    </a:lnTo>
                    <a:lnTo>
                      <a:pt x="19564" y="14850"/>
                    </a:lnTo>
                    <a:lnTo>
                      <a:pt x="17246" y="17550"/>
                    </a:lnTo>
                    <a:lnTo>
                      <a:pt x="14871" y="20250"/>
                    </a:lnTo>
                    <a:lnTo>
                      <a:pt x="11818" y="21600"/>
                    </a:lnTo>
                    <a:lnTo>
                      <a:pt x="11818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6" name="Shape 496"/>
              <p:cNvSpPr/>
              <p:nvPr/>
            </p:nvSpPr>
            <p:spPr>
              <a:xfrm>
                <a:off x="5618162" y="0"/>
                <a:ext cx="409576" cy="85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67" y="0"/>
                    </a:moveTo>
                    <a:lnTo>
                      <a:pt x="18084" y="2400"/>
                    </a:lnTo>
                    <a:lnTo>
                      <a:pt x="21600" y="4800"/>
                    </a:lnTo>
                    <a:lnTo>
                      <a:pt x="21098" y="2400"/>
                    </a:lnTo>
                    <a:lnTo>
                      <a:pt x="18084" y="0"/>
                    </a:lnTo>
                    <a:lnTo>
                      <a:pt x="14567" y="0"/>
                    </a:lnTo>
                    <a:lnTo>
                      <a:pt x="10047" y="2400"/>
                    </a:lnTo>
                    <a:lnTo>
                      <a:pt x="6530" y="4800"/>
                    </a:lnTo>
                    <a:lnTo>
                      <a:pt x="3014" y="12000"/>
                    </a:lnTo>
                    <a:lnTo>
                      <a:pt x="0" y="19200"/>
                    </a:lnTo>
                    <a:lnTo>
                      <a:pt x="502" y="21600"/>
                    </a:lnTo>
                    <a:lnTo>
                      <a:pt x="3014" y="14400"/>
                    </a:lnTo>
                    <a:lnTo>
                      <a:pt x="6530" y="7200"/>
                    </a:lnTo>
                    <a:lnTo>
                      <a:pt x="10047" y="2400"/>
                    </a:lnTo>
                    <a:lnTo>
                      <a:pt x="14567" y="0"/>
                    </a:lnTo>
                    <a:lnTo>
                      <a:pt x="1456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7" name="Shape 497"/>
              <p:cNvSpPr/>
              <p:nvPr/>
            </p:nvSpPr>
            <p:spPr>
              <a:xfrm>
                <a:off x="6142037" y="66675"/>
                <a:ext cx="95251" cy="247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12462"/>
                    </a:moveTo>
                    <a:lnTo>
                      <a:pt x="17280" y="17446"/>
                    </a:lnTo>
                    <a:lnTo>
                      <a:pt x="8640" y="21600"/>
                    </a:lnTo>
                    <a:lnTo>
                      <a:pt x="10800" y="21600"/>
                    </a:lnTo>
                    <a:lnTo>
                      <a:pt x="19440" y="17446"/>
                    </a:lnTo>
                    <a:lnTo>
                      <a:pt x="21600" y="12462"/>
                    </a:lnTo>
                    <a:lnTo>
                      <a:pt x="19440" y="9138"/>
                    </a:lnTo>
                    <a:lnTo>
                      <a:pt x="17280" y="5815"/>
                    </a:lnTo>
                    <a:lnTo>
                      <a:pt x="10800" y="2492"/>
                    </a:lnTo>
                    <a:lnTo>
                      <a:pt x="2160" y="0"/>
                    </a:lnTo>
                    <a:lnTo>
                      <a:pt x="0" y="831"/>
                    </a:lnTo>
                    <a:lnTo>
                      <a:pt x="8640" y="3323"/>
                    </a:lnTo>
                    <a:lnTo>
                      <a:pt x="15120" y="5815"/>
                    </a:lnTo>
                    <a:lnTo>
                      <a:pt x="17280" y="9138"/>
                    </a:lnTo>
                    <a:lnTo>
                      <a:pt x="19440" y="12462"/>
                    </a:lnTo>
                    <a:lnTo>
                      <a:pt x="19440" y="1246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8" name="Shape 498"/>
              <p:cNvSpPr/>
              <p:nvPr/>
            </p:nvSpPr>
            <p:spPr>
              <a:xfrm>
                <a:off x="5713412" y="352425"/>
                <a:ext cx="304801" cy="28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25" y="14400"/>
                    </a:moveTo>
                    <a:lnTo>
                      <a:pt x="8100" y="7200"/>
                    </a:lnTo>
                    <a:lnTo>
                      <a:pt x="3375" y="0"/>
                    </a:lnTo>
                    <a:lnTo>
                      <a:pt x="0" y="0"/>
                    </a:lnTo>
                    <a:lnTo>
                      <a:pt x="6075" y="14400"/>
                    </a:lnTo>
                    <a:lnTo>
                      <a:pt x="12825" y="21600"/>
                    </a:lnTo>
                    <a:lnTo>
                      <a:pt x="17550" y="21600"/>
                    </a:lnTo>
                    <a:lnTo>
                      <a:pt x="21600" y="14400"/>
                    </a:lnTo>
                    <a:lnTo>
                      <a:pt x="20925" y="0"/>
                    </a:lnTo>
                    <a:lnTo>
                      <a:pt x="16875" y="7200"/>
                    </a:lnTo>
                    <a:lnTo>
                      <a:pt x="12825" y="14400"/>
                    </a:lnTo>
                    <a:lnTo>
                      <a:pt x="12825" y="144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5600700" y="28575"/>
                <a:ext cx="255588" cy="29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76" y="13239"/>
                    </a:moveTo>
                    <a:lnTo>
                      <a:pt x="2281" y="11148"/>
                    </a:lnTo>
                    <a:lnTo>
                      <a:pt x="3086" y="9058"/>
                    </a:lnTo>
                    <a:lnTo>
                      <a:pt x="7111" y="4877"/>
                    </a:lnTo>
                    <a:lnTo>
                      <a:pt x="13550" y="2090"/>
                    </a:lnTo>
                    <a:lnTo>
                      <a:pt x="20795" y="697"/>
                    </a:lnTo>
                    <a:lnTo>
                      <a:pt x="21600" y="0"/>
                    </a:lnTo>
                    <a:lnTo>
                      <a:pt x="12745" y="1394"/>
                    </a:lnTo>
                    <a:lnTo>
                      <a:pt x="6306" y="4181"/>
                    </a:lnTo>
                    <a:lnTo>
                      <a:pt x="1476" y="8361"/>
                    </a:lnTo>
                    <a:lnTo>
                      <a:pt x="671" y="10452"/>
                    </a:lnTo>
                    <a:lnTo>
                      <a:pt x="0" y="13239"/>
                    </a:lnTo>
                    <a:lnTo>
                      <a:pt x="1476" y="17419"/>
                    </a:lnTo>
                    <a:lnTo>
                      <a:pt x="3086" y="19510"/>
                    </a:lnTo>
                    <a:lnTo>
                      <a:pt x="5501" y="21600"/>
                    </a:lnTo>
                    <a:lnTo>
                      <a:pt x="8720" y="21600"/>
                    </a:lnTo>
                    <a:lnTo>
                      <a:pt x="5501" y="19510"/>
                    </a:lnTo>
                    <a:lnTo>
                      <a:pt x="3086" y="17419"/>
                    </a:lnTo>
                    <a:lnTo>
                      <a:pt x="2281" y="15329"/>
                    </a:lnTo>
                    <a:lnTo>
                      <a:pt x="1476" y="13239"/>
                    </a:lnTo>
                    <a:lnTo>
                      <a:pt x="1476" y="1323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7DB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5894387" y="28575"/>
                <a:ext cx="295276" cy="333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17"/>
                    </a:moveTo>
                    <a:lnTo>
                      <a:pt x="7706" y="1234"/>
                    </a:lnTo>
                    <a:lnTo>
                      <a:pt x="13894" y="3703"/>
                    </a:lnTo>
                    <a:lnTo>
                      <a:pt x="18097" y="7406"/>
                    </a:lnTo>
                    <a:lnTo>
                      <a:pt x="18798" y="9257"/>
                    </a:lnTo>
                    <a:lnTo>
                      <a:pt x="19498" y="11726"/>
                    </a:lnTo>
                    <a:lnTo>
                      <a:pt x="18798" y="14194"/>
                    </a:lnTo>
                    <a:lnTo>
                      <a:pt x="17397" y="16663"/>
                    </a:lnTo>
                    <a:lnTo>
                      <a:pt x="13894" y="18514"/>
                    </a:lnTo>
                    <a:lnTo>
                      <a:pt x="10508" y="20366"/>
                    </a:lnTo>
                    <a:lnTo>
                      <a:pt x="11209" y="21600"/>
                    </a:lnTo>
                    <a:lnTo>
                      <a:pt x="15295" y="19749"/>
                    </a:lnTo>
                    <a:lnTo>
                      <a:pt x="18798" y="17280"/>
                    </a:lnTo>
                    <a:lnTo>
                      <a:pt x="20899" y="14811"/>
                    </a:lnTo>
                    <a:lnTo>
                      <a:pt x="21600" y="11726"/>
                    </a:lnTo>
                    <a:lnTo>
                      <a:pt x="20899" y="9257"/>
                    </a:lnTo>
                    <a:lnTo>
                      <a:pt x="20199" y="6789"/>
                    </a:lnTo>
                    <a:lnTo>
                      <a:pt x="18097" y="4937"/>
                    </a:lnTo>
                    <a:lnTo>
                      <a:pt x="15295" y="3086"/>
                    </a:lnTo>
                    <a:lnTo>
                      <a:pt x="8406" y="617"/>
                    </a:lnTo>
                    <a:lnTo>
                      <a:pt x="0" y="0"/>
                    </a:lnTo>
                    <a:lnTo>
                      <a:pt x="0" y="617"/>
                    </a:lnTo>
                    <a:lnTo>
                      <a:pt x="0" y="617"/>
                    </a:lnTo>
                    <a:lnTo>
                      <a:pt x="0" y="6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CEA"/>
                  </a:gs>
                  <a:gs pos="100000">
                    <a:srgbClr val="007DBC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5665787" y="53975"/>
                <a:ext cx="474663" cy="295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36" y="0"/>
                    </a:moveTo>
                    <a:lnTo>
                      <a:pt x="6502" y="697"/>
                    </a:lnTo>
                    <a:lnTo>
                      <a:pt x="3034" y="3484"/>
                    </a:lnTo>
                    <a:lnTo>
                      <a:pt x="867" y="6271"/>
                    </a:lnTo>
                    <a:lnTo>
                      <a:pt x="433" y="8361"/>
                    </a:lnTo>
                    <a:lnTo>
                      <a:pt x="0" y="10452"/>
                    </a:lnTo>
                    <a:lnTo>
                      <a:pt x="433" y="12542"/>
                    </a:lnTo>
                    <a:lnTo>
                      <a:pt x="867" y="14632"/>
                    </a:lnTo>
                    <a:lnTo>
                      <a:pt x="3034" y="18116"/>
                    </a:lnTo>
                    <a:lnTo>
                      <a:pt x="6502" y="20903"/>
                    </a:lnTo>
                    <a:lnTo>
                      <a:pt x="10836" y="21600"/>
                    </a:lnTo>
                    <a:lnTo>
                      <a:pt x="15098" y="20903"/>
                    </a:lnTo>
                    <a:lnTo>
                      <a:pt x="18566" y="18116"/>
                    </a:lnTo>
                    <a:lnTo>
                      <a:pt x="20733" y="14632"/>
                    </a:lnTo>
                    <a:lnTo>
                      <a:pt x="21600" y="12542"/>
                    </a:lnTo>
                    <a:lnTo>
                      <a:pt x="21600" y="10452"/>
                    </a:lnTo>
                    <a:lnTo>
                      <a:pt x="21600" y="8361"/>
                    </a:lnTo>
                    <a:lnTo>
                      <a:pt x="20733" y="6271"/>
                    </a:lnTo>
                    <a:lnTo>
                      <a:pt x="18566" y="3484"/>
                    </a:lnTo>
                    <a:lnTo>
                      <a:pt x="15098" y="697"/>
                    </a:lnTo>
                    <a:lnTo>
                      <a:pt x="10836" y="0"/>
                    </a:lnTo>
                    <a:lnTo>
                      <a:pt x="10836" y="0"/>
                    </a:lnTo>
                    <a:close/>
                    <a:moveTo>
                      <a:pt x="10836" y="20903"/>
                    </a:moveTo>
                    <a:lnTo>
                      <a:pt x="6935" y="20206"/>
                    </a:lnTo>
                    <a:lnTo>
                      <a:pt x="3468" y="18116"/>
                    </a:lnTo>
                    <a:lnTo>
                      <a:pt x="1300" y="14632"/>
                    </a:lnTo>
                    <a:lnTo>
                      <a:pt x="867" y="12542"/>
                    </a:lnTo>
                    <a:lnTo>
                      <a:pt x="433" y="10452"/>
                    </a:lnTo>
                    <a:lnTo>
                      <a:pt x="867" y="8361"/>
                    </a:lnTo>
                    <a:lnTo>
                      <a:pt x="1300" y="6271"/>
                    </a:lnTo>
                    <a:lnTo>
                      <a:pt x="3468" y="3484"/>
                    </a:lnTo>
                    <a:lnTo>
                      <a:pt x="6935" y="1394"/>
                    </a:lnTo>
                    <a:lnTo>
                      <a:pt x="10836" y="697"/>
                    </a:lnTo>
                    <a:lnTo>
                      <a:pt x="14665" y="1394"/>
                    </a:lnTo>
                    <a:lnTo>
                      <a:pt x="18132" y="3484"/>
                    </a:lnTo>
                    <a:lnTo>
                      <a:pt x="20300" y="6271"/>
                    </a:lnTo>
                    <a:lnTo>
                      <a:pt x="21167" y="8361"/>
                    </a:lnTo>
                    <a:lnTo>
                      <a:pt x="21167" y="10452"/>
                    </a:lnTo>
                    <a:lnTo>
                      <a:pt x="21167" y="12542"/>
                    </a:lnTo>
                    <a:lnTo>
                      <a:pt x="20300" y="14632"/>
                    </a:lnTo>
                    <a:lnTo>
                      <a:pt x="18132" y="18116"/>
                    </a:lnTo>
                    <a:lnTo>
                      <a:pt x="14665" y="20206"/>
                    </a:lnTo>
                    <a:lnTo>
                      <a:pt x="10836" y="20903"/>
                    </a:lnTo>
                    <a:lnTo>
                      <a:pt x="10836" y="2090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DBC"/>
                  </a:gs>
                  <a:gs pos="100000">
                    <a:srgbClr val="009CEA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3387725" y="1466850"/>
                <a:ext cx="133350" cy="841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CEA"/>
                  </a:gs>
                  <a:gs pos="100000">
                    <a:srgbClr val="0094DE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grpSp>
            <p:nvGrpSpPr>
              <p:cNvPr id="509" name="Group 509"/>
              <p:cNvGrpSpPr/>
              <p:nvPr/>
            </p:nvGrpSpPr>
            <p:grpSpPr>
              <a:xfrm>
                <a:off x="4397375" y="927100"/>
                <a:ext cx="822325" cy="506413"/>
                <a:chOff x="0" y="0"/>
                <a:chExt cx="822325" cy="506412"/>
              </a:xfrm>
            </p:grpSpPr>
            <p:sp>
              <p:nvSpPr>
                <p:cNvPr id="503" name="Shape 503"/>
                <p:cNvSpPr/>
                <p:nvPr/>
              </p:nvSpPr>
              <p:spPr>
                <a:xfrm>
                  <a:off x="0" y="0"/>
                  <a:ext cx="822325" cy="5064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4DE"/>
                    </a:gs>
                    <a:gs pos="100000">
                      <a:srgbClr val="009CEA"/>
                    </a:gs>
                  </a:gsLst>
                  <a:lin ang="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504" name="Shape 504"/>
                <p:cNvSpPr/>
                <p:nvPr/>
              </p:nvSpPr>
              <p:spPr>
                <a:xfrm>
                  <a:off x="50800" y="34925"/>
                  <a:ext cx="708025" cy="4302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F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505" name="Shape 505"/>
                <p:cNvSpPr/>
                <p:nvPr/>
              </p:nvSpPr>
              <p:spPr>
                <a:xfrm>
                  <a:off x="101600" y="66675"/>
                  <a:ext cx="612775" cy="3698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4DE"/>
                    </a:gs>
                    <a:gs pos="100000">
                      <a:srgbClr val="009C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>
                  <a:off x="171450" y="111125"/>
                  <a:ext cx="473075" cy="2809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4DE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228600" y="142875"/>
                  <a:ext cx="352425" cy="2206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4DE"/>
                    </a:gs>
                    <a:gs pos="100000">
                      <a:srgbClr val="009C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304800" y="190500"/>
                  <a:ext cx="200025" cy="1285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97E3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</p:grpSp>
          <p:grpSp>
            <p:nvGrpSpPr>
              <p:cNvPr id="514" name="Group 514"/>
              <p:cNvGrpSpPr/>
              <p:nvPr/>
            </p:nvGrpSpPr>
            <p:grpSpPr>
              <a:xfrm>
                <a:off x="5722937" y="96837"/>
                <a:ext cx="360363" cy="209551"/>
                <a:chOff x="0" y="0"/>
                <a:chExt cx="360362" cy="209550"/>
              </a:xfrm>
            </p:grpSpPr>
            <p:sp>
              <p:nvSpPr>
                <p:cNvPr id="510" name="Shape 510"/>
                <p:cNvSpPr/>
                <p:nvPr/>
              </p:nvSpPr>
              <p:spPr>
                <a:xfrm>
                  <a:off x="0" y="0"/>
                  <a:ext cx="360363" cy="2095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7DBC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34925" y="22225"/>
                  <a:ext cx="288925" cy="1619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DBC"/>
                    </a:gs>
                    <a:gs pos="100000">
                      <a:srgbClr val="009C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79375" y="38100"/>
                  <a:ext cx="198438" cy="1301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9CEA"/>
                    </a:gs>
                    <a:gs pos="100000">
                      <a:srgbClr val="007DBC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122237" y="63500"/>
                  <a:ext cx="115888" cy="746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DBC"/>
                    </a:gs>
                    <a:gs pos="100000">
                      <a:srgbClr val="009CEA"/>
                    </a:gs>
                  </a:gsLst>
                  <a:lin ang="16200000" scaled="0"/>
                </a:gradFill>
                <a:ln w="9525" cap="flat">
                  <a:noFill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</a:p>
              </p:txBody>
            </p:sp>
          </p:grpSp>
        </p:grpSp>
      </p:grpSp>
      <p:sp>
        <p:nvSpPr>
          <p:cNvPr id="517" name="Shape 517"/>
          <p:cNvSpPr/>
          <p:nvPr>
            <p:ph type="title"/>
          </p:nvPr>
        </p:nvSpPr>
        <p:spPr>
          <a:xfrm>
            <a:off x="685800" y="0"/>
            <a:ext cx="7772400" cy="3429000"/>
          </a:xfrm>
          <a:prstGeom prst="rect">
            <a:avLst/>
          </a:prstGeom>
        </p:spPr>
        <p:txBody>
          <a:bodyPr anchor="b"/>
          <a:lstStyle>
            <a:lvl1pPr algn="ctr">
              <a:defRPr b="1" sz="5400">
                <a:solidFill>
                  <a:srgbClr val="D5F0FF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uFill>
                  <a:solidFill>
                    <a:srgbClr val="D5F0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8" name="Shape 518"/>
          <p:cNvSpPr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40639" indent="0" algn="ctr">
              <a:buClr>
                <a:srgbClr val="A6FBA9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 marL="497840" indent="0" algn="ctr">
              <a:buClr>
                <a:srgbClr val="D5F0FF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 marL="955039" indent="0" algn="ctr">
              <a:buClr>
                <a:srgbClr val="00A8AA"/>
              </a:buClr>
              <a:buSzTx/>
              <a:buFont typeface="Arial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 marL="1412239" indent="0" algn="ctr">
              <a:buClr>
                <a:srgbClr val="BCE7FF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 marL="1869439" indent="0" algn="ctr">
              <a:buClr>
                <a:srgbClr val="A6FBA9"/>
              </a:buClr>
              <a:buSzTx/>
              <a:buFont typeface="Arial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9" name="Shape 519"/>
          <p:cNvSpPr/>
          <p:nvPr>
            <p:ph type="sldNum" sz="quarter" idx="2"/>
          </p:nvPr>
        </p:nvSpPr>
        <p:spPr>
          <a:xfrm>
            <a:off x="7492218" y="6248400"/>
            <a:ext cx="255564" cy="23714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ss">
    <p:bg>
      <p:bgPr>
        <a:gradFill flip="none" rotWithShape="1">
          <a:gsLst>
            <a:gs pos="0">
              <a:srgbClr val="646675"/>
            </a:gs>
            <a:gs pos="100000">
              <a:srgbClr val="6D707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roup 676"/>
          <p:cNvGrpSpPr/>
          <p:nvPr/>
        </p:nvGrpSpPr>
        <p:grpSpPr>
          <a:xfrm>
            <a:off x="3707" y="1422400"/>
            <a:ext cx="9143468" cy="5435600"/>
            <a:chOff x="0" y="0"/>
            <a:chExt cx="9143467" cy="5435600"/>
          </a:xfrm>
        </p:grpSpPr>
        <p:grpSp>
          <p:nvGrpSpPr>
            <p:cNvPr id="539" name="Group 539"/>
            <p:cNvGrpSpPr/>
            <p:nvPr/>
          </p:nvGrpSpPr>
          <p:grpSpPr>
            <a:xfrm>
              <a:off x="28042" y="0"/>
              <a:ext cx="9115426" cy="5435600"/>
              <a:chOff x="0" y="0"/>
              <a:chExt cx="9115425" cy="5435600"/>
            </a:xfrm>
          </p:grpSpPr>
          <p:sp>
            <p:nvSpPr>
              <p:cNvPr id="526" name="Shape 526"/>
              <p:cNvSpPr/>
              <p:nvPr/>
            </p:nvSpPr>
            <p:spPr>
              <a:xfrm>
                <a:off x="2189162" y="349250"/>
                <a:ext cx="4468813" cy="3349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90" y="870"/>
                    </a:moveTo>
                    <a:lnTo>
                      <a:pt x="4819" y="4484"/>
                    </a:lnTo>
                    <a:lnTo>
                      <a:pt x="506" y="4822"/>
                    </a:lnTo>
                    <a:lnTo>
                      <a:pt x="0" y="6419"/>
                    </a:lnTo>
                    <a:lnTo>
                      <a:pt x="2854" y="10503"/>
                    </a:lnTo>
                    <a:lnTo>
                      <a:pt x="4688" y="9234"/>
                    </a:lnTo>
                    <a:lnTo>
                      <a:pt x="7612" y="11107"/>
                    </a:lnTo>
                    <a:lnTo>
                      <a:pt x="8563" y="13707"/>
                    </a:lnTo>
                    <a:lnTo>
                      <a:pt x="8310" y="14844"/>
                    </a:lnTo>
                    <a:lnTo>
                      <a:pt x="8625" y="16983"/>
                    </a:lnTo>
                    <a:lnTo>
                      <a:pt x="8816" y="20464"/>
                    </a:lnTo>
                    <a:lnTo>
                      <a:pt x="11226" y="21600"/>
                    </a:lnTo>
                    <a:lnTo>
                      <a:pt x="12937" y="20730"/>
                    </a:lnTo>
                    <a:lnTo>
                      <a:pt x="12300" y="18191"/>
                    </a:lnTo>
                    <a:lnTo>
                      <a:pt x="15277" y="15918"/>
                    </a:lnTo>
                    <a:lnTo>
                      <a:pt x="17503" y="15785"/>
                    </a:lnTo>
                    <a:lnTo>
                      <a:pt x="18769" y="13912"/>
                    </a:lnTo>
                    <a:lnTo>
                      <a:pt x="18116" y="10247"/>
                    </a:lnTo>
                    <a:lnTo>
                      <a:pt x="19996" y="9142"/>
                    </a:lnTo>
                    <a:lnTo>
                      <a:pt x="21600" y="4648"/>
                    </a:lnTo>
                    <a:lnTo>
                      <a:pt x="19321" y="0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1035050" y="349250"/>
                <a:ext cx="6296025" cy="375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750" y="593"/>
                    </a:moveTo>
                    <a:lnTo>
                      <a:pt x="6252" y="2392"/>
                    </a:lnTo>
                    <a:lnTo>
                      <a:pt x="5087" y="1972"/>
                    </a:lnTo>
                    <a:lnTo>
                      <a:pt x="2881" y="2867"/>
                    </a:lnTo>
                    <a:lnTo>
                      <a:pt x="948" y="2985"/>
                    </a:lnTo>
                    <a:lnTo>
                      <a:pt x="0" y="5733"/>
                    </a:lnTo>
                    <a:lnTo>
                      <a:pt x="496" y="6628"/>
                    </a:lnTo>
                    <a:lnTo>
                      <a:pt x="1258" y="5971"/>
                    </a:lnTo>
                    <a:lnTo>
                      <a:pt x="2342" y="6272"/>
                    </a:lnTo>
                    <a:lnTo>
                      <a:pt x="2745" y="7760"/>
                    </a:lnTo>
                    <a:lnTo>
                      <a:pt x="1890" y="9312"/>
                    </a:lnTo>
                    <a:lnTo>
                      <a:pt x="2881" y="10444"/>
                    </a:lnTo>
                    <a:lnTo>
                      <a:pt x="3959" y="10088"/>
                    </a:lnTo>
                    <a:lnTo>
                      <a:pt x="4907" y="11101"/>
                    </a:lnTo>
                    <a:lnTo>
                      <a:pt x="6841" y="11220"/>
                    </a:lnTo>
                    <a:lnTo>
                      <a:pt x="8774" y="13009"/>
                    </a:lnTo>
                    <a:lnTo>
                      <a:pt x="9226" y="15273"/>
                    </a:lnTo>
                    <a:lnTo>
                      <a:pt x="8818" y="19336"/>
                    </a:lnTo>
                    <a:lnTo>
                      <a:pt x="9226" y="20705"/>
                    </a:lnTo>
                    <a:lnTo>
                      <a:pt x="11611" y="20468"/>
                    </a:lnTo>
                    <a:lnTo>
                      <a:pt x="12467" y="21600"/>
                    </a:lnTo>
                    <a:lnTo>
                      <a:pt x="14128" y="18679"/>
                    </a:lnTo>
                    <a:lnTo>
                      <a:pt x="13817" y="16588"/>
                    </a:lnTo>
                    <a:lnTo>
                      <a:pt x="15348" y="15273"/>
                    </a:lnTo>
                    <a:lnTo>
                      <a:pt x="16426" y="15693"/>
                    </a:lnTo>
                    <a:lnTo>
                      <a:pt x="17864" y="14744"/>
                    </a:lnTo>
                    <a:lnTo>
                      <a:pt x="18545" y="10718"/>
                    </a:lnTo>
                    <a:lnTo>
                      <a:pt x="19841" y="8417"/>
                    </a:lnTo>
                    <a:lnTo>
                      <a:pt x="21600" y="8180"/>
                    </a:lnTo>
                    <a:lnTo>
                      <a:pt x="21284" y="6692"/>
                    </a:lnTo>
                    <a:lnTo>
                      <a:pt x="19982" y="5140"/>
                    </a:lnTo>
                    <a:lnTo>
                      <a:pt x="20789" y="1917"/>
                    </a:lnTo>
                    <a:lnTo>
                      <a:pt x="19552" y="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0" y="274637"/>
                <a:ext cx="9099550" cy="493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" y="0"/>
                    </a:moveTo>
                    <a:lnTo>
                      <a:pt x="501" y="2280"/>
                    </a:lnTo>
                    <a:lnTo>
                      <a:pt x="0" y="4630"/>
                    </a:lnTo>
                    <a:lnTo>
                      <a:pt x="313" y="8488"/>
                    </a:lnTo>
                    <a:lnTo>
                      <a:pt x="1556" y="10532"/>
                    </a:lnTo>
                    <a:lnTo>
                      <a:pt x="3320" y="11818"/>
                    </a:lnTo>
                    <a:lnTo>
                      <a:pt x="5426" y="11478"/>
                    </a:lnTo>
                    <a:lnTo>
                      <a:pt x="6613" y="13487"/>
                    </a:lnTo>
                    <a:lnTo>
                      <a:pt x="6229" y="14780"/>
                    </a:lnTo>
                    <a:lnTo>
                      <a:pt x="4281" y="14891"/>
                    </a:lnTo>
                    <a:lnTo>
                      <a:pt x="3433" y="14050"/>
                    </a:lnTo>
                    <a:lnTo>
                      <a:pt x="2785" y="14891"/>
                    </a:lnTo>
                    <a:lnTo>
                      <a:pt x="3595" y="17547"/>
                    </a:lnTo>
                    <a:lnTo>
                      <a:pt x="3667" y="20196"/>
                    </a:lnTo>
                    <a:lnTo>
                      <a:pt x="5694" y="21600"/>
                    </a:lnTo>
                    <a:lnTo>
                      <a:pt x="6195" y="20314"/>
                    </a:lnTo>
                    <a:lnTo>
                      <a:pt x="7827" y="19445"/>
                    </a:lnTo>
                    <a:lnTo>
                      <a:pt x="9835" y="20592"/>
                    </a:lnTo>
                    <a:lnTo>
                      <a:pt x="12142" y="19549"/>
                    </a:lnTo>
                    <a:lnTo>
                      <a:pt x="12974" y="20314"/>
                    </a:lnTo>
                    <a:lnTo>
                      <a:pt x="14549" y="18409"/>
                    </a:lnTo>
                    <a:lnTo>
                      <a:pt x="15544" y="16066"/>
                    </a:lnTo>
                    <a:lnTo>
                      <a:pt x="16464" y="16115"/>
                    </a:lnTo>
                    <a:lnTo>
                      <a:pt x="17161" y="16998"/>
                    </a:lnTo>
                    <a:lnTo>
                      <a:pt x="18898" y="14891"/>
                    </a:lnTo>
                    <a:lnTo>
                      <a:pt x="20364" y="15190"/>
                    </a:lnTo>
                    <a:lnTo>
                      <a:pt x="21600" y="14384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352425" y="395287"/>
                <a:ext cx="8750300" cy="438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0" y="0"/>
                    </a:moveTo>
                    <a:lnTo>
                      <a:pt x="0" y="2630"/>
                    </a:lnTo>
                    <a:lnTo>
                      <a:pt x="321" y="6425"/>
                    </a:lnTo>
                    <a:lnTo>
                      <a:pt x="952" y="6832"/>
                    </a:lnTo>
                    <a:lnTo>
                      <a:pt x="1854" y="8507"/>
                    </a:lnTo>
                    <a:lnTo>
                      <a:pt x="2183" y="11277"/>
                    </a:lnTo>
                    <a:lnTo>
                      <a:pt x="3288" y="11731"/>
                    </a:lnTo>
                    <a:lnTo>
                      <a:pt x="4930" y="10557"/>
                    </a:lnTo>
                    <a:lnTo>
                      <a:pt x="5122" y="11684"/>
                    </a:lnTo>
                    <a:lnTo>
                      <a:pt x="6352" y="11841"/>
                    </a:lnTo>
                    <a:lnTo>
                      <a:pt x="7297" y="14596"/>
                    </a:lnTo>
                    <a:lnTo>
                      <a:pt x="6536" y="16951"/>
                    </a:lnTo>
                    <a:lnTo>
                      <a:pt x="5126" y="17350"/>
                    </a:lnTo>
                    <a:lnTo>
                      <a:pt x="3887" y="16998"/>
                    </a:lnTo>
                    <a:lnTo>
                      <a:pt x="3539" y="17562"/>
                    </a:lnTo>
                    <a:lnTo>
                      <a:pt x="3950" y="18900"/>
                    </a:lnTo>
                    <a:lnTo>
                      <a:pt x="3887" y="19863"/>
                    </a:lnTo>
                    <a:lnTo>
                      <a:pt x="4456" y="21600"/>
                    </a:lnTo>
                    <a:lnTo>
                      <a:pt x="6509" y="20528"/>
                    </a:lnTo>
                    <a:lnTo>
                      <a:pt x="6760" y="19503"/>
                    </a:lnTo>
                    <a:lnTo>
                      <a:pt x="7426" y="19964"/>
                    </a:lnTo>
                    <a:lnTo>
                      <a:pt x="9162" y="19158"/>
                    </a:lnTo>
                    <a:lnTo>
                      <a:pt x="9573" y="21240"/>
                    </a:lnTo>
                    <a:lnTo>
                      <a:pt x="11247" y="19886"/>
                    </a:lnTo>
                    <a:lnTo>
                      <a:pt x="12791" y="20277"/>
                    </a:lnTo>
                    <a:lnTo>
                      <a:pt x="13802" y="18994"/>
                    </a:lnTo>
                    <a:lnTo>
                      <a:pt x="14084" y="16286"/>
                    </a:lnTo>
                    <a:lnTo>
                      <a:pt x="15726" y="16333"/>
                    </a:lnTo>
                    <a:lnTo>
                      <a:pt x="15949" y="15057"/>
                    </a:lnTo>
                    <a:lnTo>
                      <a:pt x="16611" y="15112"/>
                    </a:lnTo>
                    <a:lnTo>
                      <a:pt x="17497" y="16388"/>
                    </a:lnTo>
                    <a:lnTo>
                      <a:pt x="18951" y="14197"/>
                    </a:lnTo>
                    <a:lnTo>
                      <a:pt x="20475" y="13970"/>
                    </a:lnTo>
                    <a:lnTo>
                      <a:pt x="21032" y="12295"/>
                    </a:lnTo>
                    <a:lnTo>
                      <a:pt x="21600" y="12404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7651750" y="139700"/>
                <a:ext cx="1254125" cy="1887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01" y="0"/>
                    </a:moveTo>
                    <a:lnTo>
                      <a:pt x="5742" y="4233"/>
                    </a:lnTo>
                    <a:lnTo>
                      <a:pt x="4347" y="11681"/>
                    </a:lnTo>
                    <a:lnTo>
                      <a:pt x="12413" y="14006"/>
                    </a:lnTo>
                    <a:lnTo>
                      <a:pt x="16542" y="19002"/>
                    </a:lnTo>
                    <a:lnTo>
                      <a:pt x="21600" y="21600"/>
                    </a:lnTo>
                    <a:lnTo>
                      <a:pt x="14765" y="20183"/>
                    </a:lnTo>
                    <a:lnTo>
                      <a:pt x="9925" y="16041"/>
                    </a:lnTo>
                    <a:lnTo>
                      <a:pt x="3801" y="15478"/>
                    </a:lnTo>
                    <a:lnTo>
                      <a:pt x="0" y="9065"/>
                    </a:lnTo>
                    <a:lnTo>
                      <a:pt x="1312" y="3797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8180387" y="0"/>
                <a:ext cx="919163" cy="1773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775" y="6343"/>
                    </a:lnTo>
                    <a:lnTo>
                      <a:pt x="336" y="12743"/>
                    </a:lnTo>
                    <a:lnTo>
                      <a:pt x="1492" y="14755"/>
                    </a:lnTo>
                    <a:lnTo>
                      <a:pt x="8730" y="14290"/>
                    </a:lnTo>
                    <a:lnTo>
                      <a:pt x="12833" y="20401"/>
                    </a:lnTo>
                    <a:lnTo>
                      <a:pt x="21600" y="2160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5192712" y="114300"/>
                <a:ext cx="3922713" cy="380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73" y="0"/>
                    </a:moveTo>
                    <a:lnTo>
                      <a:pt x="10306" y="2028"/>
                    </a:lnTo>
                    <a:lnTo>
                      <a:pt x="12177" y="3056"/>
                    </a:lnTo>
                    <a:lnTo>
                      <a:pt x="12273" y="4940"/>
                    </a:lnTo>
                    <a:lnTo>
                      <a:pt x="11731" y="6599"/>
                    </a:lnTo>
                    <a:lnTo>
                      <a:pt x="12535" y="8339"/>
                    </a:lnTo>
                    <a:lnTo>
                      <a:pt x="12719" y="9998"/>
                    </a:lnTo>
                    <a:lnTo>
                      <a:pt x="11460" y="10295"/>
                    </a:lnTo>
                    <a:lnTo>
                      <a:pt x="8095" y="12477"/>
                    </a:lnTo>
                    <a:lnTo>
                      <a:pt x="8523" y="13126"/>
                    </a:lnTo>
                    <a:lnTo>
                      <a:pt x="8357" y="14640"/>
                    </a:lnTo>
                    <a:lnTo>
                      <a:pt x="6836" y="16380"/>
                    </a:lnTo>
                    <a:lnTo>
                      <a:pt x="4712" y="17832"/>
                    </a:lnTo>
                    <a:lnTo>
                      <a:pt x="1329" y="18264"/>
                    </a:lnTo>
                    <a:lnTo>
                      <a:pt x="166" y="20293"/>
                    </a:lnTo>
                    <a:lnTo>
                      <a:pt x="0" y="21600"/>
                    </a:lnTo>
                    <a:lnTo>
                      <a:pt x="1862" y="19644"/>
                    </a:lnTo>
                    <a:lnTo>
                      <a:pt x="5498" y="18841"/>
                    </a:lnTo>
                    <a:lnTo>
                      <a:pt x="7815" y="17183"/>
                    </a:lnTo>
                    <a:lnTo>
                      <a:pt x="10752" y="17904"/>
                    </a:lnTo>
                    <a:lnTo>
                      <a:pt x="14581" y="17183"/>
                    </a:lnTo>
                    <a:lnTo>
                      <a:pt x="17334" y="15731"/>
                    </a:lnTo>
                    <a:lnTo>
                      <a:pt x="17605" y="14424"/>
                    </a:lnTo>
                    <a:lnTo>
                      <a:pt x="19555" y="13486"/>
                    </a:lnTo>
                    <a:lnTo>
                      <a:pt x="20621" y="13991"/>
                    </a:lnTo>
                    <a:lnTo>
                      <a:pt x="21600" y="13333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3724275" y="271462"/>
                <a:ext cx="2220913" cy="2141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73" y="2482"/>
                    </a:moveTo>
                    <a:lnTo>
                      <a:pt x="6500" y="2482"/>
                    </a:lnTo>
                    <a:lnTo>
                      <a:pt x="3165" y="8118"/>
                    </a:lnTo>
                    <a:lnTo>
                      <a:pt x="0" y="10776"/>
                    </a:lnTo>
                    <a:lnTo>
                      <a:pt x="7519" y="12537"/>
                    </a:lnTo>
                    <a:lnTo>
                      <a:pt x="6562" y="16156"/>
                    </a:lnTo>
                    <a:lnTo>
                      <a:pt x="9526" y="17389"/>
                    </a:lnTo>
                    <a:lnTo>
                      <a:pt x="7689" y="21600"/>
                    </a:lnTo>
                    <a:lnTo>
                      <a:pt x="14837" y="16572"/>
                    </a:lnTo>
                    <a:lnTo>
                      <a:pt x="14297" y="12425"/>
                    </a:lnTo>
                    <a:lnTo>
                      <a:pt x="18234" y="11993"/>
                    </a:lnTo>
                    <a:lnTo>
                      <a:pt x="21600" y="9623"/>
                    </a:lnTo>
                    <a:lnTo>
                      <a:pt x="20303" y="6661"/>
                    </a:lnTo>
                    <a:lnTo>
                      <a:pt x="20705" y="3138"/>
                    </a:lnTo>
                    <a:lnTo>
                      <a:pt x="18080" y="2626"/>
                    </a:lnTo>
                    <a:lnTo>
                      <a:pt x="14328" y="0"/>
                    </a:lnTo>
                    <a:lnTo>
                      <a:pt x="9573" y="2482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6754812" y="1801812"/>
                <a:ext cx="1993901" cy="1285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65" y="4880"/>
                    </a:moveTo>
                    <a:lnTo>
                      <a:pt x="13070" y="880"/>
                    </a:lnTo>
                    <a:lnTo>
                      <a:pt x="15203" y="0"/>
                    </a:lnTo>
                    <a:lnTo>
                      <a:pt x="16905" y="2080"/>
                    </a:lnTo>
                    <a:lnTo>
                      <a:pt x="18608" y="6613"/>
                    </a:lnTo>
                    <a:lnTo>
                      <a:pt x="21600" y="6107"/>
                    </a:lnTo>
                    <a:lnTo>
                      <a:pt x="21462" y="9573"/>
                    </a:lnTo>
                    <a:lnTo>
                      <a:pt x="17473" y="11493"/>
                    </a:lnTo>
                    <a:lnTo>
                      <a:pt x="15117" y="11120"/>
                    </a:lnTo>
                    <a:lnTo>
                      <a:pt x="12365" y="12827"/>
                    </a:lnTo>
                    <a:lnTo>
                      <a:pt x="10164" y="16880"/>
                    </a:lnTo>
                    <a:lnTo>
                      <a:pt x="7275" y="14320"/>
                    </a:lnTo>
                    <a:lnTo>
                      <a:pt x="4403" y="21600"/>
                    </a:lnTo>
                    <a:lnTo>
                      <a:pt x="1135" y="20373"/>
                    </a:lnTo>
                    <a:lnTo>
                      <a:pt x="0" y="16027"/>
                    </a:lnTo>
                    <a:lnTo>
                      <a:pt x="2700" y="12880"/>
                    </a:lnTo>
                    <a:lnTo>
                      <a:pt x="4265" y="7493"/>
                    </a:lnTo>
                    <a:lnTo>
                      <a:pt x="7532" y="4000"/>
                    </a:lnTo>
                    <a:lnTo>
                      <a:pt x="12365" y="504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4594225" y="4095750"/>
                <a:ext cx="4521200" cy="1250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24" y="439"/>
                    </a:moveTo>
                    <a:lnTo>
                      <a:pt x="18908" y="0"/>
                    </a:lnTo>
                    <a:lnTo>
                      <a:pt x="17277" y="2220"/>
                    </a:lnTo>
                    <a:lnTo>
                      <a:pt x="14683" y="1206"/>
                    </a:lnTo>
                    <a:lnTo>
                      <a:pt x="13189" y="9704"/>
                    </a:lnTo>
                    <a:lnTo>
                      <a:pt x="12135" y="5811"/>
                    </a:lnTo>
                    <a:lnTo>
                      <a:pt x="10254" y="8443"/>
                    </a:lnTo>
                    <a:lnTo>
                      <a:pt x="10959" y="14117"/>
                    </a:lnTo>
                    <a:lnTo>
                      <a:pt x="8130" y="11293"/>
                    </a:lnTo>
                    <a:lnTo>
                      <a:pt x="6735" y="14802"/>
                    </a:lnTo>
                    <a:lnTo>
                      <a:pt x="0" y="18091"/>
                    </a:lnTo>
                    <a:lnTo>
                      <a:pt x="2184" y="21600"/>
                    </a:lnTo>
                    <a:lnTo>
                      <a:pt x="7888" y="18530"/>
                    </a:lnTo>
                    <a:lnTo>
                      <a:pt x="9647" y="20504"/>
                    </a:lnTo>
                    <a:lnTo>
                      <a:pt x="15897" y="18941"/>
                    </a:lnTo>
                    <a:lnTo>
                      <a:pt x="17596" y="20504"/>
                    </a:lnTo>
                    <a:lnTo>
                      <a:pt x="18627" y="16337"/>
                    </a:lnTo>
                    <a:lnTo>
                      <a:pt x="20569" y="19626"/>
                    </a:lnTo>
                    <a:lnTo>
                      <a:pt x="20599" y="9292"/>
                    </a:lnTo>
                    <a:lnTo>
                      <a:pt x="21600" y="7072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8609012" y="41275"/>
                <a:ext cx="506413" cy="1355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77" y="7917"/>
                    </a:lnTo>
                    <a:lnTo>
                      <a:pt x="7177" y="16036"/>
                    </a:lnTo>
                    <a:lnTo>
                      <a:pt x="18147" y="21600"/>
                    </a:lnTo>
                    <a:lnTo>
                      <a:pt x="18824" y="14594"/>
                    </a:lnTo>
                    <a:lnTo>
                      <a:pt x="16115" y="10117"/>
                    </a:lnTo>
                    <a:lnTo>
                      <a:pt x="21600" y="607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7832725" y="4241800"/>
                <a:ext cx="1025525" cy="622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52" y="0"/>
                    </a:moveTo>
                    <a:lnTo>
                      <a:pt x="10700" y="3361"/>
                    </a:lnTo>
                    <a:lnTo>
                      <a:pt x="7958" y="6006"/>
                    </a:lnTo>
                    <a:lnTo>
                      <a:pt x="4815" y="11902"/>
                    </a:lnTo>
                    <a:lnTo>
                      <a:pt x="0" y="21600"/>
                    </a:lnTo>
                    <a:lnTo>
                      <a:pt x="12037" y="14492"/>
                    </a:lnTo>
                    <a:lnTo>
                      <a:pt x="14445" y="10029"/>
                    </a:lnTo>
                    <a:lnTo>
                      <a:pt x="21600" y="7824"/>
                    </a:lnTo>
                    <a:lnTo>
                      <a:pt x="16852" y="0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47625" y="2387600"/>
                <a:ext cx="4343400" cy="304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58" y="3780"/>
                    </a:lnTo>
                    <a:lnTo>
                      <a:pt x="3032" y="4320"/>
                    </a:lnTo>
                    <a:lnTo>
                      <a:pt x="4547" y="8100"/>
                    </a:lnTo>
                    <a:lnTo>
                      <a:pt x="4168" y="10800"/>
                    </a:lnTo>
                    <a:lnTo>
                      <a:pt x="5305" y="12420"/>
                    </a:lnTo>
                    <a:lnTo>
                      <a:pt x="4547" y="15660"/>
                    </a:lnTo>
                    <a:lnTo>
                      <a:pt x="4926" y="18360"/>
                    </a:lnTo>
                    <a:lnTo>
                      <a:pt x="11747" y="21060"/>
                    </a:lnTo>
                    <a:lnTo>
                      <a:pt x="13263" y="19440"/>
                    </a:lnTo>
                    <a:lnTo>
                      <a:pt x="17432" y="19440"/>
                    </a:lnTo>
                    <a:lnTo>
                      <a:pt x="18189" y="18360"/>
                    </a:lnTo>
                    <a:lnTo>
                      <a:pt x="21600" y="21060"/>
                    </a:lnTo>
                    <a:lnTo>
                      <a:pt x="20842" y="21600"/>
                    </a:lnTo>
                    <a:lnTo>
                      <a:pt x="18189" y="20520"/>
                    </a:lnTo>
                    <a:lnTo>
                      <a:pt x="17053" y="21060"/>
                    </a:lnTo>
                    <a:lnTo>
                      <a:pt x="12884" y="21600"/>
                    </a:lnTo>
                    <a:lnTo>
                      <a:pt x="11368" y="21600"/>
                    </a:lnTo>
                    <a:lnTo>
                      <a:pt x="3789" y="20520"/>
                    </a:lnTo>
                    <a:lnTo>
                      <a:pt x="1516" y="21060"/>
                    </a:lnTo>
                    <a:lnTo>
                      <a:pt x="758" y="18900"/>
                    </a:lnTo>
                    <a:lnTo>
                      <a:pt x="2274" y="16200"/>
                    </a:lnTo>
                    <a:lnTo>
                      <a:pt x="2653" y="12420"/>
                    </a:lnTo>
                    <a:lnTo>
                      <a:pt x="1137" y="9720"/>
                    </a:lnTo>
                    <a:lnTo>
                      <a:pt x="1895" y="7020"/>
                    </a:lnTo>
                    <a:lnTo>
                      <a:pt x="379" y="594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  <p:grpSp>
          <p:nvGrpSpPr>
            <p:cNvPr id="675" name="Group 675"/>
            <p:cNvGrpSpPr/>
            <p:nvPr/>
          </p:nvGrpSpPr>
          <p:grpSpPr>
            <a:xfrm>
              <a:off x="0" y="2217622"/>
              <a:ext cx="2193573" cy="2694914"/>
              <a:chOff x="0" y="0"/>
              <a:chExt cx="2193572" cy="2694913"/>
            </a:xfrm>
          </p:grpSpPr>
          <p:sp>
            <p:nvSpPr>
              <p:cNvPr id="540" name="Shape 540"/>
              <p:cNvSpPr/>
              <p:nvPr/>
            </p:nvSpPr>
            <p:spPr>
              <a:xfrm rot="6780000">
                <a:off x="95230" y="25235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1" name="Shape 541"/>
              <p:cNvSpPr/>
              <p:nvPr/>
            </p:nvSpPr>
            <p:spPr>
              <a:xfrm rot="6780000">
                <a:off x="49193" y="251876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2" name="Shape 542"/>
              <p:cNvSpPr/>
              <p:nvPr/>
            </p:nvSpPr>
            <p:spPr>
              <a:xfrm rot="6780000">
                <a:off x="6330" y="25108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3" name="Shape 543"/>
              <p:cNvSpPr/>
              <p:nvPr/>
            </p:nvSpPr>
            <p:spPr>
              <a:xfrm rot="6000000">
                <a:off x="328874" y="2525034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4" name="Shape 544"/>
              <p:cNvSpPr/>
              <p:nvPr/>
            </p:nvSpPr>
            <p:spPr>
              <a:xfrm rot="6000000">
                <a:off x="286012" y="253297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5" name="Shape 545"/>
              <p:cNvSpPr/>
              <p:nvPr/>
            </p:nvSpPr>
            <p:spPr>
              <a:xfrm rot="6240000">
                <a:off x="238236" y="253139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6" name="Shape 546"/>
              <p:cNvSpPr/>
              <p:nvPr/>
            </p:nvSpPr>
            <p:spPr>
              <a:xfrm rot="6240000">
                <a:off x="192377" y="252820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7" name="Shape 547"/>
              <p:cNvSpPr/>
              <p:nvPr/>
            </p:nvSpPr>
            <p:spPr>
              <a:xfrm rot="5400000">
                <a:off x="573041" y="250116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8" name="Shape 548"/>
              <p:cNvSpPr/>
              <p:nvPr/>
            </p:nvSpPr>
            <p:spPr>
              <a:xfrm rot="5400000">
                <a:off x="523829" y="250593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49" name="Shape 549"/>
              <p:cNvSpPr/>
              <p:nvPr/>
            </p:nvSpPr>
            <p:spPr>
              <a:xfrm rot="5580000">
                <a:off x="476460" y="251391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0" name="Shape 550"/>
              <p:cNvSpPr/>
              <p:nvPr/>
            </p:nvSpPr>
            <p:spPr>
              <a:xfrm rot="5760000">
                <a:off x="426059" y="2521884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1" name="Shape 551"/>
              <p:cNvSpPr/>
              <p:nvPr/>
            </p:nvSpPr>
            <p:spPr>
              <a:xfrm rot="4740000">
                <a:off x="815899" y="2437724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2" name="Shape 552"/>
              <p:cNvSpPr/>
              <p:nvPr/>
            </p:nvSpPr>
            <p:spPr>
              <a:xfrm rot="4920000">
                <a:off x="768680" y="2445662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3" name="Shape 553"/>
              <p:cNvSpPr/>
              <p:nvPr/>
            </p:nvSpPr>
            <p:spPr>
              <a:xfrm rot="4920000">
                <a:off x="721055" y="2467887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4" name="Shape 554"/>
              <p:cNvSpPr/>
              <p:nvPr/>
            </p:nvSpPr>
            <p:spPr>
              <a:xfrm rot="5040000">
                <a:off x="673380" y="247264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5" name="Shape 555"/>
              <p:cNvSpPr/>
              <p:nvPr/>
            </p:nvSpPr>
            <p:spPr>
              <a:xfrm rot="3840000">
                <a:off x="1050912" y="233145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6" name="Shape 556"/>
              <p:cNvSpPr/>
              <p:nvPr/>
            </p:nvSpPr>
            <p:spPr>
              <a:xfrm rot="3840000">
                <a:off x="1003287" y="2360025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7" name="Shape 557"/>
              <p:cNvSpPr/>
              <p:nvPr/>
            </p:nvSpPr>
            <p:spPr>
              <a:xfrm rot="4080000">
                <a:off x="957825" y="237732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8" name="Shape 558"/>
              <p:cNvSpPr/>
              <p:nvPr/>
            </p:nvSpPr>
            <p:spPr>
              <a:xfrm rot="4320000">
                <a:off x="909967" y="239802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59" name="Shape 559"/>
              <p:cNvSpPr/>
              <p:nvPr/>
            </p:nvSpPr>
            <p:spPr>
              <a:xfrm rot="3360000">
                <a:off x="1265583" y="22059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0" name="Shape 560"/>
              <p:cNvSpPr/>
              <p:nvPr/>
            </p:nvSpPr>
            <p:spPr>
              <a:xfrm rot="3360000">
                <a:off x="1222720" y="223130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1" name="Shape 561"/>
              <p:cNvSpPr/>
              <p:nvPr/>
            </p:nvSpPr>
            <p:spPr>
              <a:xfrm rot="3360000">
                <a:off x="1179858" y="225987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2" name="Shape 562"/>
              <p:cNvSpPr/>
              <p:nvPr/>
            </p:nvSpPr>
            <p:spPr>
              <a:xfrm rot="3840000">
                <a:off x="1135050" y="22870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3" name="Shape 563"/>
              <p:cNvSpPr/>
              <p:nvPr/>
            </p:nvSpPr>
            <p:spPr>
              <a:xfrm rot="2280000">
                <a:off x="1461725" y="205409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4" name="Shape 564"/>
              <p:cNvSpPr/>
              <p:nvPr/>
            </p:nvSpPr>
            <p:spPr>
              <a:xfrm rot="2280000">
                <a:off x="1423625" y="20842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5" name="Shape 565"/>
              <p:cNvSpPr/>
              <p:nvPr/>
            </p:nvSpPr>
            <p:spPr>
              <a:xfrm rot="2700000">
                <a:off x="1387806" y="211538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6" name="Shape 566"/>
              <p:cNvSpPr/>
              <p:nvPr/>
            </p:nvSpPr>
            <p:spPr>
              <a:xfrm rot="2700000">
                <a:off x="1346524" y="2143971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7" name="Shape 567"/>
              <p:cNvSpPr/>
              <p:nvPr/>
            </p:nvSpPr>
            <p:spPr>
              <a:xfrm rot="1500000">
                <a:off x="1626765" y="18730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8" name="Shape 568"/>
              <p:cNvSpPr/>
              <p:nvPr/>
            </p:nvSpPr>
            <p:spPr>
              <a:xfrm rot="1500000">
                <a:off x="1598190" y="19111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69" name="Shape 569"/>
              <p:cNvSpPr/>
              <p:nvPr/>
            </p:nvSpPr>
            <p:spPr>
              <a:xfrm rot="1800000">
                <a:off x="1567851" y="194653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0" name="Shape 570"/>
              <p:cNvSpPr/>
              <p:nvPr/>
            </p:nvSpPr>
            <p:spPr>
              <a:xfrm rot="1800000">
                <a:off x="1534513" y="198622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1" name="Shape 571"/>
              <p:cNvSpPr/>
              <p:nvPr/>
            </p:nvSpPr>
            <p:spPr>
              <a:xfrm rot="840000">
                <a:off x="1763182" y="168601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2" name="Shape 572"/>
              <p:cNvSpPr/>
              <p:nvPr/>
            </p:nvSpPr>
            <p:spPr>
              <a:xfrm rot="840000">
                <a:off x="1742544" y="172252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3" name="Shape 573"/>
              <p:cNvSpPr/>
              <p:nvPr/>
            </p:nvSpPr>
            <p:spPr>
              <a:xfrm rot="1320000">
                <a:off x="1720279" y="176398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4" name="Shape 574"/>
              <p:cNvSpPr/>
              <p:nvPr/>
            </p:nvSpPr>
            <p:spPr>
              <a:xfrm rot="1320000">
                <a:off x="1685354" y="1797320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5" name="Shape 575"/>
              <p:cNvSpPr/>
              <p:nvPr/>
            </p:nvSpPr>
            <p:spPr>
              <a:xfrm rot="480000">
                <a:off x="1856844" y="147984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6" name="Shape 576"/>
              <p:cNvSpPr/>
              <p:nvPr/>
            </p:nvSpPr>
            <p:spPr>
              <a:xfrm rot="540000">
                <a:off x="1840972" y="1518994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7" name="Shape 577"/>
              <p:cNvSpPr/>
              <p:nvPr/>
            </p:nvSpPr>
            <p:spPr>
              <a:xfrm rot="720000">
                <a:off x="1828284" y="156037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8" name="Shape 578"/>
              <p:cNvSpPr/>
              <p:nvPr/>
            </p:nvSpPr>
            <p:spPr>
              <a:xfrm rot="720000">
                <a:off x="1807642" y="160484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79" name="Shape 579"/>
              <p:cNvSpPr/>
              <p:nvPr/>
            </p:nvSpPr>
            <p:spPr>
              <a:xfrm rot="21300000">
                <a:off x="1918761" y="12749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0" name="Shape 580"/>
              <p:cNvSpPr/>
              <p:nvPr/>
            </p:nvSpPr>
            <p:spPr>
              <a:xfrm>
                <a:off x="1902879" y="1316152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1" name="Shape 581"/>
              <p:cNvSpPr/>
              <p:nvPr/>
            </p:nvSpPr>
            <p:spPr>
              <a:xfrm>
                <a:off x="1901292" y="1355840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2" name="Shape 582"/>
              <p:cNvSpPr/>
              <p:nvPr/>
            </p:nvSpPr>
            <p:spPr>
              <a:xfrm rot="240000">
                <a:off x="1883869" y="1397592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3" name="Shape 583"/>
              <p:cNvSpPr/>
              <p:nvPr/>
            </p:nvSpPr>
            <p:spPr>
              <a:xfrm rot="20940000">
                <a:off x="1931480" y="1066491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4" name="Shape 584"/>
              <p:cNvSpPr/>
              <p:nvPr/>
            </p:nvSpPr>
            <p:spPr>
              <a:xfrm rot="21120000">
                <a:off x="1933042" y="11081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5" name="Shape 585"/>
              <p:cNvSpPr/>
              <p:nvPr/>
            </p:nvSpPr>
            <p:spPr>
              <a:xfrm rot="21120000">
                <a:off x="1933042" y="11462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6" name="Shape 586"/>
              <p:cNvSpPr/>
              <p:nvPr/>
            </p:nvSpPr>
            <p:spPr>
              <a:xfrm rot="21300000">
                <a:off x="1931490" y="118810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7" name="Shape 587"/>
              <p:cNvSpPr/>
              <p:nvPr/>
            </p:nvSpPr>
            <p:spPr>
              <a:xfrm rot="20460000">
                <a:off x="1912375" y="87337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8" name="Shape 588"/>
              <p:cNvSpPr/>
              <p:nvPr/>
            </p:nvSpPr>
            <p:spPr>
              <a:xfrm rot="20640000">
                <a:off x="1921955" y="9064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89" name="Shape 589"/>
              <p:cNvSpPr/>
              <p:nvPr/>
            </p:nvSpPr>
            <p:spPr>
              <a:xfrm rot="20640000">
                <a:off x="1926718" y="9445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0" name="Shape 590"/>
              <p:cNvSpPr/>
              <p:nvPr/>
            </p:nvSpPr>
            <p:spPr>
              <a:xfrm rot="20820000">
                <a:off x="1931503" y="98704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1" name="Shape 591"/>
              <p:cNvSpPr/>
              <p:nvPr/>
            </p:nvSpPr>
            <p:spPr>
              <a:xfrm rot="20040000">
                <a:off x="1845630" y="68935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2" name="Shape 592"/>
              <p:cNvSpPr/>
              <p:nvPr/>
            </p:nvSpPr>
            <p:spPr>
              <a:xfrm rot="20280000">
                <a:off x="1863300" y="728397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3" name="Shape 593"/>
              <p:cNvSpPr/>
              <p:nvPr/>
            </p:nvSpPr>
            <p:spPr>
              <a:xfrm rot="20280000">
                <a:off x="1876000" y="76490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4" name="Shape 594"/>
              <p:cNvSpPr/>
              <p:nvPr/>
            </p:nvSpPr>
            <p:spPr>
              <a:xfrm rot="20280000">
                <a:off x="1891875" y="79665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5" name="Shape 595"/>
              <p:cNvSpPr/>
              <p:nvPr/>
            </p:nvSpPr>
            <p:spPr>
              <a:xfrm rot="19680000">
                <a:off x="1744201" y="53179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6" name="Shape 596"/>
              <p:cNvSpPr/>
              <p:nvPr/>
            </p:nvSpPr>
            <p:spPr>
              <a:xfrm rot="19740000">
                <a:off x="1764643" y="55916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7" name="Shape 597"/>
              <p:cNvSpPr/>
              <p:nvPr/>
            </p:nvSpPr>
            <p:spPr>
              <a:xfrm rot="19860000">
                <a:off x="1788669" y="59364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8" name="Shape 598"/>
              <p:cNvSpPr/>
              <p:nvPr/>
            </p:nvSpPr>
            <p:spPr>
              <a:xfrm rot="19860000">
                <a:off x="1809306" y="62063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599" name="Shape 599"/>
              <p:cNvSpPr/>
              <p:nvPr/>
            </p:nvSpPr>
            <p:spPr>
              <a:xfrm rot="19140000">
                <a:off x="1606091" y="38896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0" name="Shape 600"/>
              <p:cNvSpPr/>
              <p:nvPr/>
            </p:nvSpPr>
            <p:spPr>
              <a:xfrm rot="19140000">
                <a:off x="1639428" y="41912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1" name="Shape 601"/>
              <p:cNvSpPr/>
              <p:nvPr/>
            </p:nvSpPr>
            <p:spPr>
              <a:xfrm rot="19140000">
                <a:off x="1663241" y="44611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2" name="Shape 602"/>
              <p:cNvSpPr/>
              <p:nvPr/>
            </p:nvSpPr>
            <p:spPr>
              <a:xfrm rot="19260000">
                <a:off x="1691771" y="47156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767817" y="428740"/>
                <a:ext cx="285751" cy="239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599"/>
                    </a:moveTo>
                    <a:lnTo>
                      <a:pt x="3360" y="21028"/>
                    </a:lnTo>
                    <a:lnTo>
                      <a:pt x="7680" y="6580"/>
                    </a:lnTo>
                    <a:lnTo>
                      <a:pt x="11280" y="21600"/>
                    </a:lnTo>
                    <a:lnTo>
                      <a:pt x="15480" y="21600"/>
                    </a:lnTo>
                    <a:lnTo>
                      <a:pt x="21600" y="1287"/>
                    </a:lnTo>
                    <a:lnTo>
                      <a:pt x="17760" y="1430"/>
                    </a:lnTo>
                    <a:lnTo>
                      <a:pt x="13440" y="16021"/>
                    </a:lnTo>
                    <a:lnTo>
                      <a:pt x="9480" y="0"/>
                    </a:lnTo>
                    <a:lnTo>
                      <a:pt x="5760" y="0"/>
                    </a:lnTo>
                    <a:lnTo>
                      <a:pt x="0" y="2059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4" name="Shape 604"/>
              <p:cNvSpPr/>
              <p:nvPr/>
            </p:nvSpPr>
            <p:spPr>
              <a:xfrm rot="6600000">
                <a:off x="-341731" y="1339281"/>
                <a:ext cx="19462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5" name="Shape 605"/>
              <p:cNvSpPr/>
              <p:nvPr/>
            </p:nvSpPr>
            <p:spPr>
              <a:xfrm rot="240000">
                <a:off x="2625" y="1354537"/>
                <a:ext cx="16367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6" name="Shape 606"/>
              <p:cNvSpPr/>
              <p:nvPr/>
            </p:nvSpPr>
            <p:spPr>
              <a:xfrm rot="18660000">
                <a:off x="1437158" y="284899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7" name="Shape 607"/>
              <p:cNvSpPr/>
              <p:nvPr/>
            </p:nvSpPr>
            <p:spPr>
              <a:xfrm rot="18660000">
                <a:off x="1473670" y="305536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8" name="Shape 608"/>
              <p:cNvSpPr/>
              <p:nvPr/>
            </p:nvSpPr>
            <p:spPr>
              <a:xfrm rot="18660000">
                <a:off x="1510992" y="32378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09" name="Shape 609"/>
              <p:cNvSpPr/>
              <p:nvPr/>
            </p:nvSpPr>
            <p:spPr>
              <a:xfrm rot="18960000">
                <a:off x="1542766" y="34275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0" name="Shape 610"/>
              <p:cNvSpPr/>
              <p:nvPr/>
            </p:nvSpPr>
            <p:spPr>
              <a:xfrm rot="17940000">
                <a:off x="1247740" y="2105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1" name="Shape 611"/>
              <p:cNvSpPr/>
              <p:nvPr/>
            </p:nvSpPr>
            <p:spPr>
              <a:xfrm rot="17940000">
                <a:off x="1290602" y="223288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2" name="Shape 612"/>
              <p:cNvSpPr/>
              <p:nvPr/>
            </p:nvSpPr>
            <p:spPr>
              <a:xfrm rot="18060000">
                <a:off x="1325454" y="23445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3" name="Shape 613"/>
              <p:cNvSpPr/>
              <p:nvPr/>
            </p:nvSpPr>
            <p:spPr>
              <a:xfrm rot="18360000">
                <a:off x="1365252" y="2534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4" name="Shape 614"/>
              <p:cNvSpPr/>
              <p:nvPr/>
            </p:nvSpPr>
            <p:spPr>
              <a:xfrm rot="17280000">
                <a:off x="1027658" y="162785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5" name="Shape 615"/>
              <p:cNvSpPr/>
              <p:nvPr/>
            </p:nvSpPr>
            <p:spPr>
              <a:xfrm rot="17340000">
                <a:off x="1071674" y="1723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6" name="Shape 616"/>
              <p:cNvSpPr/>
              <p:nvPr/>
            </p:nvSpPr>
            <p:spPr>
              <a:xfrm rot="17340000">
                <a:off x="1119299" y="18032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7" name="Shape 617"/>
              <p:cNvSpPr/>
              <p:nvPr/>
            </p:nvSpPr>
            <p:spPr>
              <a:xfrm rot="17640000">
                <a:off x="1167504" y="18651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8" name="Shape 618"/>
              <p:cNvSpPr/>
              <p:nvPr/>
            </p:nvSpPr>
            <p:spPr>
              <a:xfrm rot="16740000">
                <a:off x="795632" y="161247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19" name="Shape 619"/>
              <p:cNvSpPr/>
              <p:nvPr/>
            </p:nvSpPr>
            <p:spPr>
              <a:xfrm rot="16920000">
                <a:off x="843115" y="158077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0" name="Shape 620"/>
              <p:cNvSpPr/>
              <p:nvPr/>
            </p:nvSpPr>
            <p:spPr>
              <a:xfrm rot="16980000">
                <a:off x="891283" y="153279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1" name="Shape 621"/>
              <p:cNvSpPr/>
              <p:nvPr/>
            </p:nvSpPr>
            <p:spPr>
              <a:xfrm rot="17040000">
                <a:off x="940394" y="15486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2" name="Shape 622"/>
              <p:cNvSpPr/>
              <p:nvPr/>
            </p:nvSpPr>
            <p:spPr>
              <a:xfrm rot="16380000">
                <a:off x="560256" y="1913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3" name="Shape 623"/>
              <p:cNvSpPr/>
              <p:nvPr/>
            </p:nvSpPr>
            <p:spPr>
              <a:xfrm rot="16260000">
                <a:off x="608599" y="1835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4" name="Shape 624"/>
              <p:cNvSpPr/>
              <p:nvPr/>
            </p:nvSpPr>
            <p:spPr>
              <a:xfrm rot="16320000">
                <a:off x="660802" y="177141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5" name="Shape 625"/>
              <p:cNvSpPr/>
              <p:nvPr/>
            </p:nvSpPr>
            <p:spPr>
              <a:xfrm rot="16440000">
                <a:off x="709949" y="16919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6" name="Shape 626"/>
              <p:cNvSpPr/>
              <p:nvPr/>
            </p:nvSpPr>
            <p:spPr>
              <a:xfrm rot="15480000">
                <a:off x="323945" y="261263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7" name="Shape 627"/>
              <p:cNvSpPr/>
              <p:nvPr/>
            </p:nvSpPr>
            <p:spPr>
              <a:xfrm rot="15360000">
                <a:off x="373586" y="2453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8" name="Shape 628"/>
              <p:cNvSpPr/>
              <p:nvPr/>
            </p:nvSpPr>
            <p:spPr>
              <a:xfrm rot="15480000">
                <a:off x="419484" y="229506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29" name="Shape 629"/>
              <p:cNvSpPr/>
              <p:nvPr/>
            </p:nvSpPr>
            <p:spPr>
              <a:xfrm rot="15660000">
                <a:off x="460948" y="21205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0" name="Shape 630"/>
              <p:cNvSpPr/>
              <p:nvPr/>
            </p:nvSpPr>
            <p:spPr>
              <a:xfrm rot="14220000">
                <a:off x="5063" y="4057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1" name="Shape 631"/>
              <p:cNvSpPr/>
              <p:nvPr/>
            </p:nvSpPr>
            <p:spPr>
              <a:xfrm rot="14460000">
                <a:off x="98364" y="35505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2" name="Shape 632"/>
              <p:cNvSpPr/>
              <p:nvPr/>
            </p:nvSpPr>
            <p:spPr>
              <a:xfrm rot="14820000">
                <a:off x="142860" y="33118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3" name="Shape 633"/>
              <p:cNvSpPr/>
              <p:nvPr/>
            </p:nvSpPr>
            <p:spPr>
              <a:xfrm rot="14820000">
                <a:off x="185723" y="31530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4" name="Shape 634"/>
              <p:cNvSpPr/>
              <p:nvPr/>
            </p:nvSpPr>
            <p:spPr>
              <a:xfrm rot="15120000">
                <a:off x="235500" y="2929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5" name="Shape 635"/>
              <p:cNvSpPr/>
              <p:nvPr/>
            </p:nvSpPr>
            <p:spPr>
              <a:xfrm rot="19740000">
                <a:off x="-3598" y="1698516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6" name="Shape 636"/>
              <p:cNvSpPr/>
              <p:nvPr/>
            </p:nvSpPr>
            <p:spPr>
              <a:xfrm rot="3300000">
                <a:off x="806798" y="18817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7" name="Shape 637"/>
              <p:cNvSpPr/>
              <p:nvPr/>
            </p:nvSpPr>
            <p:spPr>
              <a:xfrm rot="3300000">
                <a:off x="51148" y="8022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8" name="Shape 638"/>
              <p:cNvSpPr/>
              <p:nvPr/>
            </p:nvSpPr>
            <p:spPr>
              <a:xfrm rot="19740000">
                <a:off x="1108137" y="884914"/>
                <a:ext cx="5032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39" name="Shape 639"/>
              <p:cNvSpPr/>
              <p:nvPr/>
            </p:nvSpPr>
            <p:spPr>
              <a:xfrm rot="5880000">
                <a:off x="312904" y="2575092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0" name="Shape 640"/>
              <p:cNvSpPr/>
              <p:nvPr/>
            </p:nvSpPr>
            <p:spPr>
              <a:xfrm rot="6660000">
                <a:off x="67010" y="2575266"/>
                <a:ext cx="22860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1" name="Shape 641"/>
              <p:cNvSpPr/>
              <p:nvPr/>
            </p:nvSpPr>
            <p:spPr>
              <a:xfrm rot="5220000">
                <a:off x="570155" y="254014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2" name="Shape 642"/>
              <p:cNvSpPr/>
              <p:nvPr/>
            </p:nvSpPr>
            <p:spPr>
              <a:xfrm rot="4500000">
                <a:off x="824982" y="2467087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3" name="Shape 643"/>
              <p:cNvSpPr/>
              <p:nvPr/>
            </p:nvSpPr>
            <p:spPr>
              <a:xfrm rot="3780000">
                <a:off x="1060572" y="235726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4" name="Shape 644"/>
              <p:cNvSpPr/>
              <p:nvPr/>
            </p:nvSpPr>
            <p:spPr>
              <a:xfrm rot="3060000">
                <a:off x="1286932" y="2214675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5" name="Shape 645"/>
              <p:cNvSpPr/>
              <p:nvPr/>
            </p:nvSpPr>
            <p:spPr>
              <a:xfrm rot="2100000">
                <a:off x="1485219" y="2046630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6" name="Shape 646"/>
              <p:cNvSpPr/>
              <p:nvPr/>
            </p:nvSpPr>
            <p:spPr>
              <a:xfrm rot="14460000">
                <a:off x="-32999" y="338606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7" name="Shape 647"/>
              <p:cNvSpPr/>
              <p:nvPr/>
            </p:nvSpPr>
            <p:spPr>
              <a:xfrm rot="15180000">
                <a:off x="212575" y="222281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8" name="Shape 648"/>
              <p:cNvSpPr/>
              <p:nvPr/>
            </p:nvSpPr>
            <p:spPr>
              <a:xfrm rot="16620000">
                <a:off x="705611" y="112839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49" name="Shape 649"/>
              <p:cNvSpPr/>
              <p:nvPr/>
            </p:nvSpPr>
            <p:spPr>
              <a:xfrm rot="17280000">
                <a:off x="943340" y="106653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0" name="Shape 650"/>
              <p:cNvSpPr/>
              <p:nvPr/>
            </p:nvSpPr>
            <p:spPr>
              <a:xfrm rot="17940000">
                <a:off x="1170737" y="146717"/>
                <a:ext cx="246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1" name="Shape 651"/>
              <p:cNvSpPr/>
              <p:nvPr/>
            </p:nvSpPr>
            <p:spPr>
              <a:xfrm rot="18420000">
                <a:off x="1376874" y="216628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2" name="Shape 652"/>
              <p:cNvSpPr/>
              <p:nvPr/>
            </p:nvSpPr>
            <p:spPr>
              <a:xfrm rot="18960000">
                <a:off x="1557658" y="324737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3" name="Shape 653"/>
              <p:cNvSpPr/>
              <p:nvPr/>
            </p:nvSpPr>
            <p:spPr>
              <a:xfrm rot="19380000">
                <a:off x="1702204" y="464575"/>
                <a:ext cx="2746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4" name="Shape 654"/>
              <p:cNvSpPr/>
              <p:nvPr/>
            </p:nvSpPr>
            <p:spPr>
              <a:xfrm rot="19860000">
                <a:off x="1816969" y="627548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5" name="Shape 655"/>
              <p:cNvSpPr/>
              <p:nvPr/>
            </p:nvSpPr>
            <p:spPr>
              <a:xfrm rot="20400000">
                <a:off x="1897826" y="813901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6" name="Shape 656"/>
              <p:cNvSpPr/>
              <p:nvPr/>
            </p:nvSpPr>
            <p:spPr>
              <a:xfrm rot="20820000">
                <a:off x="1929714" y="1012320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7" name="Shape 657"/>
              <p:cNvSpPr/>
              <p:nvPr/>
            </p:nvSpPr>
            <p:spPr>
              <a:xfrm rot="21300000">
                <a:off x="1921923" y="1227717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8" name="Shape 658"/>
              <p:cNvSpPr/>
              <p:nvPr/>
            </p:nvSpPr>
            <p:spPr>
              <a:xfrm rot="720000">
                <a:off x="1783715" y="1658240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59" name="Shape 659"/>
              <p:cNvSpPr/>
              <p:nvPr/>
            </p:nvSpPr>
            <p:spPr>
              <a:xfrm rot="1500000">
                <a:off x="1649218" y="1859824"/>
                <a:ext cx="2222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0" name="Shape 660"/>
              <p:cNvSpPr/>
              <p:nvPr/>
            </p:nvSpPr>
            <p:spPr>
              <a:xfrm>
                <a:off x="1345667" y="1338377"/>
                <a:ext cx="323851" cy="19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788" y="21600"/>
                    </a:moveTo>
                    <a:lnTo>
                      <a:pt x="21600" y="2160"/>
                    </a:lnTo>
                    <a:lnTo>
                      <a:pt x="4447" y="0"/>
                    </a:lnTo>
                    <a:lnTo>
                      <a:pt x="0" y="19440"/>
                    </a:lnTo>
                    <a:lnTo>
                      <a:pt x="3176" y="20520"/>
                    </a:lnTo>
                    <a:lnTo>
                      <a:pt x="6353" y="5400"/>
                    </a:lnTo>
                    <a:lnTo>
                      <a:pt x="10800" y="6480"/>
                    </a:lnTo>
                    <a:lnTo>
                      <a:pt x="8259" y="19440"/>
                    </a:lnTo>
                    <a:lnTo>
                      <a:pt x="10800" y="19440"/>
                    </a:lnTo>
                    <a:lnTo>
                      <a:pt x="13976" y="6480"/>
                    </a:lnTo>
                    <a:lnTo>
                      <a:pt x="17153" y="6480"/>
                    </a:lnTo>
                    <a:lnTo>
                      <a:pt x="14612" y="20520"/>
                    </a:lnTo>
                    <a:lnTo>
                      <a:pt x="17788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1" name="Shape 661"/>
              <p:cNvSpPr/>
              <p:nvPr/>
            </p:nvSpPr>
            <p:spPr>
              <a:xfrm>
                <a:off x="26454" y="681153"/>
                <a:ext cx="142876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40" y="9969"/>
                    </a:moveTo>
                    <a:lnTo>
                      <a:pt x="15840" y="9969"/>
                    </a:lnTo>
                    <a:lnTo>
                      <a:pt x="4320" y="6646"/>
                    </a:lnTo>
                    <a:lnTo>
                      <a:pt x="0" y="8308"/>
                    </a:lnTo>
                    <a:lnTo>
                      <a:pt x="8640" y="21600"/>
                    </a:lnTo>
                    <a:lnTo>
                      <a:pt x="11520" y="19938"/>
                    </a:lnTo>
                    <a:lnTo>
                      <a:pt x="5760" y="9969"/>
                    </a:lnTo>
                    <a:lnTo>
                      <a:pt x="5760" y="9969"/>
                    </a:lnTo>
                    <a:lnTo>
                      <a:pt x="17280" y="14954"/>
                    </a:lnTo>
                    <a:lnTo>
                      <a:pt x="21600" y="11631"/>
                    </a:lnTo>
                    <a:lnTo>
                      <a:pt x="12960" y="0"/>
                    </a:lnTo>
                    <a:lnTo>
                      <a:pt x="10080" y="1662"/>
                    </a:lnTo>
                    <a:lnTo>
                      <a:pt x="15840" y="996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2" name="Shape 662"/>
              <p:cNvSpPr/>
              <p:nvPr/>
            </p:nvSpPr>
            <p:spPr>
              <a:xfrm>
                <a:off x="150279" y="568440"/>
                <a:ext cx="160339" cy="141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49" y="21600"/>
                    </a:moveTo>
                    <a:lnTo>
                      <a:pt x="13901" y="20144"/>
                    </a:lnTo>
                    <a:lnTo>
                      <a:pt x="10265" y="8494"/>
                    </a:lnTo>
                    <a:lnTo>
                      <a:pt x="19034" y="15775"/>
                    </a:lnTo>
                    <a:lnTo>
                      <a:pt x="21600" y="14319"/>
                    </a:lnTo>
                    <a:lnTo>
                      <a:pt x="17750" y="0"/>
                    </a:lnTo>
                    <a:lnTo>
                      <a:pt x="15184" y="2912"/>
                    </a:lnTo>
                    <a:lnTo>
                      <a:pt x="17750" y="9951"/>
                    </a:lnTo>
                    <a:lnTo>
                      <a:pt x="10265" y="5582"/>
                    </a:lnTo>
                    <a:lnTo>
                      <a:pt x="7699" y="7038"/>
                    </a:lnTo>
                    <a:lnTo>
                      <a:pt x="9624" y="16503"/>
                    </a:lnTo>
                    <a:lnTo>
                      <a:pt x="3850" y="9951"/>
                    </a:lnTo>
                    <a:lnTo>
                      <a:pt x="0" y="12863"/>
                    </a:lnTo>
                    <a:lnTo>
                      <a:pt x="1154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3" name="Shape 663"/>
              <p:cNvSpPr/>
              <p:nvPr/>
            </p:nvSpPr>
            <p:spPr>
              <a:xfrm>
                <a:off x="1071029" y="1919402"/>
                <a:ext cx="131764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9" y="21600"/>
                    </a:moveTo>
                    <a:lnTo>
                      <a:pt x="21600" y="13292"/>
                    </a:lnTo>
                    <a:lnTo>
                      <a:pt x="14053" y="0"/>
                    </a:lnTo>
                    <a:lnTo>
                      <a:pt x="0" y="8308"/>
                    </a:lnTo>
                    <a:lnTo>
                      <a:pt x="1561" y="9969"/>
                    </a:lnTo>
                    <a:lnTo>
                      <a:pt x="10930" y="4985"/>
                    </a:lnTo>
                    <a:lnTo>
                      <a:pt x="14053" y="8308"/>
                    </a:lnTo>
                    <a:lnTo>
                      <a:pt x="6246" y="13292"/>
                    </a:lnTo>
                    <a:lnTo>
                      <a:pt x="7807" y="14954"/>
                    </a:lnTo>
                    <a:lnTo>
                      <a:pt x="15614" y="9969"/>
                    </a:lnTo>
                    <a:lnTo>
                      <a:pt x="17176" y="13292"/>
                    </a:lnTo>
                    <a:lnTo>
                      <a:pt x="7807" y="18277"/>
                    </a:lnTo>
                    <a:lnTo>
                      <a:pt x="936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4" name="Shape 664"/>
              <p:cNvSpPr/>
              <p:nvPr/>
            </p:nvSpPr>
            <p:spPr>
              <a:xfrm>
                <a:off x="1488542" y="776403"/>
                <a:ext cx="142876" cy="114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000"/>
                    </a:moveTo>
                    <a:lnTo>
                      <a:pt x="15840" y="0"/>
                    </a:lnTo>
                    <a:lnTo>
                      <a:pt x="0" y="10800"/>
                    </a:lnTo>
                    <a:lnTo>
                      <a:pt x="5760" y="21600"/>
                    </a:lnTo>
                    <a:lnTo>
                      <a:pt x="8640" y="19800"/>
                    </a:lnTo>
                    <a:lnTo>
                      <a:pt x="4320" y="12600"/>
                    </a:lnTo>
                    <a:lnTo>
                      <a:pt x="8640" y="9000"/>
                    </a:lnTo>
                    <a:lnTo>
                      <a:pt x="12960" y="16200"/>
                    </a:lnTo>
                    <a:lnTo>
                      <a:pt x="14400" y="14400"/>
                    </a:lnTo>
                    <a:lnTo>
                      <a:pt x="11520" y="7200"/>
                    </a:lnTo>
                    <a:lnTo>
                      <a:pt x="14400" y="3600"/>
                    </a:lnTo>
                    <a:lnTo>
                      <a:pt x="18720" y="12600"/>
                    </a:lnTo>
                    <a:lnTo>
                      <a:pt x="21600" y="90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5" name="Shape 665"/>
              <p:cNvSpPr/>
              <p:nvPr/>
            </p:nvSpPr>
            <p:spPr>
              <a:xfrm>
                <a:off x="1421867" y="671628"/>
                <a:ext cx="142876" cy="133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0" y="15429"/>
                    </a:moveTo>
                    <a:lnTo>
                      <a:pt x="10080" y="15429"/>
                    </a:lnTo>
                    <a:lnTo>
                      <a:pt x="17280" y="3086"/>
                    </a:lnTo>
                    <a:lnTo>
                      <a:pt x="15840" y="0"/>
                    </a:lnTo>
                    <a:lnTo>
                      <a:pt x="0" y="10800"/>
                    </a:lnTo>
                    <a:lnTo>
                      <a:pt x="1440" y="13886"/>
                    </a:lnTo>
                    <a:lnTo>
                      <a:pt x="12960" y="6171"/>
                    </a:lnTo>
                    <a:lnTo>
                      <a:pt x="12960" y="6171"/>
                    </a:lnTo>
                    <a:lnTo>
                      <a:pt x="4320" y="18514"/>
                    </a:lnTo>
                    <a:lnTo>
                      <a:pt x="5760" y="21600"/>
                    </a:lnTo>
                    <a:lnTo>
                      <a:pt x="21600" y="10800"/>
                    </a:lnTo>
                    <a:lnTo>
                      <a:pt x="20160" y="7714"/>
                    </a:lnTo>
                    <a:lnTo>
                      <a:pt x="10080" y="1542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6" name="Shape 666"/>
              <p:cNvSpPr/>
              <p:nvPr/>
            </p:nvSpPr>
            <p:spPr>
              <a:xfrm>
                <a:off x="7404" y="2451215"/>
                <a:ext cx="9526" cy="19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7" name="Shape 667"/>
              <p:cNvSpPr/>
              <p:nvPr/>
            </p:nvSpPr>
            <p:spPr>
              <a:xfrm>
                <a:off x="7404" y="416040"/>
                <a:ext cx="47626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60" y="21600"/>
                    </a:moveTo>
                    <a:lnTo>
                      <a:pt x="12960" y="21600"/>
                    </a:lnTo>
                    <a:lnTo>
                      <a:pt x="21600" y="18900"/>
                    </a:lnTo>
                    <a:lnTo>
                      <a:pt x="0" y="0"/>
                    </a:lnTo>
                    <a:lnTo>
                      <a:pt x="0" y="10800"/>
                    </a:lnTo>
                    <a:lnTo>
                      <a:pt x="12960" y="21600"/>
                    </a:lnTo>
                    <a:lnTo>
                      <a:pt x="12960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7404" y="2460740"/>
                <a:ext cx="57151" cy="104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400" y="0"/>
                    </a:lnTo>
                    <a:lnTo>
                      <a:pt x="14400" y="0"/>
                    </a:lnTo>
                    <a:lnTo>
                      <a:pt x="0" y="11782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69" name="Shape 669"/>
              <p:cNvSpPr/>
              <p:nvPr/>
            </p:nvSpPr>
            <p:spPr>
              <a:xfrm rot="240000">
                <a:off x="1864779" y="1441383"/>
                <a:ext cx="255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70" name="Shape 670"/>
              <p:cNvSpPr/>
              <p:nvPr/>
            </p:nvSpPr>
            <p:spPr>
              <a:xfrm rot="16020000">
                <a:off x="456078" y="147734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216954" y="2034160"/>
                <a:ext cx="224302" cy="24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7850" y="8375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72" name="Shape 672"/>
              <p:cNvSpPr/>
              <p:nvPr/>
            </p:nvSpPr>
            <p:spPr>
              <a:xfrm rot="18720000">
                <a:off x="978811" y="1997882"/>
                <a:ext cx="105921" cy="108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6950" y="6411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73" name="Shape 673"/>
              <p:cNvSpPr/>
              <p:nvPr/>
            </p:nvSpPr>
            <p:spPr>
              <a:xfrm>
                <a:off x="369354" y="333490"/>
                <a:ext cx="552451" cy="201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814" y="9883"/>
                    </a:lnTo>
                    <a:lnTo>
                      <a:pt x="21600" y="21600"/>
                    </a:lnTo>
                    <a:lnTo>
                      <a:pt x="3352" y="1147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6E717E"/>
                  </a:gs>
                  <a:gs pos="100000">
                    <a:srgbClr val="6B6E7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74" name="Shape 674"/>
              <p:cNvSpPr/>
              <p:nvPr/>
            </p:nvSpPr>
            <p:spPr>
              <a:xfrm rot="19920000">
                <a:off x="466142" y="1196976"/>
                <a:ext cx="350838" cy="276226"/>
              </a:xfrm>
              <a:prstGeom prst="ellipse">
                <a:avLst/>
              </a:prstGeom>
              <a:gradFill flip="none" rotWithShape="1">
                <a:gsLst>
                  <a:gs pos="0">
                    <a:srgbClr val="656774"/>
                  </a:gs>
                  <a:gs pos="50000">
                    <a:srgbClr val="6E717E"/>
                  </a:gs>
                  <a:gs pos="100000">
                    <a:srgbClr val="656774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</p:grpSp>
      <p:sp>
        <p:nvSpPr>
          <p:cNvPr id="677" name="Shape 677"/>
          <p:cNvSpPr/>
          <p:nvPr>
            <p:ph type="title"/>
          </p:nvPr>
        </p:nvSpPr>
        <p:spPr>
          <a:xfrm>
            <a:off x="301625" y="0"/>
            <a:ext cx="8540750" cy="1600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ED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ED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8" name="Shape 678"/>
          <p:cNvSpPr/>
          <p:nvPr>
            <p:ph type="body" idx="1"/>
          </p:nvPr>
        </p:nvSpPr>
        <p:spPr>
          <a:xfrm>
            <a:off x="301625" y="1600200"/>
            <a:ext cx="8540750" cy="5257800"/>
          </a:xfrm>
          <a:prstGeom prst="rect">
            <a:avLst/>
          </a:prstGeom>
        </p:spPr>
        <p:txBody>
          <a:bodyPr/>
          <a:lstStyle>
            <a:lvl1pPr>
              <a:buClr>
                <a:srgbClr val="B1C956"/>
              </a:buClr>
              <a:buSzPct val="80000"/>
              <a:buFont typeface="Wingdings 3"/>
              <a:buChar char="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>
              <a:buClr>
                <a:srgbClr val="80B7C4"/>
              </a:buClr>
              <a:buFont typeface="Wingdings"/>
              <a:buChar char="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>
              <a:buClr>
                <a:srgbClr val="B1C956"/>
              </a:buClr>
              <a:buSzPct val="80000"/>
              <a:buFont typeface="Wingdings 3"/>
              <a:buChar char="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>
              <a:buClr>
                <a:srgbClr val="80B7C4"/>
              </a:buClr>
              <a:buFont typeface="Wingdings"/>
              <a:buChar char="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>
              <a:buClr>
                <a:srgbClr val="B1C956"/>
              </a:buClr>
              <a:buSzPct val="80000"/>
              <a:buFont typeface="Wingdings 3"/>
              <a:buChar char="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9" name="Shape 679"/>
          <p:cNvSpPr/>
          <p:nvPr>
            <p:ph type="sldNum" sz="quarter" idx="2"/>
          </p:nvPr>
        </p:nvSpPr>
        <p:spPr>
          <a:xfrm>
            <a:off x="7570006" y="6245225"/>
            <a:ext cx="255563" cy="23714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ss">
    <p:bg>
      <p:bgPr>
        <a:gradFill flip="none" rotWithShape="1">
          <a:gsLst>
            <a:gs pos="0">
              <a:srgbClr val="646675"/>
            </a:gs>
            <a:gs pos="100000">
              <a:srgbClr val="6D707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roup 836"/>
          <p:cNvGrpSpPr/>
          <p:nvPr/>
        </p:nvGrpSpPr>
        <p:grpSpPr>
          <a:xfrm>
            <a:off x="3707" y="1422400"/>
            <a:ext cx="9143468" cy="5435600"/>
            <a:chOff x="0" y="0"/>
            <a:chExt cx="9143467" cy="5435600"/>
          </a:xfrm>
        </p:grpSpPr>
        <p:grpSp>
          <p:nvGrpSpPr>
            <p:cNvPr id="699" name="Group 699"/>
            <p:cNvGrpSpPr/>
            <p:nvPr/>
          </p:nvGrpSpPr>
          <p:grpSpPr>
            <a:xfrm>
              <a:off x="28042" y="0"/>
              <a:ext cx="9115426" cy="5435600"/>
              <a:chOff x="0" y="0"/>
              <a:chExt cx="9115425" cy="5435600"/>
            </a:xfrm>
          </p:grpSpPr>
          <p:sp>
            <p:nvSpPr>
              <p:cNvPr id="686" name="Shape 686"/>
              <p:cNvSpPr/>
              <p:nvPr/>
            </p:nvSpPr>
            <p:spPr>
              <a:xfrm>
                <a:off x="2189162" y="349250"/>
                <a:ext cx="4468813" cy="3349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90" y="870"/>
                    </a:moveTo>
                    <a:lnTo>
                      <a:pt x="4819" y="4484"/>
                    </a:lnTo>
                    <a:lnTo>
                      <a:pt x="506" y="4822"/>
                    </a:lnTo>
                    <a:lnTo>
                      <a:pt x="0" y="6419"/>
                    </a:lnTo>
                    <a:lnTo>
                      <a:pt x="2854" y="10503"/>
                    </a:lnTo>
                    <a:lnTo>
                      <a:pt x="4688" y="9234"/>
                    </a:lnTo>
                    <a:lnTo>
                      <a:pt x="7612" y="11107"/>
                    </a:lnTo>
                    <a:lnTo>
                      <a:pt x="8563" y="13707"/>
                    </a:lnTo>
                    <a:lnTo>
                      <a:pt x="8310" y="14844"/>
                    </a:lnTo>
                    <a:lnTo>
                      <a:pt x="8625" y="16983"/>
                    </a:lnTo>
                    <a:lnTo>
                      <a:pt x="8816" y="20464"/>
                    </a:lnTo>
                    <a:lnTo>
                      <a:pt x="11226" y="21600"/>
                    </a:lnTo>
                    <a:lnTo>
                      <a:pt x="12937" y="20730"/>
                    </a:lnTo>
                    <a:lnTo>
                      <a:pt x="12300" y="18191"/>
                    </a:lnTo>
                    <a:lnTo>
                      <a:pt x="15277" y="15918"/>
                    </a:lnTo>
                    <a:lnTo>
                      <a:pt x="17503" y="15785"/>
                    </a:lnTo>
                    <a:lnTo>
                      <a:pt x="18769" y="13912"/>
                    </a:lnTo>
                    <a:lnTo>
                      <a:pt x="18116" y="10247"/>
                    </a:lnTo>
                    <a:lnTo>
                      <a:pt x="19996" y="9142"/>
                    </a:lnTo>
                    <a:lnTo>
                      <a:pt x="21600" y="4648"/>
                    </a:lnTo>
                    <a:lnTo>
                      <a:pt x="19321" y="0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1035050" y="349250"/>
                <a:ext cx="6296025" cy="375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750" y="593"/>
                    </a:moveTo>
                    <a:lnTo>
                      <a:pt x="6252" y="2392"/>
                    </a:lnTo>
                    <a:lnTo>
                      <a:pt x="5087" y="1972"/>
                    </a:lnTo>
                    <a:lnTo>
                      <a:pt x="2881" y="2867"/>
                    </a:lnTo>
                    <a:lnTo>
                      <a:pt x="948" y="2985"/>
                    </a:lnTo>
                    <a:lnTo>
                      <a:pt x="0" y="5733"/>
                    </a:lnTo>
                    <a:lnTo>
                      <a:pt x="496" y="6628"/>
                    </a:lnTo>
                    <a:lnTo>
                      <a:pt x="1258" y="5971"/>
                    </a:lnTo>
                    <a:lnTo>
                      <a:pt x="2342" y="6272"/>
                    </a:lnTo>
                    <a:lnTo>
                      <a:pt x="2745" y="7760"/>
                    </a:lnTo>
                    <a:lnTo>
                      <a:pt x="1890" y="9312"/>
                    </a:lnTo>
                    <a:lnTo>
                      <a:pt x="2881" y="10444"/>
                    </a:lnTo>
                    <a:lnTo>
                      <a:pt x="3959" y="10088"/>
                    </a:lnTo>
                    <a:lnTo>
                      <a:pt x="4907" y="11101"/>
                    </a:lnTo>
                    <a:lnTo>
                      <a:pt x="6841" y="11220"/>
                    </a:lnTo>
                    <a:lnTo>
                      <a:pt x="8774" y="13009"/>
                    </a:lnTo>
                    <a:lnTo>
                      <a:pt x="9226" y="15273"/>
                    </a:lnTo>
                    <a:lnTo>
                      <a:pt x="8818" y="19336"/>
                    </a:lnTo>
                    <a:lnTo>
                      <a:pt x="9226" y="20705"/>
                    </a:lnTo>
                    <a:lnTo>
                      <a:pt x="11611" y="20468"/>
                    </a:lnTo>
                    <a:lnTo>
                      <a:pt x="12467" y="21600"/>
                    </a:lnTo>
                    <a:lnTo>
                      <a:pt x="14128" y="18679"/>
                    </a:lnTo>
                    <a:lnTo>
                      <a:pt x="13817" y="16588"/>
                    </a:lnTo>
                    <a:lnTo>
                      <a:pt x="15348" y="15273"/>
                    </a:lnTo>
                    <a:lnTo>
                      <a:pt x="16426" y="15693"/>
                    </a:lnTo>
                    <a:lnTo>
                      <a:pt x="17864" y="14744"/>
                    </a:lnTo>
                    <a:lnTo>
                      <a:pt x="18545" y="10718"/>
                    </a:lnTo>
                    <a:lnTo>
                      <a:pt x="19841" y="8417"/>
                    </a:lnTo>
                    <a:lnTo>
                      <a:pt x="21600" y="8180"/>
                    </a:lnTo>
                    <a:lnTo>
                      <a:pt x="21284" y="6692"/>
                    </a:lnTo>
                    <a:lnTo>
                      <a:pt x="19982" y="5140"/>
                    </a:lnTo>
                    <a:lnTo>
                      <a:pt x="20789" y="1917"/>
                    </a:lnTo>
                    <a:lnTo>
                      <a:pt x="19552" y="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0" y="274637"/>
                <a:ext cx="9099550" cy="493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" y="0"/>
                    </a:moveTo>
                    <a:lnTo>
                      <a:pt x="501" y="2280"/>
                    </a:lnTo>
                    <a:lnTo>
                      <a:pt x="0" y="4630"/>
                    </a:lnTo>
                    <a:lnTo>
                      <a:pt x="313" y="8488"/>
                    </a:lnTo>
                    <a:lnTo>
                      <a:pt x="1556" y="10532"/>
                    </a:lnTo>
                    <a:lnTo>
                      <a:pt x="3320" y="11818"/>
                    </a:lnTo>
                    <a:lnTo>
                      <a:pt x="5426" y="11478"/>
                    </a:lnTo>
                    <a:lnTo>
                      <a:pt x="6613" y="13487"/>
                    </a:lnTo>
                    <a:lnTo>
                      <a:pt x="6229" y="14780"/>
                    </a:lnTo>
                    <a:lnTo>
                      <a:pt x="4281" y="14891"/>
                    </a:lnTo>
                    <a:lnTo>
                      <a:pt x="3433" y="14050"/>
                    </a:lnTo>
                    <a:lnTo>
                      <a:pt x="2785" y="14891"/>
                    </a:lnTo>
                    <a:lnTo>
                      <a:pt x="3595" y="17547"/>
                    </a:lnTo>
                    <a:lnTo>
                      <a:pt x="3667" y="20196"/>
                    </a:lnTo>
                    <a:lnTo>
                      <a:pt x="5694" y="21600"/>
                    </a:lnTo>
                    <a:lnTo>
                      <a:pt x="6195" y="20314"/>
                    </a:lnTo>
                    <a:lnTo>
                      <a:pt x="7827" y="19445"/>
                    </a:lnTo>
                    <a:lnTo>
                      <a:pt x="9835" y="20592"/>
                    </a:lnTo>
                    <a:lnTo>
                      <a:pt x="12142" y="19549"/>
                    </a:lnTo>
                    <a:lnTo>
                      <a:pt x="12974" y="20314"/>
                    </a:lnTo>
                    <a:lnTo>
                      <a:pt x="14549" y="18409"/>
                    </a:lnTo>
                    <a:lnTo>
                      <a:pt x="15544" y="16066"/>
                    </a:lnTo>
                    <a:lnTo>
                      <a:pt x="16464" y="16115"/>
                    </a:lnTo>
                    <a:lnTo>
                      <a:pt x="17161" y="16998"/>
                    </a:lnTo>
                    <a:lnTo>
                      <a:pt x="18898" y="14891"/>
                    </a:lnTo>
                    <a:lnTo>
                      <a:pt x="20364" y="15190"/>
                    </a:lnTo>
                    <a:lnTo>
                      <a:pt x="21600" y="14384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352425" y="395287"/>
                <a:ext cx="8750300" cy="438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0" y="0"/>
                    </a:moveTo>
                    <a:lnTo>
                      <a:pt x="0" y="2630"/>
                    </a:lnTo>
                    <a:lnTo>
                      <a:pt x="321" y="6425"/>
                    </a:lnTo>
                    <a:lnTo>
                      <a:pt x="952" y="6832"/>
                    </a:lnTo>
                    <a:lnTo>
                      <a:pt x="1854" y="8507"/>
                    </a:lnTo>
                    <a:lnTo>
                      <a:pt x="2183" y="11277"/>
                    </a:lnTo>
                    <a:lnTo>
                      <a:pt x="3288" y="11731"/>
                    </a:lnTo>
                    <a:lnTo>
                      <a:pt x="4930" y="10557"/>
                    </a:lnTo>
                    <a:lnTo>
                      <a:pt x="5122" y="11684"/>
                    </a:lnTo>
                    <a:lnTo>
                      <a:pt x="6352" y="11841"/>
                    </a:lnTo>
                    <a:lnTo>
                      <a:pt x="7297" y="14596"/>
                    </a:lnTo>
                    <a:lnTo>
                      <a:pt x="6536" y="16951"/>
                    </a:lnTo>
                    <a:lnTo>
                      <a:pt x="5126" y="17350"/>
                    </a:lnTo>
                    <a:lnTo>
                      <a:pt x="3887" y="16998"/>
                    </a:lnTo>
                    <a:lnTo>
                      <a:pt x="3539" y="17562"/>
                    </a:lnTo>
                    <a:lnTo>
                      <a:pt x="3950" y="18900"/>
                    </a:lnTo>
                    <a:lnTo>
                      <a:pt x="3887" y="19863"/>
                    </a:lnTo>
                    <a:lnTo>
                      <a:pt x="4456" y="21600"/>
                    </a:lnTo>
                    <a:lnTo>
                      <a:pt x="6509" y="20528"/>
                    </a:lnTo>
                    <a:lnTo>
                      <a:pt x="6760" y="19503"/>
                    </a:lnTo>
                    <a:lnTo>
                      <a:pt x="7426" y="19964"/>
                    </a:lnTo>
                    <a:lnTo>
                      <a:pt x="9162" y="19158"/>
                    </a:lnTo>
                    <a:lnTo>
                      <a:pt x="9573" y="21240"/>
                    </a:lnTo>
                    <a:lnTo>
                      <a:pt x="11247" y="19886"/>
                    </a:lnTo>
                    <a:lnTo>
                      <a:pt x="12791" y="20277"/>
                    </a:lnTo>
                    <a:lnTo>
                      <a:pt x="13802" y="18994"/>
                    </a:lnTo>
                    <a:lnTo>
                      <a:pt x="14084" y="16286"/>
                    </a:lnTo>
                    <a:lnTo>
                      <a:pt x="15726" y="16333"/>
                    </a:lnTo>
                    <a:lnTo>
                      <a:pt x="15949" y="15057"/>
                    </a:lnTo>
                    <a:lnTo>
                      <a:pt x="16611" y="15112"/>
                    </a:lnTo>
                    <a:lnTo>
                      <a:pt x="17497" y="16388"/>
                    </a:lnTo>
                    <a:lnTo>
                      <a:pt x="18951" y="14197"/>
                    </a:lnTo>
                    <a:lnTo>
                      <a:pt x="20475" y="13970"/>
                    </a:lnTo>
                    <a:lnTo>
                      <a:pt x="21032" y="12295"/>
                    </a:lnTo>
                    <a:lnTo>
                      <a:pt x="21600" y="12404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7651750" y="139700"/>
                <a:ext cx="1254125" cy="1887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01" y="0"/>
                    </a:moveTo>
                    <a:lnTo>
                      <a:pt x="5742" y="4233"/>
                    </a:lnTo>
                    <a:lnTo>
                      <a:pt x="4347" y="11681"/>
                    </a:lnTo>
                    <a:lnTo>
                      <a:pt x="12413" y="14006"/>
                    </a:lnTo>
                    <a:lnTo>
                      <a:pt x="16542" y="19002"/>
                    </a:lnTo>
                    <a:lnTo>
                      <a:pt x="21600" y="21600"/>
                    </a:lnTo>
                    <a:lnTo>
                      <a:pt x="14765" y="20183"/>
                    </a:lnTo>
                    <a:lnTo>
                      <a:pt x="9925" y="16041"/>
                    </a:lnTo>
                    <a:lnTo>
                      <a:pt x="3801" y="15478"/>
                    </a:lnTo>
                    <a:lnTo>
                      <a:pt x="0" y="9065"/>
                    </a:lnTo>
                    <a:lnTo>
                      <a:pt x="1312" y="3797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8180387" y="0"/>
                <a:ext cx="919163" cy="1773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775" y="6343"/>
                    </a:lnTo>
                    <a:lnTo>
                      <a:pt x="336" y="12743"/>
                    </a:lnTo>
                    <a:lnTo>
                      <a:pt x="1492" y="14755"/>
                    </a:lnTo>
                    <a:lnTo>
                      <a:pt x="8730" y="14290"/>
                    </a:lnTo>
                    <a:lnTo>
                      <a:pt x="12833" y="20401"/>
                    </a:lnTo>
                    <a:lnTo>
                      <a:pt x="21600" y="2160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5192712" y="114300"/>
                <a:ext cx="3922713" cy="380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73" y="0"/>
                    </a:moveTo>
                    <a:lnTo>
                      <a:pt x="10306" y="2028"/>
                    </a:lnTo>
                    <a:lnTo>
                      <a:pt x="12177" y="3056"/>
                    </a:lnTo>
                    <a:lnTo>
                      <a:pt x="12273" y="4940"/>
                    </a:lnTo>
                    <a:lnTo>
                      <a:pt x="11731" y="6599"/>
                    </a:lnTo>
                    <a:lnTo>
                      <a:pt x="12535" y="8339"/>
                    </a:lnTo>
                    <a:lnTo>
                      <a:pt x="12719" y="9998"/>
                    </a:lnTo>
                    <a:lnTo>
                      <a:pt x="11460" y="10295"/>
                    </a:lnTo>
                    <a:lnTo>
                      <a:pt x="8095" y="12477"/>
                    </a:lnTo>
                    <a:lnTo>
                      <a:pt x="8523" y="13126"/>
                    </a:lnTo>
                    <a:lnTo>
                      <a:pt x="8357" y="14640"/>
                    </a:lnTo>
                    <a:lnTo>
                      <a:pt x="6836" y="16380"/>
                    </a:lnTo>
                    <a:lnTo>
                      <a:pt x="4712" y="17832"/>
                    </a:lnTo>
                    <a:lnTo>
                      <a:pt x="1329" y="18264"/>
                    </a:lnTo>
                    <a:lnTo>
                      <a:pt x="166" y="20293"/>
                    </a:lnTo>
                    <a:lnTo>
                      <a:pt x="0" y="21600"/>
                    </a:lnTo>
                    <a:lnTo>
                      <a:pt x="1862" y="19644"/>
                    </a:lnTo>
                    <a:lnTo>
                      <a:pt x="5498" y="18841"/>
                    </a:lnTo>
                    <a:lnTo>
                      <a:pt x="7815" y="17183"/>
                    </a:lnTo>
                    <a:lnTo>
                      <a:pt x="10752" y="17904"/>
                    </a:lnTo>
                    <a:lnTo>
                      <a:pt x="14581" y="17183"/>
                    </a:lnTo>
                    <a:lnTo>
                      <a:pt x="17334" y="15731"/>
                    </a:lnTo>
                    <a:lnTo>
                      <a:pt x="17605" y="14424"/>
                    </a:lnTo>
                    <a:lnTo>
                      <a:pt x="19555" y="13486"/>
                    </a:lnTo>
                    <a:lnTo>
                      <a:pt x="20621" y="13991"/>
                    </a:lnTo>
                    <a:lnTo>
                      <a:pt x="21600" y="13333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3724275" y="271462"/>
                <a:ext cx="2220913" cy="2141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73" y="2482"/>
                    </a:moveTo>
                    <a:lnTo>
                      <a:pt x="6500" y="2482"/>
                    </a:lnTo>
                    <a:lnTo>
                      <a:pt x="3165" y="8118"/>
                    </a:lnTo>
                    <a:lnTo>
                      <a:pt x="0" y="10776"/>
                    </a:lnTo>
                    <a:lnTo>
                      <a:pt x="7519" y="12537"/>
                    </a:lnTo>
                    <a:lnTo>
                      <a:pt x="6562" y="16156"/>
                    </a:lnTo>
                    <a:lnTo>
                      <a:pt x="9526" y="17389"/>
                    </a:lnTo>
                    <a:lnTo>
                      <a:pt x="7689" y="21600"/>
                    </a:lnTo>
                    <a:lnTo>
                      <a:pt x="14837" y="16572"/>
                    </a:lnTo>
                    <a:lnTo>
                      <a:pt x="14297" y="12425"/>
                    </a:lnTo>
                    <a:lnTo>
                      <a:pt x="18234" y="11993"/>
                    </a:lnTo>
                    <a:lnTo>
                      <a:pt x="21600" y="9623"/>
                    </a:lnTo>
                    <a:lnTo>
                      <a:pt x="20303" y="6661"/>
                    </a:lnTo>
                    <a:lnTo>
                      <a:pt x="20705" y="3138"/>
                    </a:lnTo>
                    <a:lnTo>
                      <a:pt x="18080" y="2626"/>
                    </a:lnTo>
                    <a:lnTo>
                      <a:pt x="14328" y="0"/>
                    </a:lnTo>
                    <a:lnTo>
                      <a:pt x="9573" y="2482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6754812" y="1801812"/>
                <a:ext cx="1993901" cy="1285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65" y="4880"/>
                    </a:moveTo>
                    <a:lnTo>
                      <a:pt x="13070" y="880"/>
                    </a:lnTo>
                    <a:lnTo>
                      <a:pt x="15203" y="0"/>
                    </a:lnTo>
                    <a:lnTo>
                      <a:pt x="16905" y="2080"/>
                    </a:lnTo>
                    <a:lnTo>
                      <a:pt x="18608" y="6613"/>
                    </a:lnTo>
                    <a:lnTo>
                      <a:pt x="21600" y="6107"/>
                    </a:lnTo>
                    <a:lnTo>
                      <a:pt x="21462" y="9573"/>
                    </a:lnTo>
                    <a:lnTo>
                      <a:pt x="17473" y="11493"/>
                    </a:lnTo>
                    <a:lnTo>
                      <a:pt x="15117" y="11120"/>
                    </a:lnTo>
                    <a:lnTo>
                      <a:pt x="12365" y="12827"/>
                    </a:lnTo>
                    <a:lnTo>
                      <a:pt x="10164" y="16880"/>
                    </a:lnTo>
                    <a:lnTo>
                      <a:pt x="7275" y="14320"/>
                    </a:lnTo>
                    <a:lnTo>
                      <a:pt x="4403" y="21600"/>
                    </a:lnTo>
                    <a:lnTo>
                      <a:pt x="1135" y="20373"/>
                    </a:lnTo>
                    <a:lnTo>
                      <a:pt x="0" y="16027"/>
                    </a:lnTo>
                    <a:lnTo>
                      <a:pt x="2700" y="12880"/>
                    </a:lnTo>
                    <a:lnTo>
                      <a:pt x="4265" y="7493"/>
                    </a:lnTo>
                    <a:lnTo>
                      <a:pt x="7532" y="4000"/>
                    </a:lnTo>
                    <a:lnTo>
                      <a:pt x="12365" y="504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4594225" y="4095750"/>
                <a:ext cx="4521200" cy="1250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24" y="439"/>
                    </a:moveTo>
                    <a:lnTo>
                      <a:pt x="18908" y="0"/>
                    </a:lnTo>
                    <a:lnTo>
                      <a:pt x="17277" y="2220"/>
                    </a:lnTo>
                    <a:lnTo>
                      <a:pt x="14683" y="1206"/>
                    </a:lnTo>
                    <a:lnTo>
                      <a:pt x="13189" y="9704"/>
                    </a:lnTo>
                    <a:lnTo>
                      <a:pt x="12135" y="5811"/>
                    </a:lnTo>
                    <a:lnTo>
                      <a:pt x="10254" y="8443"/>
                    </a:lnTo>
                    <a:lnTo>
                      <a:pt x="10959" y="14117"/>
                    </a:lnTo>
                    <a:lnTo>
                      <a:pt x="8130" y="11293"/>
                    </a:lnTo>
                    <a:lnTo>
                      <a:pt x="6735" y="14802"/>
                    </a:lnTo>
                    <a:lnTo>
                      <a:pt x="0" y="18091"/>
                    </a:lnTo>
                    <a:lnTo>
                      <a:pt x="2184" y="21600"/>
                    </a:lnTo>
                    <a:lnTo>
                      <a:pt x="7888" y="18530"/>
                    </a:lnTo>
                    <a:lnTo>
                      <a:pt x="9647" y="20504"/>
                    </a:lnTo>
                    <a:lnTo>
                      <a:pt x="15897" y="18941"/>
                    </a:lnTo>
                    <a:lnTo>
                      <a:pt x="17596" y="20504"/>
                    </a:lnTo>
                    <a:lnTo>
                      <a:pt x="18627" y="16337"/>
                    </a:lnTo>
                    <a:lnTo>
                      <a:pt x="20569" y="19626"/>
                    </a:lnTo>
                    <a:lnTo>
                      <a:pt x="20599" y="9292"/>
                    </a:lnTo>
                    <a:lnTo>
                      <a:pt x="21600" y="7072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8609012" y="41275"/>
                <a:ext cx="506413" cy="1355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77" y="7917"/>
                    </a:lnTo>
                    <a:lnTo>
                      <a:pt x="7177" y="16036"/>
                    </a:lnTo>
                    <a:lnTo>
                      <a:pt x="18147" y="21600"/>
                    </a:lnTo>
                    <a:lnTo>
                      <a:pt x="18824" y="14594"/>
                    </a:lnTo>
                    <a:lnTo>
                      <a:pt x="16115" y="10117"/>
                    </a:lnTo>
                    <a:lnTo>
                      <a:pt x="21600" y="607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7832725" y="4241800"/>
                <a:ext cx="1025525" cy="622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52" y="0"/>
                    </a:moveTo>
                    <a:lnTo>
                      <a:pt x="10700" y="3361"/>
                    </a:lnTo>
                    <a:lnTo>
                      <a:pt x="7958" y="6006"/>
                    </a:lnTo>
                    <a:lnTo>
                      <a:pt x="4815" y="11902"/>
                    </a:lnTo>
                    <a:lnTo>
                      <a:pt x="0" y="21600"/>
                    </a:lnTo>
                    <a:lnTo>
                      <a:pt x="12037" y="14492"/>
                    </a:lnTo>
                    <a:lnTo>
                      <a:pt x="14445" y="10029"/>
                    </a:lnTo>
                    <a:lnTo>
                      <a:pt x="21600" y="7824"/>
                    </a:lnTo>
                    <a:lnTo>
                      <a:pt x="16852" y="0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698" name="Shape 698"/>
              <p:cNvSpPr/>
              <p:nvPr/>
            </p:nvSpPr>
            <p:spPr>
              <a:xfrm>
                <a:off x="47625" y="2387600"/>
                <a:ext cx="4343400" cy="304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58" y="3780"/>
                    </a:lnTo>
                    <a:lnTo>
                      <a:pt x="3032" y="4320"/>
                    </a:lnTo>
                    <a:lnTo>
                      <a:pt x="4547" y="8100"/>
                    </a:lnTo>
                    <a:lnTo>
                      <a:pt x="4168" y="10800"/>
                    </a:lnTo>
                    <a:lnTo>
                      <a:pt x="5305" y="12420"/>
                    </a:lnTo>
                    <a:lnTo>
                      <a:pt x="4547" y="15660"/>
                    </a:lnTo>
                    <a:lnTo>
                      <a:pt x="4926" y="18360"/>
                    </a:lnTo>
                    <a:lnTo>
                      <a:pt x="11747" y="21060"/>
                    </a:lnTo>
                    <a:lnTo>
                      <a:pt x="13263" y="19440"/>
                    </a:lnTo>
                    <a:lnTo>
                      <a:pt x="17432" y="19440"/>
                    </a:lnTo>
                    <a:lnTo>
                      <a:pt x="18189" y="18360"/>
                    </a:lnTo>
                    <a:lnTo>
                      <a:pt x="21600" y="21060"/>
                    </a:lnTo>
                    <a:lnTo>
                      <a:pt x="20842" y="21600"/>
                    </a:lnTo>
                    <a:lnTo>
                      <a:pt x="18189" y="20520"/>
                    </a:lnTo>
                    <a:lnTo>
                      <a:pt x="17053" y="21060"/>
                    </a:lnTo>
                    <a:lnTo>
                      <a:pt x="12884" y="21600"/>
                    </a:lnTo>
                    <a:lnTo>
                      <a:pt x="11368" y="21600"/>
                    </a:lnTo>
                    <a:lnTo>
                      <a:pt x="3789" y="20520"/>
                    </a:lnTo>
                    <a:lnTo>
                      <a:pt x="1516" y="21060"/>
                    </a:lnTo>
                    <a:lnTo>
                      <a:pt x="758" y="18900"/>
                    </a:lnTo>
                    <a:lnTo>
                      <a:pt x="2274" y="16200"/>
                    </a:lnTo>
                    <a:lnTo>
                      <a:pt x="2653" y="12420"/>
                    </a:lnTo>
                    <a:lnTo>
                      <a:pt x="1137" y="9720"/>
                    </a:lnTo>
                    <a:lnTo>
                      <a:pt x="1895" y="7020"/>
                    </a:lnTo>
                    <a:lnTo>
                      <a:pt x="379" y="594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  <p:grpSp>
          <p:nvGrpSpPr>
            <p:cNvPr id="835" name="Group 835"/>
            <p:cNvGrpSpPr/>
            <p:nvPr/>
          </p:nvGrpSpPr>
          <p:grpSpPr>
            <a:xfrm>
              <a:off x="0" y="2217622"/>
              <a:ext cx="2193573" cy="2694914"/>
              <a:chOff x="0" y="0"/>
              <a:chExt cx="2193572" cy="2694913"/>
            </a:xfrm>
          </p:grpSpPr>
          <p:sp>
            <p:nvSpPr>
              <p:cNvPr id="700" name="Shape 700"/>
              <p:cNvSpPr/>
              <p:nvPr/>
            </p:nvSpPr>
            <p:spPr>
              <a:xfrm rot="6780000">
                <a:off x="95230" y="25235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1" name="Shape 701"/>
              <p:cNvSpPr/>
              <p:nvPr/>
            </p:nvSpPr>
            <p:spPr>
              <a:xfrm rot="6780000">
                <a:off x="49193" y="251876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2" name="Shape 702"/>
              <p:cNvSpPr/>
              <p:nvPr/>
            </p:nvSpPr>
            <p:spPr>
              <a:xfrm rot="6780000">
                <a:off x="6330" y="25108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3" name="Shape 703"/>
              <p:cNvSpPr/>
              <p:nvPr/>
            </p:nvSpPr>
            <p:spPr>
              <a:xfrm rot="6000000">
                <a:off x="328874" y="2525034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4" name="Shape 704"/>
              <p:cNvSpPr/>
              <p:nvPr/>
            </p:nvSpPr>
            <p:spPr>
              <a:xfrm rot="6000000">
                <a:off x="286012" y="253297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5" name="Shape 705"/>
              <p:cNvSpPr/>
              <p:nvPr/>
            </p:nvSpPr>
            <p:spPr>
              <a:xfrm rot="6240000">
                <a:off x="238236" y="253139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6" name="Shape 706"/>
              <p:cNvSpPr/>
              <p:nvPr/>
            </p:nvSpPr>
            <p:spPr>
              <a:xfrm rot="6240000">
                <a:off x="192377" y="252820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7" name="Shape 707"/>
              <p:cNvSpPr/>
              <p:nvPr/>
            </p:nvSpPr>
            <p:spPr>
              <a:xfrm rot="5400000">
                <a:off x="573041" y="250116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8" name="Shape 708"/>
              <p:cNvSpPr/>
              <p:nvPr/>
            </p:nvSpPr>
            <p:spPr>
              <a:xfrm rot="5400000">
                <a:off x="523829" y="250593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09" name="Shape 709"/>
              <p:cNvSpPr/>
              <p:nvPr/>
            </p:nvSpPr>
            <p:spPr>
              <a:xfrm rot="5580000">
                <a:off x="476460" y="251391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0" name="Shape 710"/>
              <p:cNvSpPr/>
              <p:nvPr/>
            </p:nvSpPr>
            <p:spPr>
              <a:xfrm rot="5760000">
                <a:off x="426059" y="2521884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1" name="Shape 711"/>
              <p:cNvSpPr/>
              <p:nvPr/>
            </p:nvSpPr>
            <p:spPr>
              <a:xfrm rot="4740000">
                <a:off x="815899" y="2437724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2" name="Shape 712"/>
              <p:cNvSpPr/>
              <p:nvPr/>
            </p:nvSpPr>
            <p:spPr>
              <a:xfrm rot="4920000">
                <a:off x="768680" y="2445662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3" name="Shape 713"/>
              <p:cNvSpPr/>
              <p:nvPr/>
            </p:nvSpPr>
            <p:spPr>
              <a:xfrm rot="4920000">
                <a:off x="721055" y="2467887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4" name="Shape 714"/>
              <p:cNvSpPr/>
              <p:nvPr/>
            </p:nvSpPr>
            <p:spPr>
              <a:xfrm rot="5040000">
                <a:off x="673380" y="247264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5" name="Shape 715"/>
              <p:cNvSpPr/>
              <p:nvPr/>
            </p:nvSpPr>
            <p:spPr>
              <a:xfrm rot="3840000">
                <a:off x="1050912" y="233145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6" name="Shape 716"/>
              <p:cNvSpPr/>
              <p:nvPr/>
            </p:nvSpPr>
            <p:spPr>
              <a:xfrm rot="3840000">
                <a:off x="1003287" y="2360025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7" name="Shape 717"/>
              <p:cNvSpPr/>
              <p:nvPr/>
            </p:nvSpPr>
            <p:spPr>
              <a:xfrm rot="4080000">
                <a:off x="957825" y="237732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8" name="Shape 718"/>
              <p:cNvSpPr/>
              <p:nvPr/>
            </p:nvSpPr>
            <p:spPr>
              <a:xfrm rot="4320000">
                <a:off x="909967" y="239802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19" name="Shape 719"/>
              <p:cNvSpPr/>
              <p:nvPr/>
            </p:nvSpPr>
            <p:spPr>
              <a:xfrm rot="3360000">
                <a:off x="1265583" y="22059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0" name="Shape 720"/>
              <p:cNvSpPr/>
              <p:nvPr/>
            </p:nvSpPr>
            <p:spPr>
              <a:xfrm rot="3360000">
                <a:off x="1222720" y="223130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1" name="Shape 721"/>
              <p:cNvSpPr/>
              <p:nvPr/>
            </p:nvSpPr>
            <p:spPr>
              <a:xfrm rot="3360000">
                <a:off x="1179858" y="225987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2" name="Shape 722"/>
              <p:cNvSpPr/>
              <p:nvPr/>
            </p:nvSpPr>
            <p:spPr>
              <a:xfrm rot="3840000">
                <a:off x="1135050" y="22870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3" name="Shape 723"/>
              <p:cNvSpPr/>
              <p:nvPr/>
            </p:nvSpPr>
            <p:spPr>
              <a:xfrm rot="2280000">
                <a:off x="1461725" y="205409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4" name="Shape 724"/>
              <p:cNvSpPr/>
              <p:nvPr/>
            </p:nvSpPr>
            <p:spPr>
              <a:xfrm rot="2280000">
                <a:off x="1423625" y="20842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5" name="Shape 725"/>
              <p:cNvSpPr/>
              <p:nvPr/>
            </p:nvSpPr>
            <p:spPr>
              <a:xfrm rot="2700000">
                <a:off x="1387806" y="211538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6" name="Shape 726"/>
              <p:cNvSpPr/>
              <p:nvPr/>
            </p:nvSpPr>
            <p:spPr>
              <a:xfrm rot="2700000">
                <a:off x="1346524" y="2143971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7" name="Shape 727"/>
              <p:cNvSpPr/>
              <p:nvPr/>
            </p:nvSpPr>
            <p:spPr>
              <a:xfrm rot="1500000">
                <a:off x="1626765" y="18730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8" name="Shape 728"/>
              <p:cNvSpPr/>
              <p:nvPr/>
            </p:nvSpPr>
            <p:spPr>
              <a:xfrm rot="1500000">
                <a:off x="1598190" y="19111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29" name="Shape 729"/>
              <p:cNvSpPr/>
              <p:nvPr/>
            </p:nvSpPr>
            <p:spPr>
              <a:xfrm rot="1800000">
                <a:off x="1567851" y="194653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0" name="Shape 730"/>
              <p:cNvSpPr/>
              <p:nvPr/>
            </p:nvSpPr>
            <p:spPr>
              <a:xfrm rot="1800000">
                <a:off x="1534513" y="198622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1" name="Shape 731"/>
              <p:cNvSpPr/>
              <p:nvPr/>
            </p:nvSpPr>
            <p:spPr>
              <a:xfrm rot="840000">
                <a:off x="1763182" y="168601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2" name="Shape 732"/>
              <p:cNvSpPr/>
              <p:nvPr/>
            </p:nvSpPr>
            <p:spPr>
              <a:xfrm rot="840000">
                <a:off x="1742544" y="172252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3" name="Shape 733"/>
              <p:cNvSpPr/>
              <p:nvPr/>
            </p:nvSpPr>
            <p:spPr>
              <a:xfrm rot="1320000">
                <a:off x="1720279" y="176398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4" name="Shape 734"/>
              <p:cNvSpPr/>
              <p:nvPr/>
            </p:nvSpPr>
            <p:spPr>
              <a:xfrm rot="1320000">
                <a:off x="1685354" y="1797320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5" name="Shape 735"/>
              <p:cNvSpPr/>
              <p:nvPr/>
            </p:nvSpPr>
            <p:spPr>
              <a:xfrm rot="480000">
                <a:off x="1856844" y="147984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6" name="Shape 736"/>
              <p:cNvSpPr/>
              <p:nvPr/>
            </p:nvSpPr>
            <p:spPr>
              <a:xfrm rot="540000">
                <a:off x="1840972" y="1518994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7" name="Shape 737"/>
              <p:cNvSpPr/>
              <p:nvPr/>
            </p:nvSpPr>
            <p:spPr>
              <a:xfrm rot="720000">
                <a:off x="1828284" y="156037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8" name="Shape 738"/>
              <p:cNvSpPr/>
              <p:nvPr/>
            </p:nvSpPr>
            <p:spPr>
              <a:xfrm rot="720000">
                <a:off x="1807642" y="160484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39" name="Shape 739"/>
              <p:cNvSpPr/>
              <p:nvPr/>
            </p:nvSpPr>
            <p:spPr>
              <a:xfrm rot="21300000">
                <a:off x="1918761" y="12749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0" name="Shape 740"/>
              <p:cNvSpPr/>
              <p:nvPr/>
            </p:nvSpPr>
            <p:spPr>
              <a:xfrm>
                <a:off x="1902879" y="1316152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1" name="Shape 741"/>
              <p:cNvSpPr/>
              <p:nvPr/>
            </p:nvSpPr>
            <p:spPr>
              <a:xfrm>
                <a:off x="1901292" y="1355840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2" name="Shape 742"/>
              <p:cNvSpPr/>
              <p:nvPr/>
            </p:nvSpPr>
            <p:spPr>
              <a:xfrm rot="240000">
                <a:off x="1883869" y="1397592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3" name="Shape 743"/>
              <p:cNvSpPr/>
              <p:nvPr/>
            </p:nvSpPr>
            <p:spPr>
              <a:xfrm rot="20940000">
                <a:off x="1931480" y="1066491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4" name="Shape 744"/>
              <p:cNvSpPr/>
              <p:nvPr/>
            </p:nvSpPr>
            <p:spPr>
              <a:xfrm rot="21120000">
                <a:off x="1933042" y="11081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5" name="Shape 745"/>
              <p:cNvSpPr/>
              <p:nvPr/>
            </p:nvSpPr>
            <p:spPr>
              <a:xfrm rot="21120000">
                <a:off x="1933042" y="11462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6" name="Shape 746"/>
              <p:cNvSpPr/>
              <p:nvPr/>
            </p:nvSpPr>
            <p:spPr>
              <a:xfrm rot="21300000">
                <a:off x="1931490" y="118810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7" name="Shape 747"/>
              <p:cNvSpPr/>
              <p:nvPr/>
            </p:nvSpPr>
            <p:spPr>
              <a:xfrm rot="20460000">
                <a:off x="1912375" y="87337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8" name="Shape 748"/>
              <p:cNvSpPr/>
              <p:nvPr/>
            </p:nvSpPr>
            <p:spPr>
              <a:xfrm rot="20640000">
                <a:off x="1921955" y="9064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49" name="Shape 749"/>
              <p:cNvSpPr/>
              <p:nvPr/>
            </p:nvSpPr>
            <p:spPr>
              <a:xfrm rot="20640000">
                <a:off x="1926718" y="9445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0" name="Shape 750"/>
              <p:cNvSpPr/>
              <p:nvPr/>
            </p:nvSpPr>
            <p:spPr>
              <a:xfrm rot="20820000">
                <a:off x="1931503" y="98704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1" name="Shape 751"/>
              <p:cNvSpPr/>
              <p:nvPr/>
            </p:nvSpPr>
            <p:spPr>
              <a:xfrm rot="20040000">
                <a:off x="1845630" y="68935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2" name="Shape 752"/>
              <p:cNvSpPr/>
              <p:nvPr/>
            </p:nvSpPr>
            <p:spPr>
              <a:xfrm rot="20280000">
                <a:off x="1863300" y="728397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3" name="Shape 753"/>
              <p:cNvSpPr/>
              <p:nvPr/>
            </p:nvSpPr>
            <p:spPr>
              <a:xfrm rot="20280000">
                <a:off x="1876000" y="76490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4" name="Shape 754"/>
              <p:cNvSpPr/>
              <p:nvPr/>
            </p:nvSpPr>
            <p:spPr>
              <a:xfrm rot="20280000">
                <a:off x="1891875" y="79665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5" name="Shape 755"/>
              <p:cNvSpPr/>
              <p:nvPr/>
            </p:nvSpPr>
            <p:spPr>
              <a:xfrm rot="19680000">
                <a:off x="1744201" y="53179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6" name="Shape 756"/>
              <p:cNvSpPr/>
              <p:nvPr/>
            </p:nvSpPr>
            <p:spPr>
              <a:xfrm rot="19740000">
                <a:off x="1764643" y="55916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7" name="Shape 757"/>
              <p:cNvSpPr/>
              <p:nvPr/>
            </p:nvSpPr>
            <p:spPr>
              <a:xfrm rot="19860000">
                <a:off x="1788669" y="59364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8" name="Shape 758"/>
              <p:cNvSpPr/>
              <p:nvPr/>
            </p:nvSpPr>
            <p:spPr>
              <a:xfrm rot="19860000">
                <a:off x="1809306" y="62063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59" name="Shape 759"/>
              <p:cNvSpPr/>
              <p:nvPr/>
            </p:nvSpPr>
            <p:spPr>
              <a:xfrm rot="19140000">
                <a:off x="1606091" y="38896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0" name="Shape 760"/>
              <p:cNvSpPr/>
              <p:nvPr/>
            </p:nvSpPr>
            <p:spPr>
              <a:xfrm rot="19140000">
                <a:off x="1639428" y="41912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1" name="Shape 761"/>
              <p:cNvSpPr/>
              <p:nvPr/>
            </p:nvSpPr>
            <p:spPr>
              <a:xfrm rot="19140000">
                <a:off x="1663241" y="44611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2" name="Shape 762"/>
              <p:cNvSpPr/>
              <p:nvPr/>
            </p:nvSpPr>
            <p:spPr>
              <a:xfrm rot="19260000">
                <a:off x="1691771" y="47156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3" name="Shape 763"/>
              <p:cNvSpPr/>
              <p:nvPr/>
            </p:nvSpPr>
            <p:spPr>
              <a:xfrm>
                <a:off x="767817" y="428740"/>
                <a:ext cx="285751" cy="239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599"/>
                    </a:moveTo>
                    <a:lnTo>
                      <a:pt x="3360" y="21028"/>
                    </a:lnTo>
                    <a:lnTo>
                      <a:pt x="7680" y="6580"/>
                    </a:lnTo>
                    <a:lnTo>
                      <a:pt x="11280" y="21600"/>
                    </a:lnTo>
                    <a:lnTo>
                      <a:pt x="15480" y="21600"/>
                    </a:lnTo>
                    <a:lnTo>
                      <a:pt x="21600" y="1287"/>
                    </a:lnTo>
                    <a:lnTo>
                      <a:pt x="17760" y="1430"/>
                    </a:lnTo>
                    <a:lnTo>
                      <a:pt x="13440" y="16021"/>
                    </a:lnTo>
                    <a:lnTo>
                      <a:pt x="9480" y="0"/>
                    </a:lnTo>
                    <a:lnTo>
                      <a:pt x="5760" y="0"/>
                    </a:lnTo>
                    <a:lnTo>
                      <a:pt x="0" y="2059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4" name="Shape 764"/>
              <p:cNvSpPr/>
              <p:nvPr/>
            </p:nvSpPr>
            <p:spPr>
              <a:xfrm rot="6600000">
                <a:off x="-341731" y="1339281"/>
                <a:ext cx="19462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5" name="Shape 765"/>
              <p:cNvSpPr/>
              <p:nvPr/>
            </p:nvSpPr>
            <p:spPr>
              <a:xfrm rot="240000">
                <a:off x="2625" y="1354537"/>
                <a:ext cx="16367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6" name="Shape 766"/>
              <p:cNvSpPr/>
              <p:nvPr/>
            </p:nvSpPr>
            <p:spPr>
              <a:xfrm rot="18660000">
                <a:off x="1437158" y="284899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7" name="Shape 767"/>
              <p:cNvSpPr/>
              <p:nvPr/>
            </p:nvSpPr>
            <p:spPr>
              <a:xfrm rot="18660000">
                <a:off x="1473670" y="305536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8" name="Shape 768"/>
              <p:cNvSpPr/>
              <p:nvPr/>
            </p:nvSpPr>
            <p:spPr>
              <a:xfrm rot="18660000">
                <a:off x="1510992" y="32378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69" name="Shape 769"/>
              <p:cNvSpPr/>
              <p:nvPr/>
            </p:nvSpPr>
            <p:spPr>
              <a:xfrm rot="18960000">
                <a:off x="1542766" y="34275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0" name="Shape 770"/>
              <p:cNvSpPr/>
              <p:nvPr/>
            </p:nvSpPr>
            <p:spPr>
              <a:xfrm rot="17940000">
                <a:off x="1247740" y="2105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1" name="Shape 771"/>
              <p:cNvSpPr/>
              <p:nvPr/>
            </p:nvSpPr>
            <p:spPr>
              <a:xfrm rot="17940000">
                <a:off x="1290602" y="223288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2" name="Shape 772"/>
              <p:cNvSpPr/>
              <p:nvPr/>
            </p:nvSpPr>
            <p:spPr>
              <a:xfrm rot="18060000">
                <a:off x="1325454" y="23445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3" name="Shape 773"/>
              <p:cNvSpPr/>
              <p:nvPr/>
            </p:nvSpPr>
            <p:spPr>
              <a:xfrm rot="18360000">
                <a:off x="1365252" y="2534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4" name="Shape 774"/>
              <p:cNvSpPr/>
              <p:nvPr/>
            </p:nvSpPr>
            <p:spPr>
              <a:xfrm rot="17280000">
                <a:off x="1027658" y="162785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5" name="Shape 775"/>
              <p:cNvSpPr/>
              <p:nvPr/>
            </p:nvSpPr>
            <p:spPr>
              <a:xfrm rot="17340000">
                <a:off x="1071674" y="1723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6" name="Shape 776"/>
              <p:cNvSpPr/>
              <p:nvPr/>
            </p:nvSpPr>
            <p:spPr>
              <a:xfrm rot="17340000">
                <a:off x="1119299" y="18032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7" name="Shape 777"/>
              <p:cNvSpPr/>
              <p:nvPr/>
            </p:nvSpPr>
            <p:spPr>
              <a:xfrm rot="17640000">
                <a:off x="1167504" y="18651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8" name="Shape 778"/>
              <p:cNvSpPr/>
              <p:nvPr/>
            </p:nvSpPr>
            <p:spPr>
              <a:xfrm rot="16740000">
                <a:off x="795632" y="161247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79" name="Shape 779"/>
              <p:cNvSpPr/>
              <p:nvPr/>
            </p:nvSpPr>
            <p:spPr>
              <a:xfrm rot="16920000">
                <a:off x="843115" y="158077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0" name="Shape 780"/>
              <p:cNvSpPr/>
              <p:nvPr/>
            </p:nvSpPr>
            <p:spPr>
              <a:xfrm rot="16980000">
                <a:off x="891283" y="153279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1" name="Shape 781"/>
              <p:cNvSpPr/>
              <p:nvPr/>
            </p:nvSpPr>
            <p:spPr>
              <a:xfrm rot="17040000">
                <a:off x="940394" y="15486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2" name="Shape 782"/>
              <p:cNvSpPr/>
              <p:nvPr/>
            </p:nvSpPr>
            <p:spPr>
              <a:xfrm rot="16380000">
                <a:off x="560256" y="1913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3" name="Shape 783"/>
              <p:cNvSpPr/>
              <p:nvPr/>
            </p:nvSpPr>
            <p:spPr>
              <a:xfrm rot="16260000">
                <a:off x="608599" y="1835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4" name="Shape 784"/>
              <p:cNvSpPr/>
              <p:nvPr/>
            </p:nvSpPr>
            <p:spPr>
              <a:xfrm rot="16320000">
                <a:off x="660802" y="177141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5" name="Shape 785"/>
              <p:cNvSpPr/>
              <p:nvPr/>
            </p:nvSpPr>
            <p:spPr>
              <a:xfrm rot="16440000">
                <a:off x="709949" y="16919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6" name="Shape 786"/>
              <p:cNvSpPr/>
              <p:nvPr/>
            </p:nvSpPr>
            <p:spPr>
              <a:xfrm rot="15480000">
                <a:off x="323945" y="261263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7" name="Shape 787"/>
              <p:cNvSpPr/>
              <p:nvPr/>
            </p:nvSpPr>
            <p:spPr>
              <a:xfrm rot="15360000">
                <a:off x="373586" y="2453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8" name="Shape 788"/>
              <p:cNvSpPr/>
              <p:nvPr/>
            </p:nvSpPr>
            <p:spPr>
              <a:xfrm rot="15480000">
                <a:off x="419484" y="229506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89" name="Shape 789"/>
              <p:cNvSpPr/>
              <p:nvPr/>
            </p:nvSpPr>
            <p:spPr>
              <a:xfrm rot="15660000">
                <a:off x="460948" y="21205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0" name="Shape 790"/>
              <p:cNvSpPr/>
              <p:nvPr/>
            </p:nvSpPr>
            <p:spPr>
              <a:xfrm rot="14220000">
                <a:off x="5063" y="4057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1" name="Shape 791"/>
              <p:cNvSpPr/>
              <p:nvPr/>
            </p:nvSpPr>
            <p:spPr>
              <a:xfrm rot="14460000">
                <a:off x="98364" y="35505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2" name="Shape 792"/>
              <p:cNvSpPr/>
              <p:nvPr/>
            </p:nvSpPr>
            <p:spPr>
              <a:xfrm rot="14820000">
                <a:off x="142860" y="33118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3" name="Shape 793"/>
              <p:cNvSpPr/>
              <p:nvPr/>
            </p:nvSpPr>
            <p:spPr>
              <a:xfrm rot="14820000">
                <a:off x="185723" y="31530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4" name="Shape 794"/>
              <p:cNvSpPr/>
              <p:nvPr/>
            </p:nvSpPr>
            <p:spPr>
              <a:xfrm rot="15120000">
                <a:off x="235500" y="2929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5" name="Shape 795"/>
              <p:cNvSpPr/>
              <p:nvPr/>
            </p:nvSpPr>
            <p:spPr>
              <a:xfrm rot="19740000">
                <a:off x="-3598" y="1698516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6" name="Shape 796"/>
              <p:cNvSpPr/>
              <p:nvPr/>
            </p:nvSpPr>
            <p:spPr>
              <a:xfrm rot="3300000">
                <a:off x="806798" y="18817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7" name="Shape 797"/>
              <p:cNvSpPr/>
              <p:nvPr/>
            </p:nvSpPr>
            <p:spPr>
              <a:xfrm rot="3300000">
                <a:off x="51148" y="8022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8" name="Shape 798"/>
              <p:cNvSpPr/>
              <p:nvPr/>
            </p:nvSpPr>
            <p:spPr>
              <a:xfrm rot="19740000">
                <a:off x="1108137" y="884914"/>
                <a:ext cx="5032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799" name="Shape 799"/>
              <p:cNvSpPr/>
              <p:nvPr/>
            </p:nvSpPr>
            <p:spPr>
              <a:xfrm rot="5880000">
                <a:off x="312904" y="2575092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0" name="Shape 800"/>
              <p:cNvSpPr/>
              <p:nvPr/>
            </p:nvSpPr>
            <p:spPr>
              <a:xfrm rot="6660000">
                <a:off x="67010" y="2575266"/>
                <a:ext cx="22860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1" name="Shape 801"/>
              <p:cNvSpPr/>
              <p:nvPr/>
            </p:nvSpPr>
            <p:spPr>
              <a:xfrm rot="5220000">
                <a:off x="570155" y="254014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2" name="Shape 802"/>
              <p:cNvSpPr/>
              <p:nvPr/>
            </p:nvSpPr>
            <p:spPr>
              <a:xfrm rot="4500000">
                <a:off x="824982" y="2467087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3" name="Shape 803"/>
              <p:cNvSpPr/>
              <p:nvPr/>
            </p:nvSpPr>
            <p:spPr>
              <a:xfrm rot="3780000">
                <a:off x="1060572" y="235726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4" name="Shape 804"/>
              <p:cNvSpPr/>
              <p:nvPr/>
            </p:nvSpPr>
            <p:spPr>
              <a:xfrm rot="3060000">
                <a:off x="1286932" y="2214675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5" name="Shape 805"/>
              <p:cNvSpPr/>
              <p:nvPr/>
            </p:nvSpPr>
            <p:spPr>
              <a:xfrm rot="2100000">
                <a:off x="1485219" y="2046630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6" name="Shape 806"/>
              <p:cNvSpPr/>
              <p:nvPr/>
            </p:nvSpPr>
            <p:spPr>
              <a:xfrm rot="14460000">
                <a:off x="-32999" y="338606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7" name="Shape 807"/>
              <p:cNvSpPr/>
              <p:nvPr/>
            </p:nvSpPr>
            <p:spPr>
              <a:xfrm rot="15180000">
                <a:off x="212575" y="222281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8" name="Shape 808"/>
              <p:cNvSpPr/>
              <p:nvPr/>
            </p:nvSpPr>
            <p:spPr>
              <a:xfrm rot="16620000">
                <a:off x="705611" y="112839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09" name="Shape 809"/>
              <p:cNvSpPr/>
              <p:nvPr/>
            </p:nvSpPr>
            <p:spPr>
              <a:xfrm rot="17280000">
                <a:off x="943340" y="106653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0" name="Shape 810"/>
              <p:cNvSpPr/>
              <p:nvPr/>
            </p:nvSpPr>
            <p:spPr>
              <a:xfrm rot="17940000">
                <a:off x="1170737" y="146717"/>
                <a:ext cx="246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1" name="Shape 811"/>
              <p:cNvSpPr/>
              <p:nvPr/>
            </p:nvSpPr>
            <p:spPr>
              <a:xfrm rot="18420000">
                <a:off x="1376874" y="216628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2" name="Shape 812"/>
              <p:cNvSpPr/>
              <p:nvPr/>
            </p:nvSpPr>
            <p:spPr>
              <a:xfrm rot="18960000">
                <a:off x="1557658" y="324737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3" name="Shape 813"/>
              <p:cNvSpPr/>
              <p:nvPr/>
            </p:nvSpPr>
            <p:spPr>
              <a:xfrm rot="19380000">
                <a:off x="1702204" y="464575"/>
                <a:ext cx="2746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4" name="Shape 814"/>
              <p:cNvSpPr/>
              <p:nvPr/>
            </p:nvSpPr>
            <p:spPr>
              <a:xfrm rot="19860000">
                <a:off x="1816969" y="627548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5" name="Shape 815"/>
              <p:cNvSpPr/>
              <p:nvPr/>
            </p:nvSpPr>
            <p:spPr>
              <a:xfrm rot="20400000">
                <a:off x="1897826" y="813901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6" name="Shape 816"/>
              <p:cNvSpPr/>
              <p:nvPr/>
            </p:nvSpPr>
            <p:spPr>
              <a:xfrm rot="20820000">
                <a:off x="1929714" y="1012320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7" name="Shape 817"/>
              <p:cNvSpPr/>
              <p:nvPr/>
            </p:nvSpPr>
            <p:spPr>
              <a:xfrm rot="21300000">
                <a:off x="1921923" y="1227717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8" name="Shape 818"/>
              <p:cNvSpPr/>
              <p:nvPr/>
            </p:nvSpPr>
            <p:spPr>
              <a:xfrm rot="720000">
                <a:off x="1783715" y="1658240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19" name="Shape 819"/>
              <p:cNvSpPr/>
              <p:nvPr/>
            </p:nvSpPr>
            <p:spPr>
              <a:xfrm rot="1500000">
                <a:off x="1649218" y="1859824"/>
                <a:ext cx="2222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0" name="Shape 820"/>
              <p:cNvSpPr/>
              <p:nvPr/>
            </p:nvSpPr>
            <p:spPr>
              <a:xfrm>
                <a:off x="1345667" y="1338377"/>
                <a:ext cx="323851" cy="19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788" y="21600"/>
                    </a:moveTo>
                    <a:lnTo>
                      <a:pt x="21600" y="2160"/>
                    </a:lnTo>
                    <a:lnTo>
                      <a:pt x="4447" y="0"/>
                    </a:lnTo>
                    <a:lnTo>
                      <a:pt x="0" y="19440"/>
                    </a:lnTo>
                    <a:lnTo>
                      <a:pt x="3176" y="20520"/>
                    </a:lnTo>
                    <a:lnTo>
                      <a:pt x="6353" y="5400"/>
                    </a:lnTo>
                    <a:lnTo>
                      <a:pt x="10800" y="6480"/>
                    </a:lnTo>
                    <a:lnTo>
                      <a:pt x="8259" y="19440"/>
                    </a:lnTo>
                    <a:lnTo>
                      <a:pt x="10800" y="19440"/>
                    </a:lnTo>
                    <a:lnTo>
                      <a:pt x="13976" y="6480"/>
                    </a:lnTo>
                    <a:lnTo>
                      <a:pt x="17153" y="6480"/>
                    </a:lnTo>
                    <a:lnTo>
                      <a:pt x="14612" y="20520"/>
                    </a:lnTo>
                    <a:lnTo>
                      <a:pt x="17788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1" name="Shape 821"/>
              <p:cNvSpPr/>
              <p:nvPr/>
            </p:nvSpPr>
            <p:spPr>
              <a:xfrm>
                <a:off x="26454" y="681153"/>
                <a:ext cx="142876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40" y="9969"/>
                    </a:moveTo>
                    <a:lnTo>
                      <a:pt x="15840" y="9969"/>
                    </a:lnTo>
                    <a:lnTo>
                      <a:pt x="4320" y="6646"/>
                    </a:lnTo>
                    <a:lnTo>
                      <a:pt x="0" y="8308"/>
                    </a:lnTo>
                    <a:lnTo>
                      <a:pt x="8640" y="21600"/>
                    </a:lnTo>
                    <a:lnTo>
                      <a:pt x="11520" y="19938"/>
                    </a:lnTo>
                    <a:lnTo>
                      <a:pt x="5760" y="9969"/>
                    </a:lnTo>
                    <a:lnTo>
                      <a:pt x="5760" y="9969"/>
                    </a:lnTo>
                    <a:lnTo>
                      <a:pt x="17280" y="14954"/>
                    </a:lnTo>
                    <a:lnTo>
                      <a:pt x="21600" y="11631"/>
                    </a:lnTo>
                    <a:lnTo>
                      <a:pt x="12960" y="0"/>
                    </a:lnTo>
                    <a:lnTo>
                      <a:pt x="10080" y="1662"/>
                    </a:lnTo>
                    <a:lnTo>
                      <a:pt x="15840" y="996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150279" y="568440"/>
                <a:ext cx="160339" cy="141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49" y="21600"/>
                    </a:moveTo>
                    <a:lnTo>
                      <a:pt x="13901" y="20144"/>
                    </a:lnTo>
                    <a:lnTo>
                      <a:pt x="10265" y="8494"/>
                    </a:lnTo>
                    <a:lnTo>
                      <a:pt x="19034" y="15775"/>
                    </a:lnTo>
                    <a:lnTo>
                      <a:pt x="21600" y="14319"/>
                    </a:lnTo>
                    <a:lnTo>
                      <a:pt x="17750" y="0"/>
                    </a:lnTo>
                    <a:lnTo>
                      <a:pt x="15184" y="2912"/>
                    </a:lnTo>
                    <a:lnTo>
                      <a:pt x="17750" y="9951"/>
                    </a:lnTo>
                    <a:lnTo>
                      <a:pt x="10265" y="5582"/>
                    </a:lnTo>
                    <a:lnTo>
                      <a:pt x="7699" y="7038"/>
                    </a:lnTo>
                    <a:lnTo>
                      <a:pt x="9624" y="16503"/>
                    </a:lnTo>
                    <a:lnTo>
                      <a:pt x="3850" y="9951"/>
                    </a:lnTo>
                    <a:lnTo>
                      <a:pt x="0" y="12863"/>
                    </a:lnTo>
                    <a:lnTo>
                      <a:pt x="1154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3" name="Shape 823"/>
              <p:cNvSpPr/>
              <p:nvPr/>
            </p:nvSpPr>
            <p:spPr>
              <a:xfrm>
                <a:off x="1071029" y="1919402"/>
                <a:ext cx="131764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9" y="21600"/>
                    </a:moveTo>
                    <a:lnTo>
                      <a:pt x="21600" y="13292"/>
                    </a:lnTo>
                    <a:lnTo>
                      <a:pt x="14053" y="0"/>
                    </a:lnTo>
                    <a:lnTo>
                      <a:pt x="0" y="8308"/>
                    </a:lnTo>
                    <a:lnTo>
                      <a:pt x="1561" y="9969"/>
                    </a:lnTo>
                    <a:lnTo>
                      <a:pt x="10930" y="4985"/>
                    </a:lnTo>
                    <a:lnTo>
                      <a:pt x="14053" y="8308"/>
                    </a:lnTo>
                    <a:lnTo>
                      <a:pt x="6246" y="13292"/>
                    </a:lnTo>
                    <a:lnTo>
                      <a:pt x="7807" y="14954"/>
                    </a:lnTo>
                    <a:lnTo>
                      <a:pt x="15614" y="9969"/>
                    </a:lnTo>
                    <a:lnTo>
                      <a:pt x="17176" y="13292"/>
                    </a:lnTo>
                    <a:lnTo>
                      <a:pt x="7807" y="18277"/>
                    </a:lnTo>
                    <a:lnTo>
                      <a:pt x="936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1488542" y="776403"/>
                <a:ext cx="142876" cy="114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000"/>
                    </a:moveTo>
                    <a:lnTo>
                      <a:pt x="15840" y="0"/>
                    </a:lnTo>
                    <a:lnTo>
                      <a:pt x="0" y="10800"/>
                    </a:lnTo>
                    <a:lnTo>
                      <a:pt x="5760" y="21600"/>
                    </a:lnTo>
                    <a:lnTo>
                      <a:pt x="8640" y="19800"/>
                    </a:lnTo>
                    <a:lnTo>
                      <a:pt x="4320" y="12600"/>
                    </a:lnTo>
                    <a:lnTo>
                      <a:pt x="8640" y="9000"/>
                    </a:lnTo>
                    <a:lnTo>
                      <a:pt x="12960" y="16200"/>
                    </a:lnTo>
                    <a:lnTo>
                      <a:pt x="14400" y="14400"/>
                    </a:lnTo>
                    <a:lnTo>
                      <a:pt x="11520" y="7200"/>
                    </a:lnTo>
                    <a:lnTo>
                      <a:pt x="14400" y="3600"/>
                    </a:lnTo>
                    <a:lnTo>
                      <a:pt x="18720" y="12600"/>
                    </a:lnTo>
                    <a:lnTo>
                      <a:pt x="21600" y="90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1421867" y="671628"/>
                <a:ext cx="142876" cy="133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0" y="15429"/>
                    </a:moveTo>
                    <a:lnTo>
                      <a:pt x="10080" y="15429"/>
                    </a:lnTo>
                    <a:lnTo>
                      <a:pt x="17280" y="3086"/>
                    </a:lnTo>
                    <a:lnTo>
                      <a:pt x="15840" y="0"/>
                    </a:lnTo>
                    <a:lnTo>
                      <a:pt x="0" y="10800"/>
                    </a:lnTo>
                    <a:lnTo>
                      <a:pt x="1440" y="13886"/>
                    </a:lnTo>
                    <a:lnTo>
                      <a:pt x="12960" y="6171"/>
                    </a:lnTo>
                    <a:lnTo>
                      <a:pt x="12960" y="6171"/>
                    </a:lnTo>
                    <a:lnTo>
                      <a:pt x="4320" y="18514"/>
                    </a:lnTo>
                    <a:lnTo>
                      <a:pt x="5760" y="21600"/>
                    </a:lnTo>
                    <a:lnTo>
                      <a:pt x="21600" y="10800"/>
                    </a:lnTo>
                    <a:lnTo>
                      <a:pt x="20160" y="7714"/>
                    </a:lnTo>
                    <a:lnTo>
                      <a:pt x="10080" y="1542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6" name="Shape 826"/>
              <p:cNvSpPr/>
              <p:nvPr/>
            </p:nvSpPr>
            <p:spPr>
              <a:xfrm>
                <a:off x="7404" y="2451215"/>
                <a:ext cx="9526" cy="19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7" name="Shape 827"/>
              <p:cNvSpPr/>
              <p:nvPr/>
            </p:nvSpPr>
            <p:spPr>
              <a:xfrm>
                <a:off x="7404" y="416040"/>
                <a:ext cx="47626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60" y="21600"/>
                    </a:moveTo>
                    <a:lnTo>
                      <a:pt x="12960" y="21600"/>
                    </a:lnTo>
                    <a:lnTo>
                      <a:pt x="21600" y="18900"/>
                    </a:lnTo>
                    <a:lnTo>
                      <a:pt x="0" y="0"/>
                    </a:lnTo>
                    <a:lnTo>
                      <a:pt x="0" y="10800"/>
                    </a:lnTo>
                    <a:lnTo>
                      <a:pt x="12960" y="21600"/>
                    </a:lnTo>
                    <a:lnTo>
                      <a:pt x="12960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8" name="Shape 828"/>
              <p:cNvSpPr/>
              <p:nvPr/>
            </p:nvSpPr>
            <p:spPr>
              <a:xfrm>
                <a:off x="7404" y="2460740"/>
                <a:ext cx="57151" cy="104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400" y="0"/>
                    </a:lnTo>
                    <a:lnTo>
                      <a:pt x="14400" y="0"/>
                    </a:lnTo>
                    <a:lnTo>
                      <a:pt x="0" y="11782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29" name="Shape 829"/>
              <p:cNvSpPr/>
              <p:nvPr/>
            </p:nvSpPr>
            <p:spPr>
              <a:xfrm rot="240000">
                <a:off x="1864779" y="1441383"/>
                <a:ext cx="255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30" name="Shape 830"/>
              <p:cNvSpPr/>
              <p:nvPr/>
            </p:nvSpPr>
            <p:spPr>
              <a:xfrm rot="16020000">
                <a:off x="456078" y="147734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31" name="Shape 831"/>
              <p:cNvSpPr/>
              <p:nvPr/>
            </p:nvSpPr>
            <p:spPr>
              <a:xfrm>
                <a:off x="216954" y="2034160"/>
                <a:ext cx="224302" cy="24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7850" y="8375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32" name="Shape 832"/>
              <p:cNvSpPr/>
              <p:nvPr/>
            </p:nvSpPr>
            <p:spPr>
              <a:xfrm rot="18720000">
                <a:off x="978811" y="1997882"/>
                <a:ext cx="105921" cy="108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6950" y="6411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33" name="Shape 833"/>
              <p:cNvSpPr/>
              <p:nvPr/>
            </p:nvSpPr>
            <p:spPr>
              <a:xfrm>
                <a:off x="369354" y="333490"/>
                <a:ext cx="552451" cy="201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814" y="9883"/>
                    </a:lnTo>
                    <a:lnTo>
                      <a:pt x="21600" y="21600"/>
                    </a:lnTo>
                    <a:lnTo>
                      <a:pt x="3352" y="1147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6E717E"/>
                  </a:gs>
                  <a:gs pos="100000">
                    <a:srgbClr val="6B6E7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34" name="Shape 834"/>
              <p:cNvSpPr/>
              <p:nvPr/>
            </p:nvSpPr>
            <p:spPr>
              <a:xfrm rot="19920000">
                <a:off x="466142" y="1196976"/>
                <a:ext cx="350838" cy="276226"/>
              </a:xfrm>
              <a:prstGeom prst="ellipse">
                <a:avLst/>
              </a:prstGeom>
              <a:gradFill flip="none" rotWithShape="1">
                <a:gsLst>
                  <a:gs pos="0">
                    <a:srgbClr val="656774"/>
                  </a:gs>
                  <a:gs pos="50000">
                    <a:srgbClr val="6E717E"/>
                  </a:gs>
                  <a:gs pos="100000">
                    <a:srgbClr val="656774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</p:grpSp>
      <p:sp>
        <p:nvSpPr>
          <p:cNvPr id="837" name="Shape 837"/>
          <p:cNvSpPr/>
          <p:nvPr>
            <p:ph type="title"/>
          </p:nvPr>
        </p:nvSpPr>
        <p:spPr>
          <a:xfrm>
            <a:off x="301625" y="0"/>
            <a:ext cx="8540750" cy="1600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ED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ED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8" name="Shape 838"/>
          <p:cNvSpPr/>
          <p:nvPr>
            <p:ph type="body" idx="1"/>
          </p:nvPr>
        </p:nvSpPr>
        <p:spPr>
          <a:xfrm>
            <a:off x="301625" y="1600200"/>
            <a:ext cx="8540750" cy="5257800"/>
          </a:xfrm>
          <a:prstGeom prst="rect">
            <a:avLst/>
          </a:prstGeom>
        </p:spPr>
        <p:txBody>
          <a:bodyPr/>
          <a:lstStyle>
            <a:lvl1pPr>
              <a:buClr>
                <a:srgbClr val="B1C956"/>
              </a:buClr>
              <a:buSzPct val="80000"/>
              <a:buFont typeface="Wingdings 3"/>
              <a:buChar char="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>
              <a:buClr>
                <a:srgbClr val="80B7C4"/>
              </a:buClr>
              <a:buFont typeface="Wingdings"/>
              <a:buChar char="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>
              <a:buClr>
                <a:srgbClr val="B1C956"/>
              </a:buClr>
              <a:buSzPct val="80000"/>
              <a:buFont typeface="Wingdings 3"/>
              <a:buChar char="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>
              <a:buClr>
                <a:srgbClr val="80B7C4"/>
              </a:buClr>
              <a:buFont typeface="Wingdings"/>
              <a:buChar char="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>
              <a:buClr>
                <a:srgbClr val="B1C956"/>
              </a:buClr>
              <a:buSzPct val="80000"/>
              <a:buFont typeface="Wingdings 3"/>
              <a:buChar char="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9" name="Shape 839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gradFill flip="none" rotWithShape="1">
          <a:gsLst>
            <a:gs pos="0">
              <a:srgbClr val="646675"/>
            </a:gs>
            <a:gs pos="100000">
              <a:srgbClr val="6D707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roup 996"/>
          <p:cNvGrpSpPr/>
          <p:nvPr/>
        </p:nvGrpSpPr>
        <p:grpSpPr>
          <a:xfrm>
            <a:off x="3707" y="1422400"/>
            <a:ext cx="9143468" cy="5435600"/>
            <a:chOff x="0" y="0"/>
            <a:chExt cx="9143467" cy="5435600"/>
          </a:xfrm>
        </p:grpSpPr>
        <p:grpSp>
          <p:nvGrpSpPr>
            <p:cNvPr id="859" name="Group 859"/>
            <p:cNvGrpSpPr/>
            <p:nvPr/>
          </p:nvGrpSpPr>
          <p:grpSpPr>
            <a:xfrm>
              <a:off x="28042" y="0"/>
              <a:ext cx="9115426" cy="5435600"/>
              <a:chOff x="0" y="0"/>
              <a:chExt cx="9115425" cy="5435600"/>
            </a:xfrm>
          </p:grpSpPr>
          <p:sp>
            <p:nvSpPr>
              <p:cNvPr id="846" name="Shape 846"/>
              <p:cNvSpPr/>
              <p:nvPr/>
            </p:nvSpPr>
            <p:spPr>
              <a:xfrm>
                <a:off x="2189162" y="349250"/>
                <a:ext cx="4468813" cy="3349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90" y="870"/>
                    </a:moveTo>
                    <a:lnTo>
                      <a:pt x="4819" y="4484"/>
                    </a:lnTo>
                    <a:lnTo>
                      <a:pt x="506" y="4822"/>
                    </a:lnTo>
                    <a:lnTo>
                      <a:pt x="0" y="6419"/>
                    </a:lnTo>
                    <a:lnTo>
                      <a:pt x="2854" y="10503"/>
                    </a:lnTo>
                    <a:lnTo>
                      <a:pt x="4688" y="9234"/>
                    </a:lnTo>
                    <a:lnTo>
                      <a:pt x="7612" y="11107"/>
                    </a:lnTo>
                    <a:lnTo>
                      <a:pt x="8563" y="13707"/>
                    </a:lnTo>
                    <a:lnTo>
                      <a:pt x="8310" y="14844"/>
                    </a:lnTo>
                    <a:lnTo>
                      <a:pt x="8625" y="16983"/>
                    </a:lnTo>
                    <a:lnTo>
                      <a:pt x="8816" y="20464"/>
                    </a:lnTo>
                    <a:lnTo>
                      <a:pt x="11226" y="21600"/>
                    </a:lnTo>
                    <a:lnTo>
                      <a:pt x="12937" y="20730"/>
                    </a:lnTo>
                    <a:lnTo>
                      <a:pt x="12300" y="18191"/>
                    </a:lnTo>
                    <a:lnTo>
                      <a:pt x="15277" y="15918"/>
                    </a:lnTo>
                    <a:lnTo>
                      <a:pt x="17503" y="15785"/>
                    </a:lnTo>
                    <a:lnTo>
                      <a:pt x="18769" y="13912"/>
                    </a:lnTo>
                    <a:lnTo>
                      <a:pt x="18116" y="10247"/>
                    </a:lnTo>
                    <a:lnTo>
                      <a:pt x="19996" y="9142"/>
                    </a:lnTo>
                    <a:lnTo>
                      <a:pt x="21600" y="4648"/>
                    </a:lnTo>
                    <a:lnTo>
                      <a:pt x="19321" y="0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47" name="Shape 847"/>
              <p:cNvSpPr/>
              <p:nvPr/>
            </p:nvSpPr>
            <p:spPr>
              <a:xfrm>
                <a:off x="1035050" y="349250"/>
                <a:ext cx="6296025" cy="375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750" y="593"/>
                    </a:moveTo>
                    <a:lnTo>
                      <a:pt x="6252" y="2392"/>
                    </a:lnTo>
                    <a:lnTo>
                      <a:pt x="5087" y="1972"/>
                    </a:lnTo>
                    <a:lnTo>
                      <a:pt x="2881" y="2867"/>
                    </a:lnTo>
                    <a:lnTo>
                      <a:pt x="948" y="2985"/>
                    </a:lnTo>
                    <a:lnTo>
                      <a:pt x="0" y="5733"/>
                    </a:lnTo>
                    <a:lnTo>
                      <a:pt x="496" y="6628"/>
                    </a:lnTo>
                    <a:lnTo>
                      <a:pt x="1258" y="5971"/>
                    </a:lnTo>
                    <a:lnTo>
                      <a:pt x="2342" y="6272"/>
                    </a:lnTo>
                    <a:lnTo>
                      <a:pt x="2745" y="7760"/>
                    </a:lnTo>
                    <a:lnTo>
                      <a:pt x="1890" y="9312"/>
                    </a:lnTo>
                    <a:lnTo>
                      <a:pt x="2881" y="10444"/>
                    </a:lnTo>
                    <a:lnTo>
                      <a:pt x="3959" y="10088"/>
                    </a:lnTo>
                    <a:lnTo>
                      <a:pt x="4907" y="11101"/>
                    </a:lnTo>
                    <a:lnTo>
                      <a:pt x="6841" y="11220"/>
                    </a:lnTo>
                    <a:lnTo>
                      <a:pt x="8774" y="13009"/>
                    </a:lnTo>
                    <a:lnTo>
                      <a:pt x="9226" y="15273"/>
                    </a:lnTo>
                    <a:lnTo>
                      <a:pt x="8818" y="19336"/>
                    </a:lnTo>
                    <a:lnTo>
                      <a:pt x="9226" y="20705"/>
                    </a:lnTo>
                    <a:lnTo>
                      <a:pt x="11611" y="20468"/>
                    </a:lnTo>
                    <a:lnTo>
                      <a:pt x="12467" y="21600"/>
                    </a:lnTo>
                    <a:lnTo>
                      <a:pt x="14128" y="18679"/>
                    </a:lnTo>
                    <a:lnTo>
                      <a:pt x="13817" y="16588"/>
                    </a:lnTo>
                    <a:lnTo>
                      <a:pt x="15348" y="15273"/>
                    </a:lnTo>
                    <a:lnTo>
                      <a:pt x="16426" y="15693"/>
                    </a:lnTo>
                    <a:lnTo>
                      <a:pt x="17864" y="14744"/>
                    </a:lnTo>
                    <a:lnTo>
                      <a:pt x="18545" y="10718"/>
                    </a:lnTo>
                    <a:lnTo>
                      <a:pt x="19841" y="8417"/>
                    </a:lnTo>
                    <a:lnTo>
                      <a:pt x="21600" y="8180"/>
                    </a:lnTo>
                    <a:lnTo>
                      <a:pt x="21284" y="6692"/>
                    </a:lnTo>
                    <a:lnTo>
                      <a:pt x="19982" y="5140"/>
                    </a:lnTo>
                    <a:lnTo>
                      <a:pt x="20789" y="1917"/>
                    </a:lnTo>
                    <a:lnTo>
                      <a:pt x="19552" y="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48" name="Shape 848"/>
              <p:cNvSpPr/>
              <p:nvPr/>
            </p:nvSpPr>
            <p:spPr>
              <a:xfrm>
                <a:off x="0" y="274637"/>
                <a:ext cx="9099550" cy="493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" y="0"/>
                    </a:moveTo>
                    <a:lnTo>
                      <a:pt x="501" y="2280"/>
                    </a:lnTo>
                    <a:lnTo>
                      <a:pt x="0" y="4630"/>
                    </a:lnTo>
                    <a:lnTo>
                      <a:pt x="313" y="8488"/>
                    </a:lnTo>
                    <a:lnTo>
                      <a:pt x="1556" y="10532"/>
                    </a:lnTo>
                    <a:lnTo>
                      <a:pt x="3320" y="11818"/>
                    </a:lnTo>
                    <a:lnTo>
                      <a:pt x="5426" y="11478"/>
                    </a:lnTo>
                    <a:lnTo>
                      <a:pt x="6613" y="13487"/>
                    </a:lnTo>
                    <a:lnTo>
                      <a:pt x="6229" y="14780"/>
                    </a:lnTo>
                    <a:lnTo>
                      <a:pt x="4281" y="14891"/>
                    </a:lnTo>
                    <a:lnTo>
                      <a:pt x="3433" y="14050"/>
                    </a:lnTo>
                    <a:lnTo>
                      <a:pt x="2785" y="14891"/>
                    </a:lnTo>
                    <a:lnTo>
                      <a:pt x="3595" y="17547"/>
                    </a:lnTo>
                    <a:lnTo>
                      <a:pt x="3667" y="20196"/>
                    </a:lnTo>
                    <a:lnTo>
                      <a:pt x="5694" y="21600"/>
                    </a:lnTo>
                    <a:lnTo>
                      <a:pt x="6195" y="20314"/>
                    </a:lnTo>
                    <a:lnTo>
                      <a:pt x="7827" y="19445"/>
                    </a:lnTo>
                    <a:lnTo>
                      <a:pt x="9835" y="20592"/>
                    </a:lnTo>
                    <a:lnTo>
                      <a:pt x="12142" y="19549"/>
                    </a:lnTo>
                    <a:lnTo>
                      <a:pt x="12974" y="20314"/>
                    </a:lnTo>
                    <a:lnTo>
                      <a:pt x="14549" y="18409"/>
                    </a:lnTo>
                    <a:lnTo>
                      <a:pt x="15544" y="16066"/>
                    </a:lnTo>
                    <a:lnTo>
                      <a:pt x="16464" y="16115"/>
                    </a:lnTo>
                    <a:lnTo>
                      <a:pt x="17161" y="16998"/>
                    </a:lnTo>
                    <a:lnTo>
                      <a:pt x="18898" y="14891"/>
                    </a:lnTo>
                    <a:lnTo>
                      <a:pt x="20364" y="15190"/>
                    </a:lnTo>
                    <a:lnTo>
                      <a:pt x="21600" y="14384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49" name="Shape 849"/>
              <p:cNvSpPr/>
              <p:nvPr/>
            </p:nvSpPr>
            <p:spPr>
              <a:xfrm>
                <a:off x="352425" y="395287"/>
                <a:ext cx="8750300" cy="438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0" y="0"/>
                    </a:moveTo>
                    <a:lnTo>
                      <a:pt x="0" y="2630"/>
                    </a:lnTo>
                    <a:lnTo>
                      <a:pt x="321" y="6425"/>
                    </a:lnTo>
                    <a:lnTo>
                      <a:pt x="952" y="6832"/>
                    </a:lnTo>
                    <a:lnTo>
                      <a:pt x="1854" y="8507"/>
                    </a:lnTo>
                    <a:lnTo>
                      <a:pt x="2183" y="11277"/>
                    </a:lnTo>
                    <a:lnTo>
                      <a:pt x="3288" y="11731"/>
                    </a:lnTo>
                    <a:lnTo>
                      <a:pt x="4930" y="10557"/>
                    </a:lnTo>
                    <a:lnTo>
                      <a:pt x="5122" y="11684"/>
                    </a:lnTo>
                    <a:lnTo>
                      <a:pt x="6352" y="11841"/>
                    </a:lnTo>
                    <a:lnTo>
                      <a:pt x="7297" y="14596"/>
                    </a:lnTo>
                    <a:lnTo>
                      <a:pt x="6536" y="16951"/>
                    </a:lnTo>
                    <a:lnTo>
                      <a:pt x="5126" y="17350"/>
                    </a:lnTo>
                    <a:lnTo>
                      <a:pt x="3887" y="16998"/>
                    </a:lnTo>
                    <a:lnTo>
                      <a:pt x="3539" y="17562"/>
                    </a:lnTo>
                    <a:lnTo>
                      <a:pt x="3950" y="18900"/>
                    </a:lnTo>
                    <a:lnTo>
                      <a:pt x="3887" y="19863"/>
                    </a:lnTo>
                    <a:lnTo>
                      <a:pt x="4456" y="21600"/>
                    </a:lnTo>
                    <a:lnTo>
                      <a:pt x="6509" y="20528"/>
                    </a:lnTo>
                    <a:lnTo>
                      <a:pt x="6760" y="19503"/>
                    </a:lnTo>
                    <a:lnTo>
                      <a:pt x="7426" y="19964"/>
                    </a:lnTo>
                    <a:lnTo>
                      <a:pt x="9162" y="19158"/>
                    </a:lnTo>
                    <a:lnTo>
                      <a:pt x="9573" y="21240"/>
                    </a:lnTo>
                    <a:lnTo>
                      <a:pt x="11247" y="19886"/>
                    </a:lnTo>
                    <a:lnTo>
                      <a:pt x="12791" y="20277"/>
                    </a:lnTo>
                    <a:lnTo>
                      <a:pt x="13802" y="18994"/>
                    </a:lnTo>
                    <a:lnTo>
                      <a:pt x="14084" y="16286"/>
                    </a:lnTo>
                    <a:lnTo>
                      <a:pt x="15726" y="16333"/>
                    </a:lnTo>
                    <a:lnTo>
                      <a:pt x="15949" y="15057"/>
                    </a:lnTo>
                    <a:lnTo>
                      <a:pt x="16611" y="15112"/>
                    </a:lnTo>
                    <a:lnTo>
                      <a:pt x="17497" y="16388"/>
                    </a:lnTo>
                    <a:lnTo>
                      <a:pt x="18951" y="14197"/>
                    </a:lnTo>
                    <a:lnTo>
                      <a:pt x="20475" y="13970"/>
                    </a:lnTo>
                    <a:lnTo>
                      <a:pt x="21032" y="12295"/>
                    </a:lnTo>
                    <a:lnTo>
                      <a:pt x="21600" y="12404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0" name="Shape 850"/>
              <p:cNvSpPr/>
              <p:nvPr/>
            </p:nvSpPr>
            <p:spPr>
              <a:xfrm>
                <a:off x="7651750" y="139700"/>
                <a:ext cx="1254125" cy="1887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01" y="0"/>
                    </a:moveTo>
                    <a:lnTo>
                      <a:pt x="5742" y="4233"/>
                    </a:lnTo>
                    <a:lnTo>
                      <a:pt x="4347" y="11681"/>
                    </a:lnTo>
                    <a:lnTo>
                      <a:pt x="12413" y="14006"/>
                    </a:lnTo>
                    <a:lnTo>
                      <a:pt x="16542" y="19002"/>
                    </a:lnTo>
                    <a:lnTo>
                      <a:pt x="21600" y="21600"/>
                    </a:lnTo>
                    <a:lnTo>
                      <a:pt x="14765" y="20183"/>
                    </a:lnTo>
                    <a:lnTo>
                      <a:pt x="9925" y="16041"/>
                    </a:lnTo>
                    <a:lnTo>
                      <a:pt x="3801" y="15478"/>
                    </a:lnTo>
                    <a:lnTo>
                      <a:pt x="0" y="9065"/>
                    </a:lnTo>
                    <a:lnTo>
                      <a:pt x="1312" y="3797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1" name="Shape 851"/>
              <p:cNvSpPr/>
              <p:nvPr/>
            </p:nvSpPr>
            <p:spPr>
              <a:xfrm>
                <a:off x="8180387" y="0"/>
                <a:ext cx="919163" cy="1773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775" y="6343"/>
                    </a:lnTo>
                    <a:lnTo>
                      <a:pt x="336" y="12743"/>
                    </a:lnTo>
                    <a:lnTo>
                      <a:pt x="1492" y="14755"/>
                    </a:lnTo>
                    <a:lnTo>
                      <a:pt x="8730" y="14290"/>
                    </a:lnTo>
                    <a:lnTo>
                      <a:pt x="12833" y="20401"/>
                    </a:lnTo>
                    <a:lnTo>
                      <a:pt x="21600" y="2160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2" name="Shape 852"/>
              <p:cNvSpPr/>
              <p:nvPr/>
            </p:nvSpPr>
            <p:spPr>
              <a:xfrm>
                <a:off x="5192712" y="114300"/>
                <a:ext cx="3922713" cy="380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73" y="0"/>
                    </a:moveTo>
                    <a:lnTo>
                      <a:pt x="10306" y="2028"/>
                    </a:lnTo>
                    <a:lnTo>
                      <a:pt x="12177" y="3056"/>
                    </a:lnTo>
                    <a:lnTo>
                      <a:pt x="12273" y="4940"/>
                    </a:lnTo>
                    <a:lnTo>
                      <a:pt x="11731" y="6599"/>
                    </a:lnTo>
                    <a:lnTo>
                      <a:pt x="12535" y="8339"/>
                    </a:lnTo>
                    <a:lnTo>
                      <a:pt x="12719" y="9998"/>
                    </a:lnTo>
                    <a:lnTo>
                      <a:pt x="11460" y="10295"/>
                    </a:lnTo>
                    <a:lnTo>
                      <a:pt x="8095" y="12477"/>
                    </a:lnTo>
                    <a:lnTo>
                      <a:pt x="8523" y="13126"/>
                    </a:lnTo>
                    <a:lnTo>
                      <a:pt x="8357" y="14640"/>
                    </a:lnTo>
                    <a:lnTo>
                      <a:pt x="6836" y="16380"/>
                    </a:lnTo>
                    <a:lnTo>
                      <a:pt x="4712" y="17832"/>
                    </a:lnTo>
                    <a:lnTo>
                      <a:pt x="1329" y="18264"/>
                    </a:lnTo>
                    <a:lnTo>
                      <a:pt x="166" y="20293"/>
                    </a:lnTo>
                    <a:lnTo>
                      <a:pt x="0" y="21600"/>
                    </a:lnTo>
                    <a:lnTo>
                      <a:pt x="1862" y="19644"/>
                    </a:lnTo>
                    <a:lnTo>
                      <a:pt x="5498" y="18841"/>
                    </a:lnTo>
                    <a:lnTo>
                      <a:pt x="7815" y="17183"/>
                    </a:lnTo>
                    <a:lnTo>
                      <a:pt x="10752" y="17904"/>
                    </a:lnTo>
                    <a:lnTo>
                      <a:pt x="14581" y="17183"/>
                    </a:lnTo>
                    <a:lnTo>
                      <a:pt x="17334" y="15731"/>
                    </a:lnTo>
                    <a:lnTo>
                      <a:pt x="17605" y="14424"/>
                    </a:lnTo>
                    <a:lnTo>
                      <a:pt x="19555" y="13486"/>
                    </a:lnTo>
                    <a:lnTo>
                      <a:pt x="20621" y="13991"/>
                    </a:lnTo>
                    <a:lnTo>
                      <a:pt x="21600" y="13333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3" name="Shape 853"/>
              <p:cNvSpPr/>
              <p:nvPr/>
            </p:nvSpPr>
            <p:spPr>
              <a:xfrm>
                <a:off x="3724275" y="271462"/>
                <a:ext cx="2220913" cy="2141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73" y="2482"/>
                    </a:moveTo>
                    <a:lnTo>
                      <a:pt x="6500" y="2482"/>
                    </a:lnTo>
                    <a:lnTo>
                      <a:pt x="3165" y="8118"/>
                    </a:lnTo>
                    <a:lnTo>
                      <a:pt x="0" y="10776"/>
                    </a:lnTo>
                    <a:lnTo>
                      <a:pt x="7519" y="12537"/>
                    </a:lnTo>
                    <a:lnTo>
                      <a:pt x="6562" y="16156"/>
                    </a:lnTo>
                    <a:lnTo>
                      <a:pt x="9526" y="17389"/>
                    </a:lnTo>
                    <a:lnTo>
                      <a:pt x="7689" y="21600"/>
                    </a:lnTo>
                    <a:lnTo>
                      <a:pt x="14837" y="16572"/>
                    </a:lnTo>
                    <a:lnTo>
                      <a:pt x="14297" y="12425"/>
                    </a:lnTo>
                    <a:lnTo>
                      <a:pt x="18234" y="11993"/>
                    </a:lnTo>
                    <a:lnTo>
                      <a:pt x="21600" y="9623"/>
                    </a:lnTo>
                    <a:lnTo>
                      <a:pt x="20303" y="6661"/>
                    </a:lnTo>
                    <a:lnTo>
                      <a:pt x="20705" y="3138"/>
                    </a:lnTo>
                    <a:lnTo>
                      <a:pt x="18080" y="2626"/>
                    </a:lnTo>
                    <a:lnTo>
                      <a:pt x="14328" y="0"/>
                    </a:lnTo>
                    <a:lnTo>
                      <a:pt x="9573" y="2482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4" name="Shape 854"/>
              <p:cNvSpPr/>
              <p:nvPr/>
            </p:nvSpPr>
            <p:spPr>
              <a:xfrm>
                <a:off x="6754812" y="1801812"/>
                <a:ext cx="1993901" cy="1285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65" y="4880"/>
                    </a:moveTo>
                    <a:lnTo>
                      <a:pt x="13070" y="880"/>
                    </a:lnTo>
                    <a:lnTo>
                      <a:pt x="15203" y="0"/>
                    </a:lnTo>
                    <a:lnTo>
                      <a:pt x="16905" y="2080"/>
                    </a:lnTo>
                    <a:lnTo>
                      <a:pt x="18608" y="6613"/>
                    </a:lnTo>
                    <a:lnTo>
                      <a:pt x="21600" y="6107"/>
                    </a:lnTo>
                    <a:lnTo>
                      <a:pt x="21462" y="9573"/>
                    </a:lnTo>
                    <a:lnTo>
                      <a:pt x="17473" y="11493"/>
                    </a:lnTo>
                    <a:lnTo>
                      <a:pt x="15117" y="11120"/>
                    </a:lnTo>
                    <a:lnTo>
                      <a:pt x="12365" y="12827"/>
                    </a:lnTo>
                    <a:lnTo>
                      <a:pt x="10164" y="16880"/>
                    </a:lnTo>
                    <a:lnTo>
                      <a:pt x="7275" y="14320"/>
                    </a:lnTo>
                    <a:lnTo>
                      <a:pt x="4403" y="21600"/>
                    </a:lnTo>
                    <a:lnTo>
                      <a:pt x="1135" y="20373"/>
                    </a:lnTo>
                    <a:lnTo>
                      <a:pt x="0" y="16027"/>
                    </a:lnTo>
                    <a:lnTo>
                      <a:pt x="2700" y="12880"/>
                    </a:lnTo>
                    <a:lnTo>
                      <a:pt x="4265" y="7493"/>
                    </a:lnTo>
                    <a:lnTo>
                      <a:pt x="7532" y="4000"/>
                    </a:lnTo>
                    <a:lnTo>
                      <a:pt x="12365" y="504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5" name="Shape 855"/>
              <p:cNvSpPr/>
              <p:nvPr/>
            </p:nvSpPr>
            <p:spPr>
              <a:xfrm>
                <a:off x="4594225" y="4095750"/>
                <a:ext cx="4521200" cy="1250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24" y="439"/>
                    </a:moveTo>
                    <a:lnTo>
                      <a:pt x="18908" y="0"/>
                    </a:lnTo>
                    <a:lnTo>
                      <a:pt x="17277" y="2220"/>
                    </a:lnTo>
                    <a:lnTo>
                      <a:pt x="14683" y="1206"/>
                    </a:lnTo>
                    <a:lnTo>
                      <a:pt x="13189" y="9704"/>
                    </a:lnTo>
                    <a:lnTo>
                      <a:pt x="12135" y="5811"/>
                    </a:lnTo>
                    <a:lnTo>
                      <a:pt x="10254" y="8443"/>
                    </a:lnTo>
                    <a:lnTo>
                      <a:pt x="10959" y="14117"/>
                    </a:lnTo>
                    <a:lnTo>
                      <a:pt x="8130" y="11293"/>
                    </a:lnTo>
                    <a:lnTo>
                      <a:pt x="6735" y="14802"/>
                    </a:lnTo>
                    <a:lnTo>
                      <a:pt x="0" y="18091"/>
                    </a:lnTo>
                    <a:lnTo>
                      <a:pt x="2184" y="21600"/>
                    </a:lnTo>
                    <a:lnTo>
                      <a:pt x="7888" y="18530"/>
                    </a:lnTo>
                    <a:lnTo>
                      <a:pt x="9647" y="20504"/>
                    </a:lnTo>
                    <a:lnTo>
                      <a:pt x="15897" y="18941"/>
                    </a:lnTo>
                    <a:lnTo>
                      <a:pt x="17596" y="20504"/>
                    </a:lnTo>
                    <a:lnTo>
                      <a:pt x="18627" y="16337"/>
                    </a:lnTo>
                    <a:lnTo>
                      <a:pt x="20569" y="19626"/>
                    </a:lnTo>
                    <a:lnTo>
                      <a:pt x="20599" y="9292"/>
                    </a:lnTo>
                    <a:lnTo>
                      <a:pt x="21600" y="7072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6" name="Shape 856"/>
              <p:cNvSpPr/>
              <p:nvPr/>
            </p:nvSpPr>
            <p:spPr>
              <a:xfrm>
                <a:off x="8609012" y="41275"/>
                <a:ext cx="506413" cy="1355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77" y="7917"/>
                    </a:lnTo>
                    <a:lnTo>
                      <a:pt x="7177" y="16036"/>
                    </a:lnTo>
                    <a:lnTo>
                      <a:pt x="18147" y="21600"/>
                    </a:lnTo>
                    <a:lnTo>
                      <a:pt x="18824" y="14594"/>
                    </a:lnTo>
                    <a:lnTo>
                      <a:pt x="16115" y="10117"/>
                    </a:lnTo>
                    <a:lnTo>
                      <a:pt x="21600" y="607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7832725" y="4241800"/>
                <a:ext cx="1025525" cy="622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52" y="0"/>
                    </a:moveTo>
                    <a:lnTo>
                      <a:pt x="10700" y="3361"/>
                    </a:lnTo>
                    <a:lnTo>
                      <a:pt x="7958" y="6006"/>
                    </a:lnTo>
                    <a:lnTo>
                      <a:pt x="4815" y="11902"/>
                    </a:lnTo>
                    <a:lnTo>
                      <a:pt x="0" y="21600"/>
                    </a:lnTo>
                    <a:lnTo>
                      <a:pt x="12037" y="14492"/>
                    </a:lnTo>
                    <a:lnTo>
                      <a:pt x="14445" y="10029"/>
                    </a:lnTo>
                    <a:lnTo>
                      <a:pt x="21600" y="7824"/>
                    </a:lnTo>
                    <a:lnTo>
                      <a:pt x="16852" y="0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47625" y="2387600"/>
                <a:ext cx="4343400" cy="304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58" y="3780"/>
                    </a:lnTo>
                    <a:lnTo>
                      <a:pt x="3032" y="4320"/>
                    </a:lnTo>
                    <a:lnTo>
                      <a:pt x="4547" y="8100"/>
                    </a:lnTo>
                    <a:lnTo>
                      <a:pt x="4168" y="10800"/>
                    </a:lnTo>
                    <a:lnTo>
                      <a:pt x="5305" y="12420"/>
                    </a:lnTo>
                    <a:lnTo>
                      <a:pt x="4547" y="15660"/>
                    </a:lnTo>
                    <a:lnTo>
                      <a:pt x="4926" y="18360"/>
                    </a:lnTo>
                    <a:lnTo>
                      <a:pt x="11747" y="21060"/>
                    </a:lnTo>
                    <a:lnTo>
                      <a:pt x="13263" y="19440"/>
                    </a:lnTo>
                    <a:lnTo>
                      <a:pt x="17432" y="19440"/>
                    </a:lnTo>
                    <a:lnTo>
                      <a:pt x="18189" y="18360"/>
                    </a:lnTo>
                    <a:lnTo>
                      <a:pt x="21600" y="21060"/>
                    </a:lnTo>
                    <a:lnTo>
                      <a:pt x="20842" y="21600"/>
                    </a:lnTo>
                    <a:lnTo>
                      <a:pt x="18189" y="20520"/>
                    </a:lnTo>
                    <a:lnTo>
                      <a:pt x="17053" y="21060"/>
                    </a:lnTo>
                    <a:lnTo>
                      <a:pt x="12884" y="21600"/>
                    </a:lnTo>
                    <a:lnTo>
                      <a:pt x="11368" y="21600"/>
                    </a:lnTo>
                    <a:lnTo>
                      <a:pt x="3789" y="20520"/>
                    </a:lnTo>
                    <a:lnTo>
                      <a:pt x="1516" y="21060"/>
                    </a:lnTo>
                    <a:lnTo>
                      <a:pt x="758" y="18900"/>
                    </a:lnTo>
                    <a:lnTo>
                      <a:pt x="2274" y="16200"/>
                    </a:lnTo>
                    <a:lnTo>
                      <a:pt x="2653" y="12420"/>
                    </a:lnTo>
                    <a:lnTo>
                      <a:pt x="1137" y="9720"/>
                    </a:lnTo>
                    <a:lnTo>
                      <a:pt x="1895" y="7020"/>
                    </a:lnTo>
                    <a:lnTo>
                      <a:pt x="379" y="594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  <p:grpSp>
          <p:nvGrpSpPr>
            <p:cNvPr id="995" name="Group 995"/>
            <p:cNvGrpSpPr/>
            <p:nvPr/>
          </p:nvGrpSpPr>
          <p:grpSpPr>
            <a:xfrm>
              <a:off x="0" y="2217622"/>
              <a:ext cx="2193573" cy="2694914"/>
              <a:chOff x="0" y="0"/>
              <a:chExt cx="2193572" cy="2694913"/>
            </a:xfrm>
          </p:grpSpPr>
          <p:sp>
            <p:nvSpPr>
              <p:cNvPr id="860" name="Shape 860"/>
              <p:cNvSpPr/>
              <p:nvPr/>
            </p:nvSpPr>
            <p:spPr>
              <a:xfrm rot="6780000">
                <a:off x="95230" y="25235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1" name="Shape 861"/>
              <p:cNvSpPr/>
              <p:nvPr/>
            </p:nvSpPr>
            <p:spPr>
              <a:xfrm rot="6780000">
                <a:off x="49193" y="251876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2" name="Shape 862"/>
              <p:cNvSpPr/>
              <p:nvPr/>
            </p:nvSpPr>
            <p:spPr>
              <a:xfrm rot="6780000">
                <a:off x="6330" y="25108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3" name="Shape 863"/>
              <p:cNvSpPr/>
              <p:nvPr/>
            </p:nvSpPr>
            <p:spPr>
              <a:xfrm rot="6000000">
                <a:off x="328874" y="2525034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4" name="Shape 864"/>
              <p:cNvSpPr/>
              <p:nvPr/>
            </p:nvSpPr>
            <p:spPr>
              <a:xfrm rot="6000000">
                <a:off x="286012" y="253297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5" name="Shape 865"/>
              <p:cNvSpPr/>
              <p:nvPr/>
            </p:nvSpPr>
            <p:spPr>
              <a:xfrm rot="6240000">
                <a:off x="238236" y="253139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6" name="Shape 866"/>
              <p:cNvSpPr/>
              <p:nvPr/>
            </p:nvSpPr>
            <p:spPr>
              <a:xfrm rot="6240000">
                <a:off x="192377" y="252820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7" name="Shape 867"/>
              <p:cNvSpPr/>
              <p:nvPr/>
            </p:nvSpPr>
            <p:spPr>
              <a:xfrm rot="5400000">
                <a:off x="573041" y="250116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8" name="Shape 868"/>
              <p:cNvSpPr/>
              <p:nvPr/>
            </p:nvSpPr>
            <p:spPr>
              <a:xfrm rot="5400000">
                <a:off x="523829" y="250593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69" name="Shape 869"/>
              <p:cNvSpPr/>
              <p:nvPr/>
            </p:nvSpPr>
            <p:spPr>
              <a:xfrm rot="5580000">
                <a:off x="476460" y="251391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0" name="Shape 870"/>
              <p:cNvSpPr/>
              <p:nvPr/>
            </p:nvSpPr>
            <p:spPr>
              <a:xfrm rot="5760000">
                <a:off x="426059" y="2521884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1" name="Shape 871"/>
              <p:cNvSpPr/>
              <p:nvPr/>
            </p:nvSpPr>
            <p:spPr>
              <a:xfrm rot="4740000">
                <a:off x="815899" y="2437724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2" name="Shape 872"/>
              <p:cNvSpPr/>
              <p:nvPr/>
            </p:nvSpPr>
            <p:spPr>
              <a:xfrm rot="4920000">
                <a:off x="768680" y="2445662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3" name="Shape 873"/>
              <p:cNvSpPr/>
              <p:nvPr/>
            </p:nvSpPr>
            <p:spPr>
              <a:xfrm rot="4920000">
                <a:off x="721055" y="2467887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4" name="Shape 874"/>
              <p:cNvSpPr/>
              <p:nvPr/>
            </p:nvSpPr>
            <p:spPr>
              <a:xfrm rot="5040000">
                <a:off x="673380" y="247264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5" name="Shape 875"/>
              <p:cNvSpPr/>
              <p:nvPr/>
            </p:nvSpPr>
            <p:spPr>
              <a:xfrm rot="3840000">
                <a:off x="1050912" y="233145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6" name="Shape 876"/>
              <p:cNvSpPr/>
              <p:nvPr/>
            </p:nvSpPr>
            <p:spPr>
              <a:xfrm rot="3840000">
                <a:off x="1003287" y="2360025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7" name="Shape 877"/>
              <p:cNvSpPr/>
              <p:nvPr/>
            </p:nvSpPr>
            <p:spPr>
              <a:xfrm rot="4080000">
                <a:off x="957825" y="237732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8" name="Shape 878"/>
              <p:cNvSpPr/>
              <p:nvPr/>
            </p:nvSpPr>
            <p:spPr>
              <a:xfrm rot="4320000">
                <a:off x="909967" y="239802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79" name="Shape 879"/>
              <p:cNvSpPr/>
              <p:nvPr/>
            </p:nvSpPr>
            <p:spPr>
              <a:xfrm rot="3360000">
                <a:off x="1265583" y="22059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0" name="Shape 880"/>
              <p:cNvSpPr/>
              <p:nvPr/>
            </p:nvSpPr>
            <p:spPr>
              <a:xfrm rot="3360000">
                <a:off x="1222720" y="223130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1" name="Shape 881"/>
              <p:cNvSpPr/>
              <p:nvPr/>
            </p:nvSpPr>
            <p:spPr>
              <a:xfrm rot="3360000">
                <a:off x="1179858" y="225987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2" name="Shape 882"/>
              <p:cNvSpPr/>
              <p:nvPr/>
            </p:nvSpPr>
            <p:spPr>
              <a:xfrm rot="3840000">
                <a:off x="1135050" y="22870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3" name="Shape 883"/>
              <p:cNvSpPr/>
              <p:nvPr/>
            </p:nvSpPr>
            <p:spPr>
              <a:xfrm rot="2280000">
                <a:off x="1461725" y="205409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4" name="Shape 884"/>
              <p:cNvSpPr/>
              <p:nvPr/>
            </p:nvSpPr>
            <p:spPr>
              <a:xfrm rot="2280000">
                <a:off x="1423625" y="20842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5" name="Shape 885"/>
              <p:cNvSpPr/>
              <p:nvPr/>
            </p:nvSpPr>
            <p:spPr>
              <a:xfrm rot="2700000">
                <a:off x="1387806" y="211538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6" name="Shape 886"/>
              <p:cNvSpPr/>
              <p:nvPr/>
            </p:nvSpPr>
            <p:spPr>
              <a:xfrm rot="2700000">
                <a:off x="1346524" y="2143971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7" name="Shape 887"/>
              <p:cNvSpPr/>
              <p:nvPr/>
            </p:nvSpPr>
            <p:spPr>
              <a:xfrm rot="1500000">
                <a:off x="1626765" y="18730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8" name="Shape 888"/>
              <p:cNvSpPr/>
              <p:nvPr/>
            </p:nvSpPr>
            <p:spPr>
              <a:xfrm rot="1500000">
                <a:off x="1598190" y="19111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89" name="Shape 889"/>
              <p:cNvSpPr/>
              <p:nvPr/>
            </p:nvSpPr>
            <p:spPr>
              <a:xfrm rot="1800000">
                <a:off x="1567851" y="194653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0" name="Shape 890"/>
              <p:cNvSpPr/>
              <p:nvPr/>
            </p:nvSpPr>
            <p:spPr>
              <a:xfrm rot="1800000">
                <a:off x="1534513" y="198622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1" name="Shape 891"/>
              <p:cNvSpPr/>
              <p:nvPr/>
            </p:nvSpPr>
            <p:spPr>
              <a:xfrm rot="840000">
                <a:off x="1763182" y="168601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2" name="Shape 892"/>
              <p:cNvSpPr/>
              <p:nvPr/>
            </p:nvSpPr>
            <p:spPr>
              <a:xfrm rot="840000">
                <a:off x="1742544" y="172252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3" name="Shape 893"/>
              <p:cNvSpPr/>
              <p:nvPr/>
            </p:nvSpPr>
            <p:spPr>
              <a:xfrm rot="1320000">
                <a:off x="1720279" y="176398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4" name="Shape 894"/>
              <p:cNvSpPr/>
              <p:nvPr/>
            </p:nvSpPr>
            <p:spPr>
              <a:xfrm rot="1320000">
                <a:off x="1685354" y="1797320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5" name="Shape 895"/>
              <p:cNvSpPr/>
              <p:nvPr/>
            </p:nvSpPr>
            <p:spPr>
              <a:xfrm rot="480000">
                <a:off x="1856844" y="147984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6" name="Shape 896"/>
              <p:cNvSpPr/>
              <p:nvPr/>
            </p:nvSpPr>
            <p:spPr>
              <a:xfrm rot="540000">
                <a:off x="1840972" y="1518994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7" name="Shape 897"/>
              <p:cNvSpPr/>
              <p:nvPr/>
            </p:nvSpPr>
            <p:spPr>
              <a:xfrm rot="720000">
                <a:off x="1828284" y="156037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8" name="Shape 898"/>
              <p:cNvSpPr/>
              <p:nvPr/>
            </p:nvSpPr>
            <p:spPr>
              <a:xfrm rot="720000">
                <a:off x="1807642" y="160484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899" name="Shape 899"/>
              <p:cNvSpPr/>
              <p:nvPr/>
            </p:nvSpPr>
            <p:spPr>
              <a:xfrm rot="21300000">
                <a:off x="1918761" y="12749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0" name="Shape 900"/>
              <p:cNvSpPr/>
              <p:nvPr/>
            </p:nvSpPr>
            <p:spPr>
              <a:xfrm>
                <a:off x="1902879" y="1316152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1" name="Shape 901"/>
              <p:cNvSpPr/>
              <p:nvPr/>
            </p:nvSpPr>
            <p:spPr>
              <a:xfrm>
                <a:off x="1901292" y="1355840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2" name="Shape 902"/>
              <p:cNvSpPr/>
              <p:nvPr/>
            </p:nvSpPr>
            <p:spPr>
              <a:xfrm rot="240000">
                <a:off x="1883869" y="1397592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3" name="Shape 903"/>
              <p:cNvSpPr/>
              <p:nvPr/>
            </p:nvSpPr>
            <p:spPr>
              <a:xfrm rot="20940000">
                <a:off x="1931480" y="1066491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4" name="Shape 904"/>
              <p:cNvSpPr/>
              <p:nvPr/>
            </p:nvSpPr>
            <p:spPr>
              <a:xfrm rot="21120000">
                <a:off x="1933042" y="11081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5" name="Shape 905"/>
              <p:cNvSpPr/>
              <p:nvPr/>
            </p:nvSpPr>
            <p:spPr>
              <a:xfrm rot="21120000">
                <a:off x="1933042" y="11462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6" name="Shape 906"/>
              <p:cNvSpPr/>
              <p:nvPr/>
            </p:nvSpPr>
            <p:spPr>
              <a:xfrm rot="21300000">
                <a:off x="1931490" y="118810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7" name="Shape 907"/>
              <p:cNvSpPr/>
              <p:nvPr/>
            </p:nvSpPr>
            <p:spPr>
              <a:xfrm rot="20460000">
                <a:off x="1912375" y="87337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8" name="Shape 908"/>
              <p:cNvSpPr/>
              <p:nvPr/>
            </p:nvSpPr>
            <p:spPr>
              <a:xfrm rot="20640000">
                <a:off x="1921955" y="9064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09" name="Shape 909"/>
              <p:cNvSpPr/>
              <p:nvPr/>
            </p:nvSpPr>
            <p:spPr>
              <a:xfrm rot="20640000">
                <a:off x="1926718" y="9445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0" name="Shape 910"/>
              <p:cNvSpPr/>
              <p:nvPr/>
            </p:nvSpPr>
            <p:spPr>
              <a:xfrm rot="20820000">
                <a:off x="1931503" y="98704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1" name="Shape 911"/>
              <p:cNvSpPr/>
              <p:nvPr/>
            </p:nvSpPr>
            <p:spPr>
              <a:xfrm rot="20040000">
                <a:off x="1845630" y="68935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2" name="Shape 912"/>
              <p:cNvSpPr/>
              <p:nvPr/>
            </p:nvSpPr>
            <p:spPr>
              <a:xfrm rot="20280000">
                <a:off x="1863300" y="728397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3" name="Shape 913"/>
              <p:cNvSpPr/>
              <p:nvPr/>
            </p:nvSpPr>
            <p:spPr>
              <a:xfrm rot="20280000">
                <a:off x="1876000" y="76490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4" name="Shape 914"/>
              <p:cNvSpPr/>
              <p:nvPr/>
            </p:nvSpPr>
            <p:spPr>
              <a:xfrm rot="20280000">
                <a:off x="1891875" y="79665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5" name="Shape 915"/>
              <p:cNvSpPr/>
              <p:nvPr/>
            </p:nvSpPr>
            <p:spPr>
              <a:xfrm rot="19680000">
                <a:off x="1744201" y="53179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6" name="Shape 916"/>
              <p:cNvSpPr/>
              <p:nvPr/>
            </p:nvSpPr>
            <p:spPr>
              <a:xfrm rot="19740000">
                <a:off x="1764643" y="55916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7" name="Shape 917"/>
              <p:cNvSpPr/>
              <p:nvPr/>
            </p:nvSpPr>
            <p:spPr>
              <a:xfrm rot="19860000">
                <a:off x="1788669" y="59364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8" name="Shape 918"/>
              <p:cNvSpPr/>
              <p:nvPr/>
            </p:nvSpPr>
            <p:spPr>
              <a:xfrm rot="19860000">
                <a:off x="1809306" y="62063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19" name="Shape 919"/>
              <p:cNvSpPr/>
              <p:nvPr/>
            </p:nvSpPr>
            <p:spPr>
              <a:xfrm rot="19140000">
                <a:off x="1606091" y="38896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0" name="Shape 920"/>
              <p:cNvSpPr/>
              <p:nvPr/>
            </p:nvSpPr>
            <p:spPr>
              <a:xfrm rot="19140000">
                <a:off x="1639428" y="41912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1" name="Shape 921"/>
              <p:cNvSpPr/>
              <p:nvPr/>
            </p:nvSpPr>
            <p:spPr>
              <a:xfrm rot="19140000">
                <a:off x="1663241" y="44611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2" name="Shape 922"/>
              <p:cNvSpPr/>
              <p:nvPr/>
            </p:nvSpPr>
            <p:spPr>
              <a:xfrm rot="19260000">
                <a:off x="1691771" y="47156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3" name="Shape 923"/>
              <p:cNvSpPr/>
              <p:nvPr/>
            </p:nvSpPr>
            <p:spPr>
              <a:xfrm>
                <a:off x="767817" y="428740"/>
                <a:ext cx="285751" cy="239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599"/>
                    </a:moveTo>
                    <a:lnTo>
                      <a:pt x="3360" y="21028"/>
                    </a:lnTo>
                    <a:lnTo>
                      <a:pt x="7680" y="6580"/>
                    </a:lnTo>
                    <a:lnTo>
                      <a:pt x="11280" y="21600"/>
                    </a:lnTo>
                    <a:lnTo>
                      <a:pt x="15480" y="21600"/>
                    </a:lnTo>
                    <a:lnTo>
                      <a:pt x="21600" y="1287"/>
                    </a:lnTo>
                    <a:lnTo>
                      <a:pt x="17760" y="1430"/>
                    </a:lnTo>
                    <a:lnTo>
                      <a:pt x="13440" y="16021"/>
                    </a:lnTo>
                    <a:lnTo>
                      <a:pt x="9480" y="0"/>
                    </a:lnTo>
                    <a:lnTo>
                      <a:pt x="5760" y="0"/>
                    </a:lnTo>
                    <a:lnTo>
                      <a:pt x="0" y="2059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4" name="Shape 924"/>
              <p:cNvSpPr/>
              <p:nvPr/>
            </p:nvSpPr>
            <p:spPr>
              <a:xfrm rot="6600000">
                <a:off x="-341731" y="1339281"/>
                <a:ext cx="19462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5" name="Shape 925"/>
              <p:cNvSpPr/>
              <p:nvPr/>
            </p:nvSpPr>
            <p:spPr>
              <a:xfrm rot="240000">
                <a:off x="2625" y="1354537"/>
                <a:ext cx="16367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6" name="Shape 926"/>
              <p:cNvSpPr/>
              <p:nvPr/>
            </p:nvSpPr>
            <p:spPr>
              <a:xfrm rot="18660000">
                <a:off x="1437158" y="284899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7" name="Shape 927"/>
              <p:cNvSpPr/>
              <p:nvPr/>
            </p:nvSpPr>
            <p:spPr>
              <a:xfrm rot="18660000">
                <a:off x="1473670" y="305536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8" name="Shape 928"/>
              <p:cNvSpPr/>
              <p:nvPr/>
            </p:nvSpPr>
            <p:spPr>
              <a:xfrm rot="18660000">
                <a:off x="1510992" y="32378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29" name="Shape 929"/>
              <p:cNvSpPr/>
              <p:nvPr/>
            </p:nvSpPr>
            <p:spPr>
              <a:xfrm rot="18960000">
                <a:off x="1542766" y="34275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0" name="Shape 930"/>
              <p:cNvSpPr/>
              <p:nvPr/>
            </p:nvSpPr>
            <p:spPr>
              <a:xfrm rot="17940000">
                <a:off x="1247740" y="2105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1" name="Shape 931"/>
              <p:cNvSpPr/>
              <p:nvPr/>
            </p:nvSpPr>
            <p:spPr>
              <a:xfrm rot="17940000">
                <a:off x="1290602" y="223288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2" name="Shape 932"/>
              <p:cNvSpPr/>
              <p:nvPr/>
            </p:nvSpPr>
            <p:spPr>
              <a:xfrm rot="18060000">
                <a:off x="1325454" y="23445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3" name="Shape 933"/>
              <p:cNvSpPr/>
              <p:nvPr/>
            </p:nvSpPr>
            <p:spPr>
              <a:xfrm rot="18360000">
                <a:off x="1365252" y="2534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4" name="Shape 934"/>
              <p:cNvSpPr/>
              <p:nvPr/>
            </p:nvSpPr>
            <p:spPr>
              <a:xfrm rot="17280000">
                <a:off x="1027658" y="162785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5" name="Shape 935"/>
              <p:cNvSpPr/>
              <p:nvPr/>
            </p:nvSpPr>
            <p:spPr>
              <a:xfrm rot="17340000">
                <a:off x="1071674" y="1723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6" name="Shape 936"/>
              <p:cNvSpPr/>
              <p:nvPr/>
            </p:nvSpPr>
            <p:spPr>
              <a:xfrm rot="17340000">
                <a:off x="1119299" y="18032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7" name="Shape 937"/>
              <p:cNvSpPr/>
              <p:nvPr/>
            </p:nvSpPr>
            <p:spPr>
              <a:xfrm rot="17640000">
                <a:off x="1167504" y="18651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8" name="Shape 938"/>
              <p:cNvSpPr/>
              <p:nvPr/>
            </p:nvSpPr>
            <p:spPr>
              <a:xfrm rot="16740000">
                <a:off x="795632" y="161247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39" name="Shape 939"/>
              <p:cNvSpPr/>
              <p:nvPr/>
            </p:nvSpPr>
            <p:spPr>
              <a:xfrm rot="16920000">
                <a:off x="843115" y="158077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0" name="Shape 940"/>
              <p:cNvSpPr/>
              <p:nvPr/>
            </p:nvSpPr>
            <p:spPr>
              <a:xfrm rot="16980000">
                <a:off x="891283" y="153279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1" name="Shape 941"/>
              <p:cNvSpPr/>
              <p:nvPr/>
            </p:nvSpPr>
            <p:spPr>
              <a:xfrm rot="17040000">
                <a:off x="940394" y="15486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2" name="Shape 942"/>
              <p:cNvSpPr/>
              <p:nvPr/>
            </p:nvSpPr>
            <p:spPr>
              <a:xfrm rot="16380000">
                <a:off x="560256" y="1913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3" name="Shape 943"/>
              <p:cNvSpPr/>
              <p:nvPr/>
            </p:nvSpPr>
            <p:spPr>
              <a:xfrm rot="16260000">
                <a:off x="608599" y="1835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4" name="Shape 944"/>
              <p:cNvSpPr/>
              <p:nvPr/>
            </p:nvSpPr>
            <p:spPr>
              <a:xfrm rot="16320000">
                <a:off x="660802" y="177141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5" name="Shape 945"/>
              <p:cNvSpPr/>
              <p:nvPr/>
            </p:nvSpPr>
            <p:spPr>
              <a:xfrm rot="16440000">
                <a:off x="709949" y="16919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6" name="Shape 946"/>
              <p:cNvSpPr/>
              <p:nvPr/>
            </p:nvSpPr>
            <p:spPr>
              <a:xfrm rot="15480000">
                <a:off x="323945" y="261263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7" name="Shape 947"/>
              <p:cNvSpPr/>
              <p:nvPr/>
            </p:nvSpPr>
            <p:spPr>
              <a:xfrm rot="15360000">
                <a:off x="373586" y="2453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8" name="Shape 948"/>
              <p:cNvSpPr/>
              <p:nvPr/>
            </p:nvSpPr>
            <p:spPr>
              <a:xfrm rot="15480000">
                <a:off x="419484" y="229506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49" name="Shape 949"/>
              <p:cNvSpPr/>
              <p:nvPr/>
            </p:nvSpPr>
            <p:spPr>
              <a:xfrm rot="15660000">
                <a:off x="460948" y="21205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0" name="Shape 950"/>
              <p:cNvSpPr/>
              <p:nvPr/>
            </p:nvSpPr>
            <p:spPr>
              <a:xfrm rot="14220000">
                <a:off x="5063" y="4057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1" name="Shape 951"/>
              <p:cNvSpPr/>
              <p:nvPr/>
            </p:nvSpPr>
            <p:spPr>
              <a:xfrm rot="14460000">
                <a:off x="98364" y="35505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2" name="Shape 952"/>
              <p:cNvSpPr/>
              <p:nvPr/>
            </p:nvSpPr>
            <p:spPr>
              <a:xfrm rot="14820000">
                <a:off x="142860" y="33118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3" name="Shape 953"/>
              <p:cNvSpPr/>
              <p:nvPr/>
            </p:nvSpPr>
            <p:spPr>
              <a:xfrm rot="14820000">
                <a:off x="185723" y="31530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4" name="Shape 954"/>
              <p:cNvSpPr/>
              <p:nvPr/>
            </p:nvSpPr>
            <p:spPr>
              <a:xfrm rot="15120000">
                <a:off x="235500" y="2929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5" name="Shape 955"/>
              <p:cNvSpPr/>
              <p:nvPr/>
            </p:nvSpPr>
            <p:spPr>
              <a:xfrm rot="19740000">
                <a:off x="-3598" y="1698516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6" name="Shape 956"/>
              <p:cNvSpPr/>
              <p:nvPr/>
            </p:nvSpPr>
            <p:spPr>
              <a:xfrm rot="3300000">
                <a:off x="806798" y="18817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7" name="Shape 957"/>
              <p:cNvSpPr/>
              <p:nvPr/>
            </p:nvSpPr>
            <p:spPr>
              <a:xfrm rot="3300000">
                <a:off x="51148" y="8022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8" name="Shape 958"/>
              <p:cNvSpPr/>
              <p:nvPr/>
            </p:nvSpPr>
            <p:spPr>
              <a:xfrm rot="19740000">
                <a:off x="1108137" y="884914"/>
                <a:ext cx="5032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59" name="Shape 959"/>
              <p:cNvSpPr/>
              <p:nvPr/>
            </p:nvSpPr>
            <p:spPr>
              <a:xfrm rot="5880000">
                <a:off x="312904" y="2575092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0" name="Shape 960"/>
              <p:cNvSpPr/>
              <p:nvPr/>
            </p:nvSpPr>
            <p:spPr>
              <a:xfrm rot="6660000">
                <a:off x="67010" y="2575266"/>
                <a:ext cx="22860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1" name="Shape 961"/>
              <p:cNvSpPr/>
              <p:nvPr/>
            </p:nvSpPr>
            <p:spPr>
              <a:xfrm rot="5220000">
                <a:off x="570155" y="254014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2" name="Shape 962"/>
              <p:cNvSpPr/>
              <p:nvPr/>
            </p:nvSpPr>
            <p:spPr>
              <a:xfrm rot="4500000">
                <a:off x="824982" y="2467087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3" name="Shape 963"/>
              <p:cNvSpPr/>
              <p:nvPr/>
            </p:nvSpPr>
            <p:spPr>
              <a:xfrm rot="3780000">
                <a:off x="1060572" y="235726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4" name="Shape 964"/>
              <p:cNvSpPr/>
              <p:nvPr/>
            </p:nvSpPr>
            <p:spPr>
              <a:xfrm rot="3060000">
                <a:off x="1286932" y="2214675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5" name="Shape 965"/>
              <p:cNvSpPr/>
              <p:nvPr/>
            </p:nvSpPr>
            <p:spPr>
              <a:xfrm rot="2100000">
                <a:off x="1485219" y="2046630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6" name="Shape 966"/>
              <p:cNvSpPr/>
              <p:nvPr/>
            </p:nvSpPr>
            <p:spPr>
              <a:xfrm rot="14460000">
                <a:off x="-32999" y="338606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7" name="Shape 967"/>
              <p:cNvSpPr/>
              <p:nvPr/>
            </p:nvSpPr>
            <p:spPr>
              <a:xfrm rot="15180000">
                <a:off x="212575" y="222281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8" name="Shape 968"/>
              <p:cNvSpPr/>
              <p:nvPr/>
            </p:nvSpPr>
            <p:spPr>
              <a:xfrm rot="16620000">
                <a:off x="705611" y="112839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69" name="Shape 969"/>
              <p:cNvSpPr/>
              <p:nvPr/>
            </p:nvSpPr>
            <p:spPr>
              <a:xfrm rot="17280000">
                <a:off x="943340" y="106653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0" name="Shape 970"/>
              <p:cNvSpPr/>
              <p:nvPr/>
            </p:nvSpPr>
            <p:spPr>
              <a:xfrm rot="17940000">
                <a:off x="1170737" y="146717"/>
                <a:ext cx="246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1" name="Shape 971"/>
              <p:cNvSpPr/>
              <p:nvPr/>
            </p:nvSpPr>
            <p:spPr>
              <a:xfrm rot="18420000">
                <a:off x="1376874" y="216628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2" name="Shape 972"/>
              <p:cNvSpPr/>
              <p:nvPr/>
            </p:nvSpPr>
            <p:spPr>
              <a:xfrm rot="18960000">
                <a:off x="1557658" y="324737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3" name="Shape 973"/>
              <p:cNvSpPr/>
              <p:nvPr/>
            </p:nvSpPr>
            <p:spPr>
              <a:xfrm rot="19380000">
                <a:off x="1702204" y="464575"/>
                <a:ext cx="2746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4" name="Shape 974"/>
              <p:cNvSpPr/>
              <p:nvPr/>
            </p:nvSpPr>
            <p:spPr>
              <a:xfrm rot="19860000">
                <a:off x="1816969" y="627548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5" name="Shape 975"/>
              <p:cNvSpPr/>
              <p:nvPr/>
            </p:nvSpPr>
            <p:spPr>
              <a:xfrm rot="20400000">
                <a:off x="1897826" y="813901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6" name="Shape 976"/>
              <p:cNvSpPr/>
              <p:nvPr/>
            </p:nvSpPr>
            <p:spPr>
              <a:xfrm rot="20820000">
                <a:off x="1929714" y="1012320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7" name="Shape 977"/>
              <p:cNvSpPr/>
              <p:nvPr/>
            </p:nvSpPr>
            <p:spPr>
              <a:xfrm rot="21300000">
                <a:off x="1921923" y="1227717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8" name="Shape 978"/>
              <p:cNvSpPr/>
              <p:nvPr/>
            </p:nvSpPr>
            <p:spPr>
              <a:xfrm rot="720000">
                <a:off x="1783715" y="1658240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79" name="Shape 979"/>
              <p:cNvSpPr/>
              <p:nvPr/>
            </p:nvSpPr>
            <p:spPr>
              <a:xfrm rot="1500000">
                <a:off x="1649218" y="1859824"/>
                <a:ext cx="2222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0" name="Shape 980"/>
              <p:cNvSpPr/>
              <p:nvPr/>
            </p:nvSpPr>
            <p:spPr>
              <a:xfrm>
                <a:off x="1345667" y="1338377"/>
                <a:ext cx="323851" cy="19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788" y="21600"/>
                    </a:moveTo>
                    <a:lnTo>
                      <a:pt x="21600" y="2160"/>
                    </a:lnTo>
                    <a:lnTo>
                      <a:pt x="4447" y="0"/>
                    </a:lnTo>
                    <a:lnTo>
                      <a:pt x="0" y="19440"/>
                    </a:lnTo>
                    <a:lnTo>
                      <a:pt x="3176" y="20520"/>
                    </a:lnTo>
                    <a:lnTo>
                      <a:pt x="6353" y="5400"/>
                    </a:lnTo>
                    <a:lnTo>
                      <a:pt x="10800" y="6480"/>
                    </a:lnTo>
                    <a:lnTo>
                      <a:pt x="8259" y="19440"/>
                    </a:lnTo>
                    <a:lnTo>
                      <a:pt x="10800" y="19440"/>
                    </a:lnTo>
                    <a:lnTo>
                      <a:pt x="13976" y="6480"/>
                    </a:lnTo>
                    <a:lnTo>
                      <a:pt x="17153" y="6480"/>
                    </a:lnTo>
                    <a:lnTo>
                      <a:pt x="14612" y="20520"/>
                    </a:lnTo>
                    <a:lnTo>
                      <a:pt x="17788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1" name="Shape 981"/>
              <p:cNvSpPr/>
              <p:nvPr/>
            </p:nvSpPr>
            <p:spPr>
              <a:xfrm>
                <a:off x="26454" y="681153"/>
                <a:ext cx="142876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40" y="9969"/>
                    </a:moveTo>
                    <a:lnTo>
                      <a:pt x="15840" y="9969"/>
                    </a:lnTo>
                    <a:lnTo>
                      <a:pt x="4320" y="6646"/>
                    </a:lnTo>
                    <a:lnTo>
                      <a:pt x="0" y="8308"/>
                    </a:lnTo>
                    <a:lnTo>
                      <a:pt x="8640" y="21600"/>
                    </a:lnTo>
                    <a:lnTo>
                      <a:pt x="11520" y="19938"/>
                    </a:lnTo>
                    <a:lnTo>
                      <a:pt x="5760" y="9969"/>
                    </a:lnTo>
                    <a:lnTo>
                      <a:pt x="5760" y="9969"/>
                    </a:lnTo>
                    <a:lnTo>
                      <a:pt x="17280" y="14954"/>
                    </a:lnTo>
                    <a:lnTo>
                      <a:pt x="21600" y="11631"/>
                    </a:lnTo>
                    <a:lnTo>
                      <a:pt x="12960" y="0"/>
                    </a:lnTo>
                    <a:lnTo>
                      <a:pt x="10080" y="1662"/>
                    </a:lnTo>
                    <a:lnTo>
                      <a:pt x="15840" y="996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2" name="Shape 982"/>
              <p:cNvSpPr/>
              <p:nvPr/>
            </p:nvSpPr>
            <p:spPr>
              <a:xfrm>
                <a:off x="150279" y="568440"/>
                <a:ext cx="160339" cy="141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49" y="21600"/>
                    </a:moveTo>
                    <a:lnTo>
                      <a:pt x="13901" y="20144"/>
                    </a:lnTo>
                    <a:lnTo>
                      <a:pt x="10265" y="8494"/>
                    </a:lnTo>
                    <a:lnTo>
                      <a:pt x="19034" y="15775"/>
                    </a:lnTo>
                    <a:lnTo>
                      <a:pt x="21600" y="14319"/>
                    </a:lnTo>
                    <a:lnTo>
                      <a:pt x="17750" y="0"/>
                    </a:lnTo>
                    <a:lnTo>
                      <a:pt x="15184" y="2912"/>
                    </a:lnTo>
                    <a:lnTo>
                      <a:pt x="17750" y="9951"/>
                    </a:lnTo>
                    <a:lnTo>
                      <a:pt x="10265" y="5582"/>
                    </a:lnTo>
                    <a:lnTo>
                      <a:pt x="7699" y="7038"/>
                    </a:lnTo>
                    <a:lnTo>
                      <a:pt x="9624" y="16503"/>
                    </a:lnTo>
                    <a:lnTo>
                      <a:pt x="3850" y="9951"/>
                    </a:lnTo>
                    <a:lnTo>
                      <a:pt x="0" y="12863"/>
                    </a:lnTo>
                    <a:lnTo>
                      <a:pt x="1154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3" name="Shape 983"/>
              <p:cNvSpPr/>
              <p:nvPr/>
            </p:nvSpPr>
            <p:spPr>
              <a:xfrm>
                <a:off x="1071029" y="1919402"/>
                <a:ext cx="131764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9" y="21600"/>
                    </a:moveTo>
                    <a:lnTo>
                      <a:pt x="21600" y="13292"/>
                    </a:lnTo>
                    <a:lnTo>
                      <a:pt x="14053" y="0"/>
                    </a:lnTo>
                    <a:lnTo>
                      <a:pt x="0" y="8308"/>
                    </a:lnTo>
                    <a:lnTo>
                      <a:pt x="1561" y="9969"/>
                    </a:lnTo>
                    <a:lnTo>
                      <a:pt x="10930" y="4985"/>
                    </a:lnTo>
                    <a:lnTo>
                      <a:pt x="14053" y="8308"/>
                    </a:lnTo>
                    <a:lnTo>
                      <a:pt x="6246" y="13292"/>
                    </a:lnTo>
                    <a:lnTo>
                      <a:pt x="7807" y="14954"/>
                    </a:lnTo>
                    <a:lnTo>
                      <a:pt x="15614" y="9969"/>
                    </a:lnTo>
                    <a:lnTo>
                      <a:pt x="17176" y="13292"/>
                    </a:lnTo>
                    <a:lnTo>
                      <a:pt x="7807" y="18277"/>
                    </a:lnTo>
                    <a:lnTo>
                      <a:pt x="936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4" name="Shape 984"/>
              <p:cNvSpPr/>
              <p:nvPr/>
            </p:nvSpPr>
            <p:spPr>
              <a:xfrm>
                <a:off x="1488542" y="776403"/>
                <a:ext cx="142876" cy="114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000"/>
                    </a:moveTo>
                    <a:lnTo>
                      <a:pt x="15840" y="0"/>
                    </a:lnTo>
                    <a:lnTo>
                      <a:pt x="0" y="10800"/>
                    </a:lnTo>
                    <a:lnTo>
                      <a:pt x="5760" y="21600"/>
                    </a:lnTo>
                    <a:lnTo>
                      <a:pt x="8640" y="19800"/>
                    </a:lnTo>
                    <a:lnTo>
                      <a:pt x="4320" y="12600"/>
                    </a:lnTo>
                    <a:lnTo>
                      <a:pt x="8640" y="9000"/>
                    </a:lnTo>
                    <a:lnTo>
                      <a:pt x="12960" y="16200"/>
                    </a:lnTo>
                    <a:lnTo>
                      <a:pt x="14400" y="14400"/>
                    </a:lnTo>
                    <a:lnTo>
                      <a:pt x="11520" y="7200"/>
                    </a:lnTo>
                    <a:lnTo>
                      <a:pt x="14400" y="3600"/>
                    </a:lnTo>
                    <a:lnTo>
                      <a:pt x="18720" y="12600"/>
                    </a:lnTo>
                    <a:lnTo>
                      <a:pt x="21600" y="90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5" name="Shape 985"/>
              <p:cNvSpPr/>
              <p:nvPr/>
            </p:nvSpPr>
            <p:spPr>
              <a:xfrm>
                <a:off x="1421867" y="671628"/>
                <a:ext cx="142876" cy="133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0" y="15429"/>
                    </a:moveTo>
                    <a:lnTo>
                      <a:pt x="10080" y="15429"/>
                    </a:lnTo>
                    <a:lnTo>
                      <a:pt x="17280" y="3086"/>
                    </a:lnTo>
                    <a:lnTo>
                      <a:pt x="15840" y="0"/>
                    </a:lnTo>
                    <a:lnTo>
                      <a:pt x="0" y="10800"/>
                    </a:lnTo>
                    <a:lnTo>
                      <a:pt x="1440" y="13886"/>
                    </a:lnTo>
                    <a:lnTo>
                      <a:pt x="12960" y="6171"/>
                    </a:lnTo>
                    <a:lnTo>
                      <a:pt x="12960" y="6171"/>
                    </a:lnTo>
                    <a:lnTo>
                      <a:pt x="4320" y="18514"/>
                    </a:lnTo>
                    <a:lnTo>
                      <a:pt x="5760" y="21600"/>
                    </a:lnTo>
                    <a:lnTo>
                      <a:pt x="21600" y="10800"/>
                    </a:lnTo>
                    <a:lnTo>
                      <a:pt x="20160" y="7714"/>
                    </a:lnTo>
                    <a:lnTo>
                      <a:pt x="10080" y="1542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6" name="Shape 986"/>
              <p:cNvSpPr/>
              <p:nvPr/>
            </p:nvSpPr>
            <p:spPr>
              <a:xfrm>
                <a:off x="7404" y="2451215"/>
                <a:ext cx="9526" cy="19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7" name="Shape 987"/>
              <p:cNvSpPr/>
              <p:nvPr/>
            </p:nvSpPr>
            <p:spPr>
              <a:xfrm>
                <a:off x="7404" y="416040"/>
                <a:ext cx="47626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60" y="21600"/>
                    </a:moveTo>
                    <a:lnTo>
                      <a:pt x="12960" y="21600"/>
                    </a:lnTo>
                    <a:lnTo>
                      <a:pt x="21600" y="18900"/>
                    </a:lnTo>
                    <a:lnTo>
                      <a:pt x="0" y="0"/>
                    </a:lnTo>
                    <a:lnTo>
                      <a:pt x="0" y="10800"/>
                    </a:lnTo>
                    <a:lnTo>
                      <a:pt x="12960" y="21600"/>
                    </a:lnTo>
                    <a:lnTo>
                      <a:pt x="12960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8" name="Shape 988"/>
              <p:cNvSpPr/>
              <p:nvPr/>
            </p:nvSpPr>
            <p:spPr>
              <a:xfrm>
                <a:off x="7404" y="2460740"/>
                <a:ext cx="57151" cy="104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400" y="0"/>
                    </a:lnTo>
                    <a:lnTo>
                      <a:pt x="14400" y="0"/>
                    </a:lnTo>
                    <a:lnTo>
                      <a:pt x="0" y="11782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89" name="Shape 989"/>
              <p:cNvSpPr/>
              <p:nvPr/>
            </p:nvSpPr>
            <p:spPr>
              <a:xfrm rot="240000">
                <a:off x="1864779" y="1441383"/>
                <a:ext cx="255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90" name="Shape 990"/>
              <p:cNvSpPr/>
              <p:nvPr/>
            </p:nvSpPr>
            <p:spPr>
              <a:xfrm rot="16020000">
                <a:off x="456078" y="147734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216954" y="2034160"/>
                <a:ext cx="224302" cy="24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7850" y="8375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92" name="Shape 992"/>
              <p:cNvSpPr/>
              <p:nvPr/>
            </p:nvSpPr>
            <p:spPr>
              <a:xfrm rot="18720000">
                <a:off x="978811" y="1997882"/>
                <a:ext cx="105921" cy="108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6950" y="6411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93" name="Shape 993"/>
              <p:cNvSpPr/>
              <p:nvPr/>
            </p:nvSpPr>
            <p:spPr>
              <a:xfrm>
                <a:off x="369354" y="333490"/>
                <a:ext cx="552451" cy="201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814" y="9883"/>
                    </a:lnTo>
                    <a:lnTo>
                      <a:pt x="21600" y="21600"/>
                    </a:lnTo>
                    <a:lnTo>
                      <a:pt x="3352" y="1147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6E717E"/>
                  </a:gs>
                  <a:gs pos="100000">
                    <a:srgbClr val="6B6E7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994" name="Shape 994"/>
              <p:cNvSpPr/>
              <p:nvPr/>
            </p:nvSpPr>
            <p:spPr>
              <a:xfrm rot="19920000">
                <a:off x="466142" y="1196976"/>
                <a:ext cx="350838" cy="276226"/>
              </a:xfrm>
              <a:prstGeom prst="ellipse">
                <a:avLst/>
              </a:prstGeom>
              <a:gradFill flip="none" rotWithShape="1">
                <a:gsLst>
                  <a:gs pos="0">
                    <a:srgbClr val="656774"/>
                  </a:gs>
                  <a:gs pos="50000">
                    <a:srgbClr val="6E717E"/>
                  </a:gs>
                  <a:gs pos="100000">
                    <a:srgbClr val="656774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</p:grpSp>
      <p:sp>
        <p:nvSpPr>
          <p:cNvPr id="997" name="Shape 997"/>
          <p:cNvSpPr/>
          <p:nvPr>
            <p:ph type="title"/>
          </p:nvPr>
        </p:nvSpPr>
        <p:spPr>
          <a:xfrm>
            <a:off x="685800" y="53975"/>
            <a:ext cx="7772400" cy="3451225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rgbClr val="FFFED5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uFill>
                  <a:solidFill>
                    <a:srgbClr val="FFFED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8" name="Shape 998"/>
          <p:cNvSpPr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40639" indent="0" algn="ctr">
              <a:buClr>
                <a:srgbClr val="B1C956"/>
              </a:buClr>
              <a:buSzTx/>
              <a:buFont typeface="Wingdings 3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 marL="497840" indent="0" algn="ctr">
              <a:buClr>
                <a:srgbClr val="80B7C4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 marL="955039" indent="0" algn="ctr">
              <a:buClr>
                <a:srgbClr val="B1C956"/>
              </a:buClr>
              <a:buSzTx/>
              <a:buFont typeface="Wingdings 3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 marL="1412239" indent="0" algn="ctr">
              <a:buClr>
                <a:srgbClr val="80B7C4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 marL="1869439" indent="0" algn="ctr">
              <a:buClr>
                <a:srgbClr val="B1C956"/>
              </a:buClr>
              <a:buSzTx/>
              <a:buFont typeface="Wingdings 3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Shape 999"/>
          <p:cNvSpPr/>
          <p:nvPr>
            <p:ph type="sldNum" sz="quarter" idx="2"/>
          </p:nvPr>
        </p:nvSpPr>
        <p:spPr>
          <a:xfrm>
            <a:off x="7568418" y="6248400"/>
            <a:ext cx="255564" cy="23714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E8EFF4"/>
                </a:solidFill>
                <a:uFill>
                  <a:solidFill>
                    <a:srgbClr val="E8EFF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tream">
    <p:bg>
      <p:bgPr>
        <a:solidFill>
          <a:srgbClr val="0048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roup 1014"/>
          <p:cNvGrpSpPr/>
          <p:nvPr/>
        </p:nvGrpSpPr>
        <p:grpSpPr>
          <a:xfrm>
            <a:off x="0" y="0"/>
            <a:ext cx="9140825" cy="6850063"/>
            <a:chOff x="0" y="0"/>
            <a:chExt cx="9140825" cy="6850062"/>
          </a:xfrm>
        </p:grpSpPr>
        <p:sp>
          <p:nvSpPr>
            <p:cNvPr id="1006" name="Shape 1006"/>
            <p:cNvSpPr/>
            <p:nvPr/>
          </p:nvSpPr>
          <p:spPr>
            <a:xfrm>
              <a:off x="0" y="0"/>
              <a:ext cx="9140825" cy="2819400"/>
            </a:xfrm>
            <a:prstGeom prst="rect">
              <a:avLst/>
            </a:prstGeom>
            <a:gradFill flip="none" rotWithShape="1">
              <a:gsLst>
                <a:gs pos="0">
                  <a:srgbClr val="0048AA"/>
                </a:gs>
                <a:gs pos="100000">
                  <a:srgbClr val="00051A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  <p:grpSp>
          <p:nvGrpSpPr>
            <p:cNvPr id="1013" name="Group 1013"/>
            <p:cNvGrpSpPr/>
            <p:nvPr/>
          </p:nvGrpSpPr>
          <p:grpSpPr>
            <a:xfrm>
              <a:off x="2743200" y="2236787"/>
              <a:ext cx="6392863" cy="4613276"/>
              <a:chOff x="0" y="0"/>
              <a:chExt cx="6392862" cy="4613275"/>
            </a:xfrm>
          </p:grpSpPr>
          <p:sp>
            <p:nvSpPr>
              <p:cNvPr id="1007" name="Shape 1007"/>
              <p:cNvSpPr/>
              <p:nvPr/>
            </p:nvSpPr>
            <p:spPr>
              <a:xfrm>
                <a:off x="0" y="1960562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08" name="Shape 1008"/>
              <p:cNvSpPr/>
              <p:nvPr/>
            </p:nvSpPr>
            <p:spPr>
              <a:xfrm>
                <a:off x="3876675" y="2003425"/>
                <a:ext cx="1998663" cy="1287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10517" y="854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60"/>
                    </a:lnTo>
                    <a:lnTo>
                      <a:pt x="0" y="293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7414" y="21014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09" name="Shape 1009"/>
              <p:cNvSpPr/>
              <p:nvPr/>
            </p:nvSpPr>
            <p:spPr>
              <a:xfrm>
                <a:off x="1860550" y="3074987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5883" y="4971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10" name="Shape 1010"/>
              <p:cNvSpPr/>
              <p:nvPr/>
            </p:nvSpPr>
            <p:spPr>
              <a:xfrm>
                <a:off x="1619250" y="1303337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4661" y="789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6177" y="13872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5437" y="2372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48A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11" name="Shape 1011"/>
              <p:cNvSpPr/>
              <p:nvPr/>
            </p:nvSpPr>
            <p:spPr>
              <a:xfrm>
                <a:off x="4402137" y="1441450"/>
                <a:ext cx="1981201" cy="855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2717" y="14627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29D"/>
                  </a:gs>
                  <a:gs pos="100000">
                    <a:srgbClr val="0048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12" name="Shape 1012"/>
              <p:cNvSpPr/>
              <p:nvPr/>
            </p:nvSpPr>
            <p:spPr>
              <a:xfrm>
                <a:off x="2386012" y="0"/>
                <a:ext cx="3644901" cy="2332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53" y="15998"/>
                    </a:moveTo>
                    <a:lnTo>
                      <a:pt x="9238" y="15601"/>
                    </a:lnTo>
                    <a:lnTo>
                      <a:pt x="11082" y="15204"/>
                    </a:lnTo>
                    <a:lnTo>
                      <a:pt x="12766" y="14880"/>
                    </a:lnTo>
                    <a:lnTo>
                      <a:pt x="14300" y="14483"/>
                    </a:lnTo>
                    <a:lnTo>
                      <a:pt x="15673" y="14072"/>
                    </a:lnTo>
                    <a:lnTo>
                      <a:pt x="16896" y="13675"/>
                    </a:lnTo>
                    <a:lnTo>
                      <a:pt x="18025" y="13189"/>
                    </a:lnTo>
                    <a:lnTo>
                      <a:pt x="18938" y="12792"/>
                    </a:lnTo>
                    <a:lnTo>
                      <a:pt x="19756" y="12234"/>
                    </a:lnTo>
                    <a:lnTo>
                      <a:pt x="20424" y="11763"/>
                    </a:lnTo>
                    <a:lnTo>
                      <a:pt x="20885" y="11116"/>
                    </a:lnTo>
                    <a:lnTo>
                      <a:pt x="21290" y="10469"/>
                    </a:lnTo>
                    <a:lnTo>
                      <a:pt x="21497" y="9837"/>
                    </a:lnTo>
                    <a:lnTo>
                      <a:pt x="21600" y="9028"/>
                    </a:lnTo>
                    <a:lnTo>
                      <a:pt x="21544" y="8234"/>
                    </a:lnTo>
                    <a:lnTo>
                      <a:pt x="21346" y="7352"/>
                    </a:lnTo>
                    <a:lnTo>
                      <a:pt x="21083" y="6720"/>
                    </a:lnTo>
                    <a:lnTo>
                      <a:pt x="20678" y="5999"/>
                    </a:lnTo>
                    <a:lnTo>
                      <a:pt x="20170" y="5352"/>
                    </a:lnTo>
                    <a:lnTo>
                      <a:pt x="19559" y="4720"/>
                    </a:lnTo>
                    <a:lnTo>
                      <a:pt x="18891" y="4073"/>
                    </a:lnTo>
                    <a:lnTo>
                      <a:pt x="18129" y="3441"/>
                    </a:lnTo>
                    <a:lnTo>
                      <a:pt x="16642" y="2309"/>
                    </a:lnTo>
                    <a:lnTo>
                      <a:pt x="15880" y="1838"/>
                    </a:lnTo>
                    <a:lnTo>
                      <a:pt x="15165" y="1353"/>
                    </a:lnTo>
                    <a:lnTo>
                      <a:pt x="14450" y="956"/>
                    </a:lnTo>
                    <a:lnTo>
                      <a:pt x="13886" y="632"/>
                    </a:lnTo>
                    <a:lnTo>
                      <a:pt x="13378" y="397"/>
                    </a:lnTo>
                    <a:lnTo>
                      <a:pt x="13020" y="147"/>
                    </a:lnTo>
                    <a:lnTo>
                      <a:pt x="12766" y="74"/>
                    </a:lnTo>
                    <a:lnTo>
                      <a:pt x="12663" y="0"/>
                    </a:lnTo>
                    <a:lnTo>
                      <a:pt x="14093" y="794"/>
                    </a:lnTo>
                    <a:lnTo>
                      <a:pt x="15570" y="1750"/>
                    </a:lnTo>
                    <a:lnTo>
                      <a:pt x="17000" y="2720"/>
                    </a:lnTo>
                    <a:lnTo>
                      <a:pt x="18326" y="3749"/>
                    </a:lnTo>
                    <a:lnTo>
                      <a:pt x="18938" y="4235"/>
                    </a:lnTo>
                    <a:lnTo>
                      <a:pt x="19455" y="4793"/>
                    </a:lnTo>
                    <a:lnTo>
                      <a:pt x="19963" y="5352"/>
                    </a:lnTo>
                    <a:lnTo>
                      <a:pt x="20424" y="5911"/>
                    </a:lnTo>
                    <a:lnTo>
                      <a:pt x="20782" y="6470"/>
                    </a:lnTo>
                    <a:lnTo>
                      <a:pt x="21036" y="7028"/>
                    </a:lnTo>
                    <a:lnTo>
                      <a:pt x="21186" y="7675"/>
                    </a:lnTo>
                    <a:lnTo>
                      <a:pt x="21290" y="8234"/>
                    </a:lnTo>
                    <a:lnTo>
                      <a:pt x="21243" y="8793"/>
                    </a:lnTo>
                    <a:lnTo>
                      <a:pt x="21083" y="9352"/>
                    </a:lnTo>
                    <a:lnTo>
                      <a:pt x="20829" y="9837"/>
                    </a:lnTo>
                    <a:lnTo>
                      <a:pt x="20424" y="10322"/>
                    </a:lnTo>
                    <a:lnTo>
                      <a:pt x="19963" y="10719"/>
                    </a:lnTo>
                    <a:lnTo>
                      <a:pt x="19399" y="11116"/>
                    </a:lnTo>
                    <a:lnTo>
                      <a:pt x="18787" y="11440"/>
                    </a:lnTo>
                    <a:lnTo>
                      <a:pt x="18072" y="11763"/>
                    </a:lnTo>
                    <a:lnTo>
                      <a:pt x="17254" y="12072"/>
                    </a:lnTo>
                    <a:lnTo>
                      <a:pt x="16445" y="12395"/>
                    </a:lnTo>
                    <a:lnTo>
                      <a:pt x="14601" y="12881"/>
                    </a:lnTo>
                    <a:lnTo>
                      <a:pt x="12710" y="13351"/>
                    </a:lnTo>
                    <a:lnTo>
                      <a:pt x="10668" y="13836"/>
                    </a:lnTo>
                    <a:lnTo>
                      <a:pt x="8683" y="14233"/>
                    </a:lnTo>
                    <a:lnTo>
                      <a:pt x="6736" y="14630"/>
                    </a:lnTo>
                    <a:lnTo>
                      <a:pt x="4901" y="15116"/>
                    </a:lnTo>
                    <a:lnTo>
                      <a:pt x="4083" y="15351"/>
                    </a:lnTo>
                    <a:lnTo>
                      <a:pt x="3321" y="15674"/>
                    </a:lnTo>
                    <a:lnTo>
                      <a:pt x="2606" y="15910"/>
                    </a:lnTo>
                    <a:lnTo>
                      <a:pt x="1938" y="16233"/>
                    </a:lnTo>
                    <a:lnTo>
                      <a:pt x="1383" y="16557"/>
                    </a:lnTo>
                    <a:lnTo>
                      <a:pt x="866" y="16880"/>
                    </a:lnTo>
                    <a:lnTo>
                      <a:pt x="508" y="17277"/>
                    </a:lnTo>
                    <a:lnTo>
                      <a:pt x="207" y="17674"/>
                    </a:lnTo>
                    <a:lnTo>
                      <a:pt x="56" y="18071"/>
                    </a:lnTo>
                    <a:lnTo>
                      <a:pt x="0" y="18556"/>
                    </a:lnTo>
                    <a:lnTo>
                      <a:pt x="103" y="19042"/>
                    </a:lnTo>
                    <a:lnTo>
                      <a:pt x="254" y="19512"/>
                    </a:lnTo>
                    <a:lnTo>
                      <a:pt x="508" y="19924"/>
                    </a:lnTo>
                    <a:lnTo>
                      <a:pt x="922" y="20321"/>
                    </a:lnTo>
                    <a:lnTo>
                      <a:pt x="1326" y="20644"/>
                    </a:lnTo>
                    <a:lnTo>
                      <a:pt x="1844" y="20953"/>
                    </a:lnTo>
                    <a:lnTo>
                      <a:pt x="2455" y="21277"/>
                    </a:lnTo>
                    <a:lnTo>
                      <a:pt x="3067" y="21600"/>
                    </a:lnTo>
                    <a:lnTo>
                      <a:pt x="2502" y="21203"/>
                    </a:lnTo>
                    <a:lnTo>
                      <a:pt x="2041" y="20791"/>
                    </a:lnTo>
                    <a:lnTo>
                      <a:pt x="1637" y="20394"/>
                    </a:lnTo>
                    <a:lnTo>
                      <a:pt x="1383" y="19997"/>
                    </a:lnTo>
                    <a:lnTo>
                      <a:pt x="1176" y="19600"/>
                    </a:lnTo>
                    <a:lnTo>
                      <a:pt x="1129" y="19203"/>
                    </a:lnTo>
                    <a:lnTo>
                      <a:pt x="1176" y="18792"/>
                    </a:lnTo>
                    <a:lnTo>
                      <a:pt x="1326" y="18483"/>
                    </a:lnTo>
                    <a:lnTo>
                      <a:pt x="1637" y="18071"/>
                    </a:lnTo>
                    <a:lnTo>
                      <a:pt x="1994" y="17762"/>
                    </a:lnTo>
                    <a:lnTo>
                      <a:pt x="2559" y="17439"/>
                    </a:lnTo>
                    <a:lnTo>
                      <a:pt x="3217" y="17115"/>
                    </a:lnTo>
                    <a:lnTo>
                      <a:pt x="3979" y="16792"/>
                    </a:lnTo>
                    <a:lnTo>
                      <a:pt x="4958" y="16483"/>
                    </a:lnTo>
                    <a:lnTo>
                      <a:pt x="6030" y="16233"/>
                    </a:lnTo>
                    <a:lnTo>
                      <a:pt x="7253" y="15998"/>
                    </a:lnTo>
                    <a:lnTo>
                      <a:pt x="7253" y="159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29D"/>
                  </a:gs>
                  <a:gs pos="100000">
                    <a:srgbClr val="0048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</p:grpSp>
      <p:sp>
        <p:nvSpPr>
          <p:cNvPr id="1015" name="Shape 1015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AEB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EAEB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6" name="Shape 1016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rgbClr val="FFD300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1pPr>
            <a:lvl2pPr>
              <a:spcBef>
                <a:spcPts val="700"/>
              </a:spcBef>
              <a:buClr>
                <a:srgbClr val="B89CE6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2pPr>
            <a:lvl3pPr>
              <a:spcBef>
                <a:spcPts val="600"/>
              </a:spcBef>
              <a:buClr>
                <a:srgbClr val="EAEBFF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3pPr>
            <a:lvl4pPr>
              <a:spcBef>
                <a:spcPts val="500"/>
              </a:spcBef>
              <a:buClr>
                <a:srgbClr val="B89CE6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4pPr>
            <a:lvl5pPr>
              <a:spcBef>
                <a:spcPts val="500"/>
              </a:spcBef>
              <a:buClr>
                <a:srgbClr val="FFD300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7" name="Shape 1017"/>
          <p:cNvSpPr/>
          <p:nvPr>
            <p:ph type="sldNum" sz="quarter" idx="2"/>
          </p:nvPr>
        </p:nvSpPr>
        <p:spPr>
          <a:xfrm>
            <a:off x="7478092" y="6450235"/>
            <a:ext cx="283816" cy="27441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t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BE7B8"/>
                </a:solidFill>
                <a:uFill>
                  <a:solidFill>
                    <a:srgbClr val="EBE7B8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5" name="Shape 1025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rgbClr val="8C5900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>
              <a:spcBef>
                <a:spcPts val="700"/>
              </a:spcBef>
              <a:buClr>
                <a:srgbClr val="929000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>
              <a:spcBef>
                <a:spcPts val="600"/>
              </a:spcBef>
              <a:buClr>
                <a:srgbClr val="EBE7B8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>
              <a:spcBef>
                <a:spcPts val="500"/>
              </a:spcBef>
              <a:buClr>
                <a:srgbClr val="929000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>
              <a:spcBef>
                <a:spcPts val="500"/>
              </a:spcBef>
              <a:buClr>
                <a:srgbClr val="8C5900"/>
              </a:buClr>
              <a:buSzPct val="70000"/>
              <a:buFont typeface="Wingdings"/>
              <a:buChar char="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6" name="Shape 1026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0048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roup 1041"/>
          <p:cNvGrpSpPr/>
          <p:nvPr/>
        </p:nvGrpSpPr>
        <p:grpSpPr>
          <a:xfrm>
            <a:off x="0" y="0"/>
            <a:ext cx="9140825" cy="6850063"/>
            <a:chOff x="0" y="0"/>
            <a:chExt cx="9140825" cy="6850062"/>
          </a:xfrm>
        </p:grpSpPr>
        <p:sp>
          <p:nvSpPr>
            <p:cNvPr id="1033" name="Shape 1033"/>
            <p:cNvSpPr/>
            <p:nvPr/>
          </p:nvSpPr>
          <p:spPr>
            <a:xfrm>
              <a:off x="0" y="0"/>
              <a:ext cx="9140825" cy="2819400"/>
            </a:xfrm>
            <a:prstGeom prst="rect">
              <a:avLst/>
            </a:prstGeom>
            <a:gradFill flip="none" rotWithShape="1">
              <a:gsLst>
                <a:gs pos="0">
                  <a:srgbClr val="0048AA"/>
                </a:gs>
                <a:gs pos="100000">
                  <a:srgbClr val="00051A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  <p:grpSp>
          <p:nvGrpSpPr>
            <p:cNvPr id="1040" name="Group 1040"/>
            <p:cNvGrpSpPr/>
            <p:nvPr/>
          </p:nvGrpSpPr>
          <p:grpSpPr>
            <a:xfrm>
              <a:off x="2743200" y="2236787"/>
              <a:ext cx="6392863" cy="4613276"/>
              <a:chOff x="0" y="0"/>
              <a:chExt cx="6392862" cy="4613275"/>
            </a:xfrm>
          </p:grpSpPr>
          <p:sp>
            <p:nvSpPr>
              <p:cNvPr id="1034" name="Shape 1034"/>
              <p:cNvSpPr/>
              <p:nvPr/>
            </p:nvSpPr>
            <p:spPr>
              <a:xfrm>
                <a:off x="0" y="1960562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3876675" y="2003425"/>
                <a:ext cx="1998663" cy="1287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10517" y="854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60"/>
                    </a:lnTo>
                    <a:lnTo>
                      <a:pt x="0" y="293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7414" y="21014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36" name="Shape 1036"/>
              <p:cNvSpPr/>
              <p:nvPr/>
            </p:nvSpPr>
            <p:spPr>
              <a:xfrm>
                <a:off x="1860550" y="3074987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5883" y="4971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8AA"/>
                  </a:gs>
                  <a:gs pos="100000">
                    <a:srgbClr val="00429D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37" name="Shape 1037"/>
              <p:cNvSpPr/>
              <p:nvPr/>
            </p:nvSpPr>
            <p:spPr>
              <a:xfrm>
                <a:off x="1619250" y="1303337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4661" y="789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6177" y="13872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5437" y="2372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48AA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4402137" y="1441450"/>
                <a:ext cx="1981201" cy="855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2717" y="14627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29D"/>
                  </a:gs>
                  <a:gs pos="100000">
                    <a:srgbClr val="0048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039" name="Shape 1039"/>
              <p:cNvSpPr/>
              <p:nvPr/>
            </p:nvSpPr>
            <p:spPr>
              <a:xfrm>
                <a:off x="2386012" y="0"/>
                <a:ext cx="3644901" cy="2332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53" y="15998"/>
                    </a:moveTo>
                    <a:lnTo>
                      <a:pt x="9238" y="15601"/>
                    </a:lnTo>
                    <a:lnTo>
                      <a:pt x="11082" y="15204"/>
                    </a:lnTo>
                    <a:lnTo>
                      <a:pt x="12766" y="14880"/>
                    </a:lnTo>
                    <a:lnTo>
                      <a:pt x="14300" y="14483"/>
                    </a:lnTo>
                    <a:lnTo>
                      <a:pt x="15673" y="14072"/>
                    </a:lnTo>
                    <a:lnTo>
                      <a:pt x="16896" y="13675"/>
                    </a:lnTo>
                    <a:lnTo>
                      <a:pt x="18025" y="13189"/>
                    </a:lnTo>
                    <a:lnTo>
                      <a:pt x="18938" y="12792"/>
                    </a:lnTo>
                    <a:lnTo>
                      <a:pt x="19756" y="12234"/>
                    </a:lnTo>
                    <a:lnTo>
                      <a:pt x="20424" y="11763"/>
                    </a:lnTo>
                    <a:lnTo>
                      <a:pt x="20885" y="11116"/>
                    </a:lnTo>
                    <a:lnTo>
                      <a:pt x="21290" y="10469"/>
                    </a:lnTo>
                    <a:lnTo>
                      <a:pt x="21497" y="9837"/>
                    </a:lnTo>
                    <a:lnTo>
                      <a:pt x="21600" y="9028"/>
                    </a:lnTo>
                    <a:lnTo>
                      <a:pt x="21544" y="8234"/>
                    </a:lnTo>
                    <a:lnTo>
                      <a:pt x="21346" y="7352"/>
                    </a:lnTo>
                    <a:lnTo>
                      <a:pt x="21083" y="6720"/>
                    </a:lnTo>
                    <a:lnTo>
                      <a:pt x="20678" y="5999"/>
                    </a:lnTo>
                    <a:lnTo>
                      <a:pt x="20170" y="5352"/>
                    </a:lnTo>
                    <a:lnTo>
                      <a:pt x="19559" y="4720"/>
                    </a:lnTo>
                    <a:lnTo>
                      <a:pt x="18891" y="4073"/>
                    </a:lnTo>
                    <a:lnTo>
                      <a:pt x="18129" y="3441"/>
                    </a:lnTo>
                    <a:lnTo>
                      <a:pt x="16642" y="2309"/>
                    </a:lnTo>
                    <a:lnTo>
                      <a:pt x="15880" y="1838"/>
                    </a:lnTo>
                    <a:lnTo>
                      <a:pt x="15165" y="1353"/>
                    </a:lnTo>
                    <a:lnTo>
                      <a:pt x="14450" y="956"/>
                    </a:lnTo>
                    <a:lnTo>
                      <a:pt x="13886" y="632"/>
                    </a:lnTo>
                    <a:lnTo>
                      <a:pt x="13378" y="397"/>
                    </a:lnTo>
                    <a:lnTo>
                      <a:pt x="13020" y="147"/>
                    </a:lnTo>
                    <a:lnTo>
                      <a:pt x="12766" y="74"/>
                    </a:lnTo>
                    <a:lnTo>
                      <a:pt x="12663" y="0"/>
                    </a:lnTo>
                    <a:lnTo>
                      <a:pt x="14093" y="794"/>
                    </a:lnTo>
                    <a:lnTo>
                      <a:pt x="15570" y="1750"/>
                    </a:lnTo>
                    <a:lnTo>
                      <a:pt x="17000" y="2720"/>
                    </a:lnTo>
                    <a:lnTo>
                      <a:pt x="18326" y="3749"/>
                    </a:lnTo>
                    <a:lnTo>
                      <a:pt x="18938" y="4235"/>
                    </a:lnTo>
                    <a:lnTo>
                      <a:pt x="19455" y="4793"/>
                    </a:lnTo>
                    <a:lnTo>
                      <a:pt x="19963" y="5352"/>
                    </a:lnTo>
                    <a:lnTo>
                      <a:pt x="20424" y="5911"/>
                    </a:lnTo>
                    <a:lnTo>
                      <a:pt x="20782" y="6470"/>
                    </a:lnTo>
                    <a:lnTo>
                      <a:pt x="21036" y="7028"/>
                    </a:lnTo>
                    <a:lnTo>
                      <a:pt x="21186" y="7675"/>
                    </a:lnTo>
                    <a:lnTo>
                      <a:pt x="21290" y="8234"/>
                    </a:lnTo>
                    <a:lnTo>
                      <a:pt x="21243" y="8793"/>
                    </a:lnTo>
                    <a:lnTo>
                      <a:pt x="21083" y="9352"/>
                    </a:lnTo>
                    <a:lnTo>
                      <a:pt x="20829" y="9837"/>
                    </a:lnTo>
                    <a:lnTo>
                      <a:pt x="20424" y="10322"/>
                    </a:lnTo>
                    <a:lnTo>
                      <a:pt x="19963" y="10719"/>
                    </a:lnTo>
                    <a:lnTo>
                      <a:pt x="19399" y="11116"/>
                    </a:lnTo>
                    <a:lnTo>
                      <a:pt x="18787" y="11440"/>
                    </a:lnTo>
                    <a:lnTo>
                      <a:pt x="18072" y="11763"/>
                    </a:lnTo>
                    <a:lnTo>
                      <a:pt x="17254" y="12072"/>
                    </a:lnTo>
                    <a:lnTo>
                      <a:pt x="16445" y="12395"/>
                    </a:lnTo>
                    <a:lnTo>
                      <a:pt x="14601" y="12881"/>
                    </a:lnTo>
                    <a:lnTo>
                      <a:pt x="12710" y="13351"/>
                    </a:lnTo>
                    <a:lnTo>
                      <a:pt x="10668" y="13836"/>
                    </a:lnTo>
                    <a:lnTo>
                      <a:pt x="8683" y="14233"/>
                    </a:lnTo>
                    <a:lnTo>
                      <a:pt x="6736" y="14630"/>
                    </a:lnTo>
                    <a:lnTo>
                      <a:pt x="4901" y="15116"/>
                    </a:lnTo>
                    <a:lnTo>
                      <a:pt x="4083" y="15351"/>
                    </a:lnTo>
                    <a:lnTo>
                      <a:pt x="3321" y="15674"/>
                    </a:lnTo>
                    <a:lnTo>
                      <a:pt x="2606" y="15910"/>
                    </a:lnTo>
                    <a:lnTo>
                      <a:pt x="1938" y="16233"/>
                    </a:lnTo>
                    <a:lnTo>
                      <a:pt x="1383" y="16557"/>
                    </a:lnTo>
                    <a:lnTo>
                      <a:pt x="866" y="16880"/>
                    </a:lnTo>
                    <a:lnTo>
                      <a:pt x="508" y="17277"/>
                    </a:lnTo>
                    <a:lnTo>
                      <a:pt x="207" y="17674"/>
                    </a:lnTo>
                    <a:lnTo>
                      <a:pt x="56" y="18071"/>
                    </a:lnTo>
                    <a:lnTo>
                      <a:pt x="0" y="18556"/>
                    </a:lnTo>
                    <a:lnTo>
                      <a:pt x="103" y="19042"/>
                    </a:lnTo>
                    <a:lnTo>
                      <a:pt x="254" y="19512"/>
                    </a:lnTo>
                    <a:lnTo>
                      <a:pt x="508" y="19924"/>
                    </a:lnTo>
                    <a:lnTo>
                      <a:pt x="922" y="20321"/>
                    </a:lnTo>
                    <a:lnTo>
                      <a:pt x="1326" y="20644"/>
                    </a:lnTo>
                    <a:lnTo>
                      <a:pt x="1844" y="20953"/>
                    </a:lnTo>
                    <a:lnTo>
                      <a:pt x="2455" y="21277"/>
                    </a:lnTo>
                    <a:lnTo>
                      <a:pt x="3067" y="21600"/>
                    </a:lnTo>
                    <a:lnTo>
                      <a:pt x="2502" y="21203"/>
                    </a:lnTo>
                    <a:lnTo>
                      <a:pt x="2041" y="20791"/>
                    </a:lnTo>
                    <a:lnTo>
                      <a:pt x="1637" y="20394"/>
                    </a:lnTo>
                    <a:lnTo>
                      <a:pt x="1383" y="19997"/>
                    </a:lnTo>
                    <a:lnTo>
                      <a:pt x="1176" y="19600"/>
                    </a:lnTo>
                    <a:lnTo>
                      <a:pt x="1129" y="19203"/>
                    </a:lnTo>
                    <a:lnTo>
                      <a:pt x="1176" y="18792"/>
                    </a:lnTo>
                    <a:lnTo>
                      <a:pt x="1326" y="18483"/>
                    </a:lnTo>
                    <a:lnTo>
                      <a:pt x="1637" y="18071"/>
                    </a:lnTo>
                    <a:lnTo>
                      <a:pt x="1994" y="17762"/>
                    </a:lnTo>
                    <a:lnTo>
                      <a:pt x="2559" y="17439"/>
                    </a:lnTo>
                    <a:lnTo>
                      <a:pt x="3217" y="17115"/>
                    </a:lnTo>
                    <a:lnTo>
                      <a:pt x="3979" y="16792"/>
                    </a:lnTo>
                    <a:lnTo>
                      <a:pt x="4958" y="16483"/>
                    </a:lnTo>
                    <a:lnTo>
                      <a:pt x="6030" y="16233"/>
                    </a:lnTo>
                    <a:lnTo>
                      <a:pt x="7253" y="15998"/>
                    </a:lnTo>
                    <a:lnTo>
                      <a:pt x="7253" y="159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29D"/>
                  </a:gs>
                  <a:gs pos="100000">
                    <a:srgbClr val="0048AA"/>
                  </a:gs>
                </a:gsLst>
                <a:lin ang="27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</p:grpSp>
      <p:sp>
        <p:nvSpPr>
          <p:cNvPr id="1042" name="Shape 1042"/>
          <p:cNvSpPr/>
          <p:nvPr>
            <p:ph type="title"/>
          </p:nvPr>
        </p:nvSpPr>
        <p:spPr>
          <a:xfrm>
            <a:off x="685800" y="1508125"/>
            <a:ext cx="7772400" cy="2378075"/>
          </a:xfrm>
          <a:prstGeom prst="rect">
            <a:avLst/>
          </a:prstGeom>
        </p:spPr>
        <p:txBody>
          <a:bodyPr/>
          <a:lstStyle>
            <a:lvl1pPr algn="ctr">
              <a:defRPr b="1" sz="6000">
                <a:solidFill>
                  <a:srgbClr val="EAEBFF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uFill>
                  <a:solidFill>
                    <a:srgbClr val="EAEB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43" name="Shape 1043"/>
          <p:cNvSpPr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40639" indent="0" algn="ctr">
              <a:spcBef>
                <a:spcPts val="800"/>
              </a:spcBef>
              <a:buClr>
                <a:srgbClr val="FFD300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1pPr>
            <a:lvl2pPr marL="497840" indent="0" algn="ctr">
              <a:spcBef>
                <a:spcPts val="700"/>
              </a:spcBef>
              <a:buClr>
                <a:srgbClr val="B89CE6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2pPr>
            <a:lvl3pPr marL="955039" indent="0" algn="ctr">
              <a:spcBef>
                <a:spcPts val="600"/>
              </a:spcBef>
              <a:buClr>
                <a:srgbClr val="EAEBFF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3pPr>
            <a:lvl4pPr marL="1412239" indent="0" algn="ctr">
              <a:spcBef>
                <a:spcPts val="500"/>
              </a:spcBef>
              <a:buClr>
                <a:srgbClr val="B89CE6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4pPr>
            <a:lvl5pPr marL="1869439" indent="0" algn="ctr">
              <a:spcBef>
                <a:spcPts val="500"/>
              </a:spcBef>
              <a:buClr>
                <a:srgbClr val="FFD300"/>
              </a:buClr>
              <a:buSzTx/>
              <a:buFont typeface="Wingdings"/>
              <a:buNone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4" name="Shape 1044"/>
          <p:cNvSpPr/>
          <p:nvPr>
            <p:ph type="sldNum" sz="quarter" idx="2"/>
          </p:nvPr>
        </p:nvSpPr>
        <p:spPr>
          <a:xfrm>
            <a:off x="7478092" y="6456585"/>
            <a:ext cx="283816" cy="27441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im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hape 1051"/>
          <p:cNvSpPr/>
          <p:nvPr>
            <p:ph type="title"/>
          </p:nvPr>
        </p:nvSpPr>
        <p:spPr>
          <a:xfrm>
            <a:off x="454783" y="39284"/>
            <a:ext cx="7477126" cy="1597026"/>
          </a:xfrm>
          <a:prstGeom prst="rect">
            <a:avLst/>
          </a:prstGeom>
        </p:spPr>
        <p:txBody>
          <a:bodyPr/>
          <a:lstStyle>
            <a:lvl1pPr>
              <a:defRPr sz="4900">
                <a:solidFill>
                  <a:schemeClr val="accent5"/>
                </a:solidFill>
                <a:uFill>
                  <a:solidFill>
                    <a:srgbClr val="F9DB8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52" name="Shape 1052"/>
          <p:cNvSpPr/>
          <p:nvPr>
            <p:ph type="body" idx="1"/>
          </p:nvPr>
        </p:nvSpPr>
        <p:spPr>
          <a:xfrm>
            <a:off x="500027" y="1952175"/>
            <a:ext cx="7386638" cy="5259388"/>
          </a:xfrm>
          <a:prstGeom prst="rect">
            <a:avLst/>
          </a:prstGeom>
        </p:spPr>
        <p:txBody>
          <a:bodyPr/>
          <a:lstStyle>
            <a:lvl1pPr>
              <a:buSzPct val="65000"/>
              <a:buBlip>
                <a:blip r:embed="rId2"/>
              </a:buBlip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</a:defRPr>
            </a:lvl1pPr>
            <a:lvl2pPr>
              <a:buSzPct val="65000"/>
              <a:buBlip>
                <a:blip r:embed="rId2"/>
              </a:buBlip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</a:defRPr>
            </a:lvl2pPr>
            <a:lvl3pPr>
              <a:buSzPct val="65000"/>
              <a:buBlip>
                <a:blip r:embed="rId2"/>
              </a:buBlip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</a:defRPr>
            </a:lvl3pPr>
            <a:lvl4pPr>
              <a:buSzPct val="65000"/>
              <a:buBlip>
                <a:blip r:embed="rId2"/>
              </a:buBlip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</a:defRPr>
            </a:lvl4pPr>
            <a:lvl5pPr>
              <a:buSzPct val="65000"/>
              <a:buBlip>
                <a:blip r:embed="rId2"/>
              </a:buBlip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3" name="Shape 1053"/>
          <p:cNvSpPr/>
          <p:nvPr>
            <p:ph type="sldNum" sz="quarter" idx="2"/>
          </p:nvPr>
        </p:nvSpPr>
        <p:spPr>
          <a:xfrm>
            <a:off x="6617506" y="6248400"/>
            <a:ext cx="255563" cy="23714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CE766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roup 1114"/>
          <p:cNvGrpSpPr/>
          <p:nvPr/>
        </p:nvGrpSpPr>
        <p:grpSpPr>
          <a:xfrm>
            <a:off x="0" y="0"/>
            <a:ext cx="9159875" cy="6870700"/>
            <a:chOff x="0" y="0"/>
            <a:chExt cx="9159874" cy="6870700"/>
          </a:xfrm>
        </p:grpSpPr>
        <p:sp>
          <p:nvSpPr>
            <p:cNvPr id="1060" name="Shape 1060"/>
            <p:cNvSpPr/>
            <p:nvPr/>
          </p:nvSpPr>
          <p:spPr>
            <a:xfrm>
              <a:off x="0" y="6645275"/>
              <a:ext cx="8078788" cy="225425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CE766C"/>
                </a:gs>
              </a:gsLst>
              <a:lin ang="1620000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061" name="Shape 1061"/>
            <p:cNvSpPr/>
            <p:nvPr/>
          </p:nvSpPr>
          <p:spPr>
            <a:xfrm>
              <a:off x="0" y="0"/>
              <a:ext cx="8078788" cy="200025"/>
            </a:xfrm>
            <a:prstGeom prst="rect">
              <a:avLst/>
            </a:prstGeom>
            <a:gradFill flip="none" rotWithShape="1">
              <a:gsLst>
                <a:gs pos="0">
                  <a:srgbClr val="CE766C"/>
                </a:gs>
                <a:gs pos="100000">
                  <a:srgbClr val="000000"/>
                </a:gs>
              </a:gsLst>
              <a:lin ang="1620000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062" name="Shape 1062"/>
            <p:cNvSpPr/>
            <p:nvPr/>
          </p:nvSpPr>
          <p:spPr>
            <a:xfrm>
              <a:off x="7953375" y="0"/>
              <a:ext cx="1203325" cy="6858000"/>
            </a:xfrm>
            <a:prstGeom prst="rect">
              <a:avLst/>
            </a:prstGeom>
            <a:gradFill flip="none" rotWithShape="1">
              <a:gsLst>
                <a:gs pos="0">
                  <a:srgbClr val="C2AA80"/>
                </a:gs>
                <a:gs pos="50000">
                  <a:srgbClr val="DEC393"/>
                </a:gs>
                <a:gs pos="100000">
                  <a:srgbClr val="C2AA80"/>
                </a:gs>
              </a:gsLst>
              <a:lin ang="1620000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grpSp>
          <p:nvGrpSpPr>
            <p:cNvPr id="1102" name="Group 1102"/>
            <p:cNvGrpSpPr/>
            <p:nvPr/>
          </p:nvGrpSpPr>
          <p:grpSpPr>
            <a:xfrm>
              <a:off x="7848600" y="1587"/>
              <a:ext cx="1295400" cy="6308726"/>
              <a:chOff x="0" y="0"/>
              <a:chExt cx="1295400" cy="6308724"/>
            </a:xfrm>
          </p:grpSpPr>
          <p:grpSp>
            <p:nvGrpSpPr>
              <p:cNvPr id="1081" name="Group 1081"/>
              <p:cNvGrpSpPr/>
              <p:nvPr/>
            </p:nvGrpSpPr>
            <p:grpSpPr>
              <a:xfrm>
                <a:off x="533400" y="0"/>
                <a:ext cx="762000" cy="2270125"/>
                <a:chOff x="0" y="0"/>
                <a:chExt cx="762000" cy="2270124"/>
              </a:xfrm>
            </p:grpSpPr>
            <p:grpSp>
              <p:nvGrpSpPr>
                <p:cNvPr id="1072" name="Group 1072"/>
                <p:cNvGrpSpPr/>
                <p:nvPr/>
              </p:nvGrpSpPr>
              <p:grpSpPr>
                <a:xfrm rot="16200000">
                  <a:off x="324191" y="-1556"/>
                  <a:ext cx="275680" cy="278790"/>
                  <a:chOff x="0" y="0"/>
                  <a:chExt cx="275678" cy="278788"/>
                </a:xfrm>
              </p:grpSpPr>
              <p:grpSp>
                <p:nvGrpSpPr>
                  <p:cNvPr id="1065" name="Group 1065"/>
                  <p:cNvGrpSpPr/>
                  <p:nvPr/>
                </p:nvGrpSpPr>
                <p:grpSpPr>
                  <a:xfrm>
                    <a:off x="-1" y="0"/>
                    <a:ext cx="275680" cy="278789"/>
                    <a:chOff x="0" y="0"/>
                    <a:chExt cx="275678" cy="278788"/>
                  </a:xfrm>
                </p:grpSpPr>
                <p:sp>
                  <p:nvSpPr>
                    <p:cNvPr id="1063" name="Shape 1063"/>
                    <p:cNvSpPr/>
                    <p:nvPr/>
                  </p:nvSpPr>
                  <p:spPr>
                    <a:xfrm>
                      <a:off x="74749" y="0"/>
                      <a:ext cx="200930" cy="27878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83" h="21553" fill="norm" stroke="1" extrusionOk="0">
                          <a:moveTo>
                            <a:pt x="5370" y="3068"/>
                          </a:moveTo>
                          <a:cubicBezTo>
                            <a:pt x="5545" y="2806"/>
                            <a:pt x="5703" y="2528"/>
                            <a:pt x="5896" y="2359"/>
                          </a:cubicBezTo>
                          <a:cubicBezTo>
                            <a:pt x="6089" y="2190"/>
                            <a:pt x="6300" y="2291"/>
                            <a:pt x="6528" y="2055"/>
                          </a:cubicBezTo>
                          <a:cubicBezTo>
                            <a:pt x="6756" y="1819"/>
                            <a:pt x="7002" y="1211"/>
                            <a:pt x="7265" y="941"/>
                          </a:cubicBezTo>
                          <a:cubicBezTo>
                            <a:pt x="7528" y="671"/>
                            <a:pt x="7616" y="587"/>
                            <a:pt x="8107" y="435"/>
                          </a:cubicBezTo>
                          <a:cubicBezTo>
                            <a:pt x="8598" y="283"/>
                            <a:pt x="9388" y="89"/>
                            <a:pt x="10213" y="30"/>
                          </a:cubicBezTo>
                          <a:cubicBezTo>
                            <a:pt x="11037" y="-29"/>
                            <a:pt x="12143" y="5"/>
                            <a:pt x="13055" y="81"/>
                          </a:cubicBezTo>
                          <a:cubicBezTo>
                            <a:pt x="13968" y="157"/>
                            <a:pt x="14933" y="258"/>
                            <a:pt x="15687" y="486"/>
                          </a:cubicBezTo>
                          <a:cubicBezTo>
                            <a:pt x="16442" y="714"/>
                            <a:pt x="17126" y="1043"/>
                            <a:pt x="17582" y="1448"/>
                          </a:cubicBezTo>
                          <a:cubicBezTo>
                            <a:pt x="18039" y="1853"/>
                            <a:pt x="18302" y="2393"/>
                            <a:pt x="18425" y="2916"/>
                          </a:cubicBezTo>
                          <a:cubicBezTo>
                            <a:pt x="18547" y="3439"/>
                            <a:pt x="18530" y="3996"/>
                            <a:pt x="18319" y="4586"/>
                          </a:cubicBezTo>
                          <a:cubicBezTo>
                            <a:pt x="18109" y="5177"/>
                            <a:pt x="17442" y="5979"/>
                            <a:pt x="17161" y="6459"/>
                          </a:cubicBezTo>
                          <a:cubicBezTo>
                            <a:pt x="16880" y="6940"/>
                            <a:pt x="16740" y="7227"/>
                            <a:pt x="16635" y="7472"/>
                          </a:cubicBezTo>
                          <a:cubicBezTo>
                            <a:pt x="16530" y="7717"/>
                            <a:pt x="16407" y="7776"/>
                            <a:pt x="16530" y="7928"/>
                          </a:cubicBezTo>
                          <a:cubicBezTo>
                            <a:pt x="16652" y="8079"/>
                            <a:pt x="16898" y="8198"/>
                            <a:pt x="17372" y="8383"/>
                          </a:cubicBezTo>
                          <a:cubicBezTo>
                            <a:pt x="17846" y="8569"/>
                            <a:pt x="18740" y="8687"/>
                            <a:pt x="19372" y="9041"/>
                          </a:cubicBezTo>
                          <a:cubicBezTo>
                            <a:pt x="20004" y="9396"/>
                            <a:pt x="20793" y="9877"/>
                            <a:pt x="21162" y="10509"/>
                          </a:cubicBezTo>
                          <a:cubicBezTo>
                            <a:pt x="21530" y="11142"/>
                            <a:pt x="21583" y="12129"/>
                            <a:pt x="21583" y="12838"/>
                          </a:cubicBezTo>
                          <a:cubicBezTo>
                            <a:pt x="21583" y="13547"/>
                            <a:pt x="21478" y="14138"/>
                            <a:pt x="21162" y="14762"/>
                          </a:cubicBezTo>
                          <a:cubicBezTo>
                            <a:pt x="20846" y="15386"/>
                            <a:pt x="20214" y="16146"/>
                            <a:pt x="19688" y="16584"/>
                          </a:cubicBezTo>
                          <a:cubicBezTo>
                            <a:pt x="19162" y="17023"/>
                            <a:pt x="18635" y="17243"/>
                            <a:pt x="18003" y="17394"/>
                          </a:cubicBezTo>
                          <a:cubicBezTo>
                            <a:pt x="17372" y="17546"/>
                            <a:pt x="16670" y="17513"/>
                            <a:pt x="15898" y="17496"/>
                          </a:cubicBezTo>
                          <a:cubicBezTo>
                            <a:pt x="15126" y="17479"/>
                            <a:pt x="13915" y="17319"/>
                            <a:pt x="13371" y="17293"/>
                          </a:cubicBezTo>
                          <a:cubicBezTo>
                            <a:pt x="12827" y="17268"/>
                            <a:pt x="12845" y="17268"/>
                            <a:pt x="12634" y="17344"/>
                          </a:cubicBezTo>
                          <a:cubicBezTo>
                            <a:pt x="12424" y="17420"/>
                            <a:pt x="12301" y="17479"/>
                            <a:pt x="12108" y="17749"/>
                          </a:cubicBezTo>
                          <a:cubicBezTo>
                            <a:pt x="11915" y="18019"/>
                            <a:pt x="11652" y="18576"/>
                            <a:pt x="11476" y="18964"/>
                          </a:cubicBezTo>
                          <a:cubicBezTo>
                            <a:pt x="11301" y="19352"/>
                            <a:pt x="11423" y="19689"/>
                            <a:pt x="11055" y="20078"/>
                          </a:cubicBezTo>
                          <a:cubicBezTo>
                            <a:pt x="10686" y="20466"/>
                            <a:pt x="10055" y="21048"/>
                            <a:pt x="9265" y="21293"/>
                          </a:cubicBezTo>
                          <a:cubicBezTo>
                            <a:pt x="8476" y="21537"/>
                            <a:pt x="7247" y="21571"/>
                            <a:pt x="6317" y="21546"/>
                          </a:cubicBezTo>
                          <a:cubicBezTo>
                            <a:pt x="5387" y="21520"/>
                            <a:pt x="4475" y="21377"/>
                            <a:pt x="3685" y="21141"/>
                          </a:cubicBezTo>
                          <a:cubicBezTo>
                            <a:pt x="2896" y="20904"/>
                            <a:pt x="2106" y="20525"/>
                            <a:pt x="1580" y="20128"/>
                          </a:cubicBezTo>
                          <a:cubicBezTo>
                            <a:pt x="1053" y="19732"/>
                            <a:pt x="790" y="19166"/>
                            <a:pt x="527" y="18761"/>
                          </a:cubicBezTo>
                          <a:cubicBezTo>
                            <a:pt x="264" y="18356"/>
                            <a:pt x="18" y="18061"/>
                            <a:pt x="1" y="17698"/>
                          </a:cubicBezTo>
                          <a:cubicBezTo>
                            <a:pt x="-17" y="17335"/>
                            <a:pt x="211" y="16998"/>
                            <a:pt x="422" y="16584"/>
                          </a:cubicBezTo>
                          <a:cubicBezTo>
                            <a:pt x="632" y="16171"/>
                            <a:pt x="913" y="15665"/>
                            <a:pt x="1264" y="15218"/>
                          </a:cubicBezTo>
                          <a:cubicBezTo>
                            <a:pt x="1615" y="14770"/>
                            <a:pt x="2124" y="14298"/>
                            <a:pt x="2527" y="13901"/>
                          </a:cubicBezTo>
                          <a:cubicBezTo>
                            <a:pt x="2931" y="13505"/>
                            <a:pt x="3352" y="13032"/>
                            <a:pt x="3685" y="12838"/>
                          </a:cubicBezTo>
                          <a:cubicBezTo>
                            <a:pt x="4019" y="12644"/>
                            <a:pt x="4352" y="12644"/>
                            <a:pt x="4528" y="12737"/>
                          </a:cubicBezTo>
                          <a:cubicBezTo>
                            <a:pt x="4703" y="12830"/>
                            <a:pt x="4861" y="13091"/>
                            <a:pt x="4738" y="13395"/>
                          </a:cubicBezTo>
                          <a:cubicBezTo>
                            <a:pt x="4615" y="13699"/>
                            <a:pt x="4229" y="14163"/>
                            <a:pt x="3791" y="14559"/>
                          </a:cubicBezTo>
                          <a:cubicBezTo>
                            <a:pt x="3352" y="14956"/>
                            <a:pt x="2527" y="15361"/>
                            <a:pt x="2106" y="15774"/>
                          </a:cubicBezTo>
                          <a:cubicBezTo>
                            <a:pt x="1685" y="16188"/>
                            <a:pt x="1317" y="16593"/>
                            <a:pt x="1264" y="17040"/>
                          </a:cubicBezTo>
                          <a:cubicBezTo>
                            <a:pt x="1211" y="17487"/>
                            <a:pt x="1510" y="18036"/>
                            <a:pt x="1790" y="18458"/>
                          </a:cubicBezTo>
                          <a:cubicBezTo>
                            <a:pt x="2071" y="18879"/>
                            <a:pt x="2440" y="19251"/>
                            <a:pt x="2948" y="19571"/>
                          </a:cubicBezTo>
                          <a:cubicBezTo>
                            <a:pt x="3457" y="19892"/>
                            <a:pt x="4054" y="20229"/>
                            <a:pt x="4843" y="20381"/>
                          </a:cubicBezTo>
                          <a:cubicBezTo>
                            <a:pt x="5633" y="20533"/>
                            <a:pt x="6914" y="20558"/>
                            <a:pt x="7686" y="20483"/>
                          </a:cubicBezTo>
                          <a:cubicBezTo>
                            <a:pt x="8458" y="20407"/>
                            <a:pt x="9020" y="20213"/>
                            <a:pt x="9476" y="19926"/>
                          </a:cubicBezTo>
                          <a:cubicBezTo>
                            <a:pt x="9932" y="19639"/>
                            <a:pt x="10213" y="19208"/>
                            <a:pt x="10423" y="18761"/>
                          </a:cubicBezTo>
                          <a:cubicBezTo>
                            <a:pt x="10634" y="18314"/>
                            <a:pt x="10792" y="17833"/>
                            <a:pt x="10739" y="17243"/>
                          </a:cubicBezTo>
                          <a:cubicBezTo>
                            <a:pt x="10686" y="16652"/>
                            <a:pt x="10318" y="15758"/>
                            <a:pt x="10107" y="15218"/>
                          </a:cubicBezTo>
                          <a:cubicBezTo>
                            <a:pt x="9897" y="14678"/>
                            <a:pt x="9721" y="14391"/>
                            <a:pt x="9476" y="14003"/>
                          </a:cubicBezTo>
                          <a:cubicBezTo>
                            <a:pt x="9230" y="13614"/>
                            <a:pt x="8791" y="13142"/>
                            <a:pt x="8634" y="12889"/>
                          </a:cubicBezTo>
                          <a:cubicBezTo>
                            <a:pt x="8476" y="12636"/>
                            <a:pt x="8405" y="12585"/>
                            <a:pt x="8528" y="12484"/>
                          </a:cubicBezTo>
                          <a:cubicBezTo>
                            <a:pt x="8651" y="12383"/>
                            <a:pt x="9090" y="12248"/>
                            <a:pt x="9370" y="12281"/>
                          </a:cubicBezTo>
                          <a:cubicBezTo>
                            <a:pt x="9651" y="12315"/>
                            <a:pt x="9950" y="12442"/>
                            <a:pt x="10213" y="12686"/>
                          </a:cubicBezTo>
                          <a:cubicBezTo>
                            <a:pt x="10476" y="12931"/>
                            <a:pt x="10686" y="13328"/>
                            <a:pt x="10950" y="13749"/>
                          </a:cubicBezTo>
                          <a:cubicBezTo>
                            <a:pt x="11213" y="14171"/>
                            <a:pt x="11511" y="14796"/>
                            <a:pt x="11792" y="15218"/>
                          </a:cubicBezTo>
                          <a:cubicBezTo>
                            <a:pt x="12073" y="15639"/>
                            <a:pt x="12213" y="16044"/>
                            <a:pt x="12634" y="16281"/>
                          </a:cubicBezTo>
                          <a:cubicBezTo>
                            <a:pt x="13055" y="16517"/>
                            <a:pt x="13599" y="16593"/>
                            <a:pt x="14319" y="16635"/>
                          </a:cubicBezTo>
                          <a:cubicBezTo>
                            <a:pt x="15038" y="16677"/>
                            <a:pt x="16231" y="16677"/>
                            <a:pt x="16951" y="16534"/>
                          </a:cubicBezTo>
                          <a:cubicBezTo>
                            <a:pt x="17670" y="16390"/>
                            <a:pt x="18144" y="16163"/>
                            <a:pt x="18635" y="15774"/>
                          </a:cubicBezTo>
                          <a:cubicBezTo>
                            <a:pt x="19126" y="15386"/>
                            <a:pt x="19670" y="14829"/>
                            <a:pt x="19899" y="14205"/>
                          </a:cubicBezTo>
                          <a:cubicBezTo>
                            <a:pt x="20127" y="13581"/>
                            <a:pt x="20056" y="12610"/>
                            <a:pt x="20004" y="12028"/>
                          </a:cubicBezTo>
                          <a:cubicBezTo>
                            <a:pt x="19951" y="11446"/>
                            <a:pt x="19986" y="11151"/>
                            <a:pt x="19583" y="10712"/>
                          </a:cubicBezTo>
                          <a:cubicBezTo>
                            <a:pt x="19179" y="10273"/>
                            <a:pt x="18267" y="9699"/>
                            <a:pt x="17582" y="9396"/>
                          </a:cubicBezTo>
                          <a:cubicBezTo>
                            <a:pt x="16898" y="9092"/>
                            <a:pt x="16108" y="8949"/>
                            <a:pt x="15477" y="8889"/>
                          </a:cubicBezTo>
                          <a:cubicBezTo>
                            <a:pt x="14845" y="8830"/>
                            <a:pt x="14389" y="8940"/>
                            <a:pt x="13792" y="9041"/>
                          </a:cubicBezTo>
                          <a:cubicBezTo>
                            <a:pt x="13196" y="9143"/>
                            <a:pt x="12371" y="9396"/>
                            <a:pt x="11897" y="9497"/>
                          </a:cubicBezTo>
                          <a:cubicBezTo>
                            <a:pt x="11423" y="9598"/>
                            <a:pt x="11248" y="9666"/>
                            <a:pt x="10950" y="9649"/>
                          </a:cubicBezTo>
                          <a:cubicBezTo>
                            <a:pt x="10651" y="9632"/>
                            <a:pt x="10230" y="9505"/>
                            <a:pt x="10107" y="9396"/>
                          </a:cubicBezTo>
                          <a:cubicBezTo>
                            <a:pt x="9985" y="9286"/>
                            <a:pt x="10090" y="9109"/>
                            <a:pt x="10213" y="8991"/>
                          </a:cubicBezTo>
                          <a:cubicBezTo>
                            <a:pt x="10336" y="8873"/>
                            <a:pt x="10493" y="8771"/>
                            <a:pt x="10844" y="8687"/>
                          </a:cubicBezTo>
                          <a:cubicBezTo>
                            <a:pt x="11195" y="8603"/>
                            <a:pt x="11757" y="8619"/>
                            <a:pt x="12318" y="8484"/>
                          </a:cubicBezTo>
                          <a:cubicBezTo>
                            <a:pt x="12880" y="8349"/>
                            <a:pt x="13669" y="8113"/>
                            <a:pt x="14213" y="7877"/>
                          </a:cubicBezTo>
                          <a:cubicBezTo>
                            <a:pt x="14757" y="7641"/>
                            <a:pt x="15178" y="7523"/>
                            <a:pt x="15582" y="7067"/>
                          </a:cubicBezTo>
                          <a:cubicBezTo>
                            <a:pt x="15986" y="6611"/>
                            <a:pt x="16459" y="5844"/>
                            <a:pt x="16635" y="5143"/>
                          </a:cubicBezTo>
                          <a:cubicBezTo>
                            <a:pt x="16810" y="4443"/>
                            <a:pt x="16828" y="3481"/>
                            <a:pt x="16635" y="2865"/>
                          </a:cubicBezTo>
                          <a:cubicBezTo>
                            <a:pt x="16442" y="2249"/>
                            <a:pt x="16021" y="1785"/>
                            <a:pt x="15477" y="1448"/>
                          </a:cubicBezTo>
                          <a:cubicBezTo>
                            <a:pt x="14933" y="1110"/>
                            <a:pt x="14143" y="941"/>
                            <a:pt x="13371" y="840"/>
                          </a:cubicBezTo>
                          <a:cubicBezTo>
                            <a:pt x="12599" y="739"/>
                            <a:pt x="11652" y="730"/>
                            <a:pt x="10844" y="840"/>
                          </a:cubicBezTo>
                          <a:cubicBezTo>
                            <a:pt x="10037" y="950"/>
                            <a:pt x="9195" y="1144"/>
                            <a:pt x="8528" y="1498"/>
                          </a:cubicBezTo>
                          <a:cubicBezTo>
                            <a:pt x="7861" y="1853"/>
                            <a:pt x="7212" y="2511"/>
                            <a:pt x="6844" y="2966"/>
                          </a:cubicBezTo>
                          <a:cubicBezTo>
                            <a:pt x="6475" y="3422"/>
                            <a:pt x="6282" y="3658"/>
                            <a:pt x="6317" y="4232"/>
                          </a:cubicBezTo>
                          <a:cubicBezTo>
                            <a:pt x="6352" y="4806"/>
                            <a:pt x="6984" y="5801"/>
                            <a:pt x="7054" y="6409"/>
                          </a:cubicBezTo>
                          <a:cubicBezTo>
                            <a:pt x="7125" y="7016"/>
                            <a:pt x="6914" y="7615"/>
                            <a:pt x="6738" y="7877"/>
                          </a:cubicBezTo>
                          <a:cubicBezTo>
                            <a:pt x="6563" y="8139"/>
                            <a:pt x="6230" y="8046"/>
                            <a:pt x="6002" y="7978"/>
                          </a:cubicBezTo>
                          <a:cubicBezTo>
                            <a:pt x="5773" y="7911"/>
                            <a:pt x="5528" y="7843"/>
                            <a:pt x="5370" y="7472"/>
                          </a:cubicBezTo>
                          <a:cubicBezTo>
                            <a:pt x="5212" y="7101"/>
                            <a:pt x="5142" y="6341"/>
                            <a:pt x="5054" y="5751"/>
                          </a:cubicBezTo>
                          <a:cubicBezTo>
                            <a:pt x="4966" y="5160"/>
                            <a:pt x="4773" y="4384"/>
                            <a:pt x="4843" y="3928"/>
                          </a:cubicBezTo>
                          <a:cubicBezTo>
                            <a:pt x="4914" y="3473"/>
                            <a:pt x="5194" y="3329"/>
                            <a:pt x="5370" y="3068"/>
                          </a:cubicBezTo>
                          <a:close/>
                        </a:path>
                      </a:pathLst>
                    </a:custGeom>
                    <a:solidFill>
                      <a:srgbClr val="ECDDC4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3E1915"/>
                          </a:solidFill>
                          <a:uFill>
                            <a:solidFill>
                              <a:srgbClr val="3E1915"/>
                            </a:solidFill>
                          </a:uFill>
                        </a:defRPr>
                      </a:pPr>
                    </a:p>
                  </p:txBody>
                </p:sp>
                <p:sp>
                  <p:nvSpPr>
                    <p:cNvPr id="1064" name="Shape 1064"/>
                    <p:cNvSpPr/>
                    <p:nvPr/>
                  </p:nvSpPr>
                  <p:spPr>
                    <a:xfrm>
                      <a:off x="0" y="5595"/>
                      <a:ext cx="140438" cy="22533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68" h="21533" fill="norm" stroke="1" extrusionOk="0">
                          <a:moveTo>
                            <a:pt x="19518" y="5510"/>
                          </a:moveTo>
                          <a:cubicBezTo>
                            <a:pt x="19468" y="5103"/>
                            <a:pt x="19493" y="4196"/>
                            <a:pt x="19818" y="3632"/>
                          </a:cubicBezTo>
                          <a:cubicBezTo>
                            <a:pt x="20143" y="3069"/>
                            <a:pt x="21416" y="2360"/>
                            <a:pt x="21466" y="2131"/>
                          </a:cubicBezTo>
                          <a:cubicBezTo>
                            <a:pt x="21516" y="1901"/>
                            <a:pt x="20592" y="2235"/>
                            <a:pt x="20118" y="2256"/>
                          </a:cubicBezTo>
                          <a:cubicBezTo>
                            <a:pt x="19643" y="2277"/>
                            <a:pt x="19144" y="2433"/>
                            <a:pt x="18619" y="2256"/>
                          </a:cubicBezTo>
                          <a:cubicBezTo>
                            <a:pt x="18095" y="2078"/>
                            <a:pt x="17546" y="1515"/>
                            <a:pt x="16971" y="1192"/>
                          </a:cubicBezTo>
                          <a:cubicBezTo>
                            <a:pt x="16397" y="869"/>
                            <a:pt x="15898" y="514"/>
                            <a:pt x="15173" y="316"/>
                          </a:cubicBezTo>
                          <a:cubicBezTo>
                            <a:pt x="14449" y="118"/>
                            <a:pt x="13475" y="24"/>
                            <a:pt x="12626" y="3"/>
                          </a:cubicBezTo>
                          <a:cubicBezTo>
                            <a:pt x="11777" y="-18"/>
                            <a:pt x="11028" y="65"/>
                            <a:pt x="10079" y="191"/>
                          </a:cubicBezTo>
                          <a:cubicBezTo>
                            <a:pt x="9130" y="316"/>
                            <a:pt x="7907" y="430"/>
                            <a:pt x="6933" y="754"/>
                          </a:cubicBezTo>
                          <a:cubicBezTo>
                            <a:pt x="5959" y="1077"/>
                            <a:pt x="4910" y="1557"/>
                            <a:pt x="4236" y="2131"/>
                          </a:cubicBezTo>
                          <a:cubicBezTo>
                            <a:pt x="3562" y="2704"/>
                            <a:pt x="3062" y="3528"/>
                            <a:pt x="2888" y="4196"/>
                          </a:cubicBezTo>
                          <a:cubicBezTo>
                            <a:pt x="2713" y="4863"/>
                            <a:pt x="2962" y="5478"/>
                            <a:pt x="3187" y="6136"/>
                          </a:cubicBezTo>
                          <a:cubicBezTo>
                            <a:pt x="3412" y="6793"/>
                            <a:pt x="3961" y="7627"/>
                            <a:pt x="4236" y="8138"/>
                          </a:cubicBezTo>
                          <a:cubicBezTo>
                            <a:pt x="4511" y="8649"/>
                            <a:pt x="4860" y="8847"/>
                            <a:pt x="4835" y="9202"/>
                          </a:cubicBezTo>
                          <a:cubicBezTo>
                            <a:pt x="4810" y="9557"/>
                            <a:pt x="4636" y="9849"/>
                            <a:pt x="4086" y="10266"/>
                          </a:cubicBezTo>
                          <a:cubicBezTo>
                            <a:pt x="3537" y="10683"/>
                            <a:pt x="2163" y="11163"/>
                            <a:pt x="1539" y="11705"/>
                          </a:cubicBezTo>
                          <a:cubicBezTo>
                            <a:pt x="915" y="12247"/>
                            <a:pt x="590" y="12779"/>
                            <a:pt x="341" y="13520"/>
                          </a:cubicBezTo>
                          <a:cubicBezTo>
                            <a:pt x="91" y="14260"/>
                            <a:pt x="-84" y="15366"/>
                            <a:pt x="41" y="16148"/>
                          </a:cubicBezTo>
                          <a:cubicBezTo>
                            <a:pt x="166" y="16930"/>
                            <a:pt x="565" y="17608"/>
                            <a:pt x="1090" y="18213"/>
                          </a:cubicBezTo>
                          <a:cubicBezTo>
                            <a:pt x="1614" y="18818"/>
                            <a:pt x="2138" y="19360"/>
                            <a:pt x="3187" y="19778"/>
                          </a:cubicBezTo>
                          <a:cubicBezTo>
                            <a:pt x="4236" y="20195"/>
                            <a:pt x="6159" y="20570"/>
                            <a:pt x="7382" y="20716"/>
                          </a:cubicBezTo>
                          <a:cubicBezTo>
                            <a:pt x="8606" y="20862"/>
                            <a:pt x="9830" y="20643"/>
                            <a:pt x="10529" y="20654"/>
                          </a:cubicBezTo>
                          <a:cubicBezTo>
                            <a:pt x="11228" y="20664"/>
                            <a:pt x="11278" y="20633"/>
                            <a:pt x="11578" y="20779"/>
                          </a:cubicBezTo>
                          <a:cubicBezTo>
                            <a:pt x="11877" y="20925"/>
                            <a:pt x="12202" y="21582"/>
                            <a:pt x="12327" y="21530"/>
                          </a:cubicBezTo>
                          <a:cubicBezTo>
                            <a:pt x="12451" y="21478"/>
                            <a:pt x="12077" y="20967"/>
                            <a:pt x="12327" y="20466"/>
                          </a:cubicBezTo>
                          <a:cubicBezTo>
                            <a:pt x="12576" y="19965"/>
                            <a:pt x="13325" y="19058"/>
                            <a:pt x="13825" y="18526"/>
                          </a:cubicBezTo>
                          <a:cubicBezTo>
                            <a:pt x="14324" y="17994"/>
                            <a:pt x="15223" y="17410"/>
                            <a:pt x="15323" y="17275"/>
                          </a:cubicBezTo>
                          <a:cubicBezTo>
                            <a:pt x="15423" y="17139"/>
                            <a:pt x="14849" y="17431"/>
                            <a:pt x="14424" y="17713"/>
                          </a:cubicBezTo>
                          <a:cubicBezTo>
                            <a:pt x="14000" y="17994"/>
                            <a:pt x="13500" y="18610"/>
                            <a:pt x="12776" y="18964"/>
                          </a:cubicBezTo>
                          <a:cubicBezTo>
                            <a:pt x="12052" y="19319"/>
                            <a:pt x="11103" y="19705"/>
                            <a:pt x="10079" y="19840"/>
                          </a:cubicBezTo>
                          <a:cubicBezTo>
                            <a:pt x="9055" y="19976"/>
                            <a:pt x="7582" y="19934"/>
                            <a:pt x="6633" y="19778"/>
                          </a:cubicBezTo>
                          <a:cubicBezTo>
                            <a:pt x="5684" y="19621"/>
                            <a:pt x="5035" y="19350"/>
                            <a:pt x="4386" y="18902"/>
                          </a:cubicBezTo>
                          <a:cubicBezTo>
                            <a:pt x="3737" y="18453"/>
                            <a:pt x="3037" y="17817"/>
                            <a:pt x="2738" y="17087"/>
                          </a:cubicBezTo>
                          <a:cubicBezTo>
                            <a:pt x="2438" y="16357"/>
                            <a:pt x="2488" y="15303"/>
                            <a:pt x="2588" y="14521"/>
                          </a:cubicBezTo>
                          <a:cubicBezTo>
                            <a:pt x="2688" y="13739"/>
                            <a:pt x="2938" y="12957"/>
                            <a:pt x="3337" y="12393"/>
                          </a:cubicBezTo>
                          <a:cubicBezTo>
                            <a:pt x="3737" y="11830"/>
                            <a:pt x="4211" y="11434"/>
                            <a:pt x="4985" y="11142"/>
                          </a:cubicBezTo>
                          <a:cubicBezTo>
                            <a:pt x="5759" y="10850"/>
                            <a:pt x="6708" y="10631"/>
                            <a:pt x="7982" y="10641"/>
                          </a:cubicBezTo>
                          <a:cubicBezTo>
                            <a:pt x="9255" y="10652"/>
                            <a:pt x="11428" y="11027"/>
                            <a:pt x="12626" y="11204"/>
                          </a:cubicBezTo>
                          <a:cubicBezTo>
                            <a:pt x="13825" y="11382"/>
                            <a:pt x="14524" y="11663"/>
                            <a:pt x="15173" y="11705"/>
                          </a:cubicBezTo>
                          <a:cubicBezTo>
                            <a:pt x="15823" y="11747"/>
                            <a:pt x="16322" y="11590"/>
                            <a:pt x="16522" y="11455"/>
                          </a:cubicBezTo>
                          <a:cubicBezTo>
                            <a:pt x="16722" y="11319"/>
                            <a:pt x="16597" y="11058"/>
                            <a:pt x="16372" y="10892"/>
                          </a:cubicBezTo>
                          <a:cubicBezTo>
                            <a:pt x="16147" y="10725"/>
                            <a:pt x="15848" y="10568"/>
                            <a:pt x="15173" y="10453"/>
                          </a:cubicBezTo>
                          <a:cubicBezTo>
                            <a:pt x="14499" y="10339"/>
                            <a:pt x="13525" y="10391"/>
                            <a:pt x="12327" y="10203"/>
                          </a:cubicBezTo>
                          <a:cubicBezTo>
                            <a:pt x="11128" y="10015"/>
                            <a:pt x="9080" y="9849"/>
                            <a:pt x="7982" y="9327"/>
                          </a:cubicBezTo>
                          <a:cubicBezTo>
                            <a:pt x="6883" y="8806"/>
                            <a:pt x="6209" y="7909"/>
                            <a:pt x="5734" y="7074"/>
                          </a:cubicBezTo>
                          <a:cubicBezTo>
                            <a:pt x="5260" y="6240"/>
                            <a:pt x="4785" y="5207"/>
                            <a:pt x="5135" y="4321"/>
                          </a:cubicBezTo>
                          <a:cubicBezTo>
                            <a:pt x="5485" y="3434"/>
                            <a:pt x="6683" y="2287"/>
                            <a:pt x="7832" y="1755"/>
                          </a:cubicBezTo>
                          <a:cubicBezTo>
                            <a:pt x="8981" y="1223"/>
                            <a:pt x="10778" y="1140"/>
                            <a:pt x="12027" y="1129"/>
                          </a:cubicBezTo>
                          <a:cubicBezTo>
                            <a:pt x="13276" y="1119"/>
                            <a:pt x="14399" y="1380"/>
                            <a:pt x="15323" y="1692"/>
                          </a:cubicBezTo>
                          <a:cubicBezTo>
                            <a:pt x="16247" y="2005"/>
                            <a:pt x="17071" y="2548"/>
                            <a:pt x="17571" y="3007"/>
                          </a:cubicBezTo>
                          <a:cubicBezTo>
                            <a:pt x="18070" y="3466"/>
                            <a:pt x="18045" y="3904"/>
                            <a:pt x="18320" y="4446"/>
                          </a:cubicBezTo>
                          <a:cubicBezTo>
                            <a:pt x="18594" y="4988"/>
                            <a:pt x="18919" y="5990"/>
                            <a:pt x="19219" y="6261"/>
                          </a:cubicBezTo>
                          <a:cubicBezTo>
                            <a:pt x="19518" y="6532"/>
                            <a:pt x="20068" y="6209"/>
                            <a:pt x="20118" y="6073"/>
                          </a:cubicBezTo>
                          <a:cubicBezTo>
                            <a:pt x="20168" y="5937"/>
                            <a:pt x="19568" y="5917"/>
                            <a:pt x="19518" y="5510"/>
                          </a:cubicBezTo>
                          <a:close/>
                        </a:path>
                      </a:pathLst>
                    </a:custGeom>
                    <a:solidFill>
                      <a:srgbClr val="ECDDC4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3E1915"/>
                          </a:solidFill>
                          <a:uFill>
                            <a:solidFill>
                              <a:srgbClr val="3E1915"/>
                            </a:solidFill>
                          </a:uFill>
                        </a:defRPr>
                      </a:pPr>
                    </a:p>
                  </p:txBody>
                </p:sp>
              </p:grpSp>
              <p:sp>
                <p:nvSpPr>
                  <p:cNvPr id="1066" name="Shape 1066"/>
                  <p:cNvSpPr/>
                  <p:nvPr/>
                </p:nvSpPr>
                <p:spPr>
                  <a:xfrm>
                    <a:off x="120822" y="120226"/>
                    <a:ext cx="27444" cy="26850"/>
                  </a:xfrm>
                  <a:prstGeom prst="ellipse">
                    <a:avLst/>
                  </a:prstGeom>
                  <a:solidFill>
                    <a:srgbClr val="ECDDC4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3E1915"/>
                        </a:solidFill>
                        <a:uFill>
                          <a:solidFill>
                            <a:srgbClr val="3E1915"/>
                          </a:solidFill>
                        </a:uFill>
                      </a:defRPr>
                    </a:pPr>
                  </a:p>
                </p:txBody>
              </p:sp>
              <p:sp>
                <p:nvSpPr>
                  <p:cNvPr id="1067" name="Shape 1067"/>
                  <p:cNvSpPr/>
                  <p:nvPr/>
                </p:nvSpPr>
                <p:spPr>
                  <a:xfrm>
                    <a:off x="153073" y="45569"/>
                    <a:ext cx="42391" cy="549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3" h="20866" fill="norm" stroke="1" extrusionOk="0">
                        <a:moveTo>
                          <a:pt x="47" y="19902"/>
                        </a:moveTo>
                        <a:cubicBezTo>
                          <a:pt x="-197" y="18326"/>
                          <a:pt x="534" y="14222"/>
                          <a:pt x="1995" y="11195"/>
                        </a:cubicBezTo>
                        <a:cubicBezTo>
                          <a:pt x="3457" y="8169"/>
                          <a:pt x="6705" y="3608"/>
                          <a:pt x="8817" y="1743"/>
                        </a:cubicBezTo>
                        <a:cubicBezTo>
                          <a:pt x="10928" y="-123"/>
                          <a:pt x="12958" y="43"/>
                          <a:pt x="14663" y="1"/>
                        </a:cubicBezTo>
                        <a:cubicBezTo>
                          <a:pt x="16368" y="-40"/>
                          <a:pt x="17992" y="623"/>
                          <a:pt x="19048" y="1494"/>
                        </a:cubicBezTo>
                        <a:cubicBezTo>
                          <a:pt x="20104" y="2365"/>
                          <a:pt x="21403" y="3608"/>
                          <a:pt x="20997" y="5225"/>
                        </a:cubicBezTo>
                        <a:cubicBezTo>
                          <a:pt x="20591" y="6842"/>
                          <a:pt x="18723" y="8791"/>
                          <a:pt x="16612" y="11195"/>
                        </a:cubicBezTo>
                        <a:cubicBezTo>
                          <a:pt x="14501" y="13600"/>
                          <a:pt x="10522" y="18077"/>
                          <a:pt x="8329" y="19653"/>
                        </a:cubicBezTo>
                        <a:cubicBezTo>
                          <a:pt x="6137" y="21228"/>
                          <a:pt x="4756" y="20648"/>
                          <a:pt x="3457" y="20648"/>
                        </a:cubicBezTo>
                        <a:cubicBezTo>
                          <a:pt x="2158" y="20648"/>
                          <a:pt x="290" y="21477"/>
                          <a:pt x="47" y="19902"/>
                        </a:cubicBezTo>
                        <a:close/>
                      </a:path>
                    </a:pathLst>
                  </a:custGeom>
                  <a:solidFill>
                    <a:srgbClr val="ECDDC4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3E1915"/>
                        </a:solidFill>
                        <a:uFill>
                          <a:solidFill>
                            <a:srgbClr val="3E1915"/>
                          </a:solidFill>
                        </a:uFill>
                      </a:defRPr>
                    </a:pPr>
                  </a:p>
                </p:txBody>
              </p:sp>
              <p:sp>
                <p:nvSpPr>
                  <p:cNvPr id="1068" name="Shape 1068"/>
                  <p:cNvSpPr/>
                  <p:nvPr/>
                </p:nvSpPr>
                <p:spPr>
                  <a:xfrm>
                    <a:off x="165689" y="138519"/>
                    <a:ext cx="63149" cy="364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1" h="21191" fill="norm" stroke="1" extrusionOk="0">
                        <a:moveTo>
                          <a:pt x="5363" y="12603"/>
                        </a:moveTo>
                        <a:cubicBezTo>
                          <a:pt x="3269" y="10189"/>
                          <a:pt x="1616" y="7013"/>
                          <a:pt x="735" y="5361"/>
                        </a:cubicBezTo>
                        <a:cubicBezTo>
                          <a:pt x="-147" y="3709"/>
                          <a:pt x="-37" y="3582"/>
                          <a:pt x="73" y="2693"/>
                        </a:cubicBezTo>
                        <a:cubicBezTo>
                          <a:pt x="184" y="1803"/>
                          <a:pt x="239" y="215"/>
                          <a:pt x="1396" y="25"/>
                        </a:cubicBezTo>
                        <a:cubicBezTo>
                          <a:pt x="2553" y="-166"/>
                          <a:pt x="4977" y="787"/>
                          <a:pt x="7016" y="1549"/>
                        </a:cubicBezTo>
                        <a:cubicBezTo>
                          <a:pt x="9055" y="2312"/>
                          <a:pt x="11480" y="3201"/>
                          <a:pt x="13629" y="4599"/>
                        </a:cubicBezTo>
                        <a:cubicBezTo>
                          <a:pt x="15777" y="5996"/>
                          <a:pt x="18643" y="7839"/>
                          <a:pt x="19910" y="9935"/>
                        </a:cubicBezTo>
                        <a:cubicBezTo>
                          <a:pt x="21177" y="12032"/>
                          <a:pt x="21453" y="15335"/>
                          <a:pt x="21233" y="17178"/>
                        </a:cubicBezTo>
                        <a:cubicBezTo>
                          <a:pt x="21012" y="19020"/>
                          <a:pt x="19910" y="20545"/>
                          <a:pt x="18588" y="20989"/>
                        </a:cubicBezTo>
                        <a:cubicBezTo>
                          <a:pt x="17265" y="21434"/>
                          <a:pt x="15392" y="21180"/>
                          <a:pt x="13298" y="19846"/>
                        </a:cubicBezTo>
                        <a:cubicBezTo>
                          <a:pt x="11204" y="18512"/>
                          <a:pt x="7457" y="15018"/>
                          <a:pt x="5363" y="12603"/>
                        </a:cubicBezTo>
                        <a:close/>
                      </a:path>
                    </a:pathLst>
                  </a:custGeom>
                  <a:solidFill>
                    <a:srgbClr val="ECDDC4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3E1915"/>
                        </a:solidFill>
                        <a:uFill>
                          <a:solidFill>
                            <a:srgbClr val="3E1915"/>
                          </a:solidFill>
                        </a:uFill>
                      </a:defRPr>
                    </a:pPr>
                  </a:p>
                </p:txBody>
              </p:sp>
              <p:sp>
                <p:nvSpPr>
                  <p:cNvPr id="1069" name="Shape 1069"/>
                  <p:cNvSpPr/>
                  <p:nvPr/>
                </p:nvSpPr>
                <p:spPr>
                  <a:xfrm>
                    <a:off x="122783" y="175135"/>
                    <a:ext cx="24001" cy="59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7" h="21222" fill="norm" stroke="1" extrusionOk="0">
                        <a:moveTo>
                          <a:pt x="2575" y="6305"/>
                        </a:moveTo>
                        <a:cubicBezTo>
                          <a:pt x="3576" y="4524"/>
                          <a:pt x="4864" y="2473"/>
                          <a:pt x="6008" y="1428"/>
                        </a:cubicBezTo>
                        <a:cubicBezTo>
                          <a:pt x="7152" y="383"/>
                          <a:pt x="7868" y="112"/>
                          <a:pt x="9441" y="34"/>
                        </a:cubicBezTo>
                        <a:cubicBezTo>
                          <a:pt x="11015" y="-43"/>
                          <a:pt x="13732" y="-82"/>
                          <a:pt x="15449" y="963"/>
                        </a:cubicBezTo>
                        <a:cubicBezTo>
                          <a:pt x="17166" y="2008"/>
                          <a:pt x="18882" y="3750"/>
                          <a:pt x="19740" y="6305"/>
                        </a:cubicBezTo>
                        <a:cubicBezTo>
                          <a:pt x="20599" y="8860"/>
                          <a:pt x="21600" y="13853"/>
                          <a:pt x="20599" y="16292"/>
                        </a:cubicBezTo>
                        <a:cubicBezTo>
                          <a:pt x="19597" y="18731"/>
                          <a:pt x="16593" y="20357"/>
                          <a:pt x="13732" y="20937"/>
                        </a:cubicBezTo>
                        <a:cubicBezTo>
                          <a:pt x="10872" y="21518"/>
                          <a:pt x="5722" y="21247"/>
                          <a:pt x="3433" y="19776"/>
                        </a:cubicBezTo>
                        <a:cubicBezTo>
                          <a:pt x="1144" y="18305"/>
                          <a:pt x="0" y="14318"/>
                          <a:pt x="0" y="12112"/>
                        </a:cubicBezTo>
                        <a:cubicBezTo>
                          <a:pt x="0" y="9905"/>
                          <a:pt x="1574" y="8086"/>
                          <a:pt x="2575" y="6305"/>
                        </a:cubicBezTo>
                        <a:close/>
                      </a:path>
                    </a:pathLst>
                  </a:custGeom>
                  <a:solidFill>
                    <a:srgbClr val="ECDDC4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3E1915"/>
                        </a:solidFill>
                        <a:uFill>
                          <a:solidFill>
                            <a:srgbClr val="3E1915"/>
                          </a:solidFill>
                        </a:uFill>
                      </a:defRPr>
                    </a:pPr>
                  </a:p>
                </p:txBody>
              </p:sp>
              <p:sp>
                <p:nvSpPr>
                  <p:cNvPr id="1070" name="Shape 1070"/>
                  <p:cNvSpPr/>
                  <p:nvPr/>
                </p:nvSpPr>
                <p:spPr>
                  <a:xfrm>
                    <a:off x="40435" y="138305"/>
                    <a:ext cx="63084" cy="266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9" h="20831" fill="norm" stroke="1" extrusionOk="0">
                        <a:moveTo>
                          <a:pt x="9594" y="4811"/>
                        </a:moveTo>
                        <a:cubicBezTo>
                          <a:pt x="12018" y="3445"/>
                          <a:pt x="15104" y="1994"/>
                          <a:pt x="16867" y="1225"/>
                        </a:cubicBezTo>
                        <a:cubicBezTo>
                          <a:pt x="18631" y="457"/>
                          <a:pt x="19457" y="-397"/>
                          <a:pt x="20173" y="201"/>
                        </a:cubicBezTo>
                        <a:cubicBezTo>
                          <a:pt x="20890" y="798"/>
                          <a:pt x="21551" y="3018"/>
                          <a:pt x="21165" y="4811"/>
                        </a:cubicBezTo>
                        <a:cubicBezTo>
                          <a:pt x="20780" y="6604"/>
                          <a:pt x="19622" y="8653"/>
                          <a:pt x="17859" y="10958"/>
                        </a:cubicBezTo>
                        <a:cubicBezTo>
                          <a:pt x="16096" y="13263"/>
                          <a:pt x="13231" y="17020"/>
                          <a:pt x="10586" y="18642"/>
                        </a:cubicBezTo>
                        <a:cubicBezTo>
                          <a:pt x="7941" y="20264"/>
                          <a:pt x="3753" y="21203"/>
                          <a:pt x="1990" y="20691"/>
                        </a:cubicBezTo>
                        <a:cubicBezTo>
                          <a:pt x="227" y="20178"/>
                          <a:pt x="-49" y="17446"/>
                          <a:pt x="6" y="15568"/>
                        </a:cubicBezTo>
                        <a:cubicBezTo>
                          <a:pt x="61" y="13690"/>
                          <a:pt x="778" y="11214"/>
                          <a:pt x="2320" y="9421"/>
                        </a:cubicBezTo>
                        <a:cubicBezTo>
                          <a:pt x="3863" y="7628"/>
                          <a:pt x="7169" y="6177"/>
                          <a:pt x="9594" y="4811"/>
                        </a:cubicBezTo>
                        <a:close/>
                      </a:path>
                    </a:pathLst>
                  </a:custGeom>
                  <a:solidFill>
                    <a:srgbClr val="ECDDC4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3E1915"/>
                        </a:solidFill>
                        <a:uFill>
                          <a:solidFill>
                            <a:srgbClr val="3E1915"/>
                          </a:solidFill>
                        </a:uFill>
                      </a:defRPr>
                    </a:pPr>
                  </a:p>
                </p:txBody>
              </p:sp>
              <p:sp>
                <p:nvSpPr>
                  <p:cNvPr id="1071" name="Shape 1071"/>
                  <p:cNvSpPr/>
                  <p:nvPr/>
                </p:nvSpPr>
                <p:spPr>
                  <a:xfrm>
                    <a:off x="70837" y="66447"/>
                    <a:ext cx="38301" cy="409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9" h="20987" fill="norm" stroke="1" extrusionOk="0">
                        <a:moveTo>
                          <a:pt x="7079" y="14815"/>
                        </a:moveTo>
                        <a:cubicBezTo>
                          <a:pt x="4901" y="13304"/>
                          <a:pt x="3358" y="12073"/>
                          <a:pt x="2178" y="10450"/>
                        </a:cubicBezTo>
                        <a:cubicBezTo>
                          <a:pt x="998" y="8827"/>
                          <a:pt x="0" y="6757"/>
                          <a:pt x="0" y="5078"/>
                        </a:cubicBezTo>
                        <a:cubicBezTo>
                          <a:pt x="0" y="3399"/>
                          <a:pt x="363" y="1049"/>
                          <a:pt x="2178" y="378"/>
                        </a:cubicBezTo>
                        <a:cubicBezTo>
                          <a:pt x="3993" y="-294"/>
                          <a:pt x="8531" y="-70"/>
                          <a:pt x="10891" y="1049"/>
                        </a:cubicBezTo>
                        <a:cubicBezTo>
                          <a:pt x="13250" y="2168"/>
                          <a:pt x="14612" y="4462"/>
                          <a:pt x="16336" y="7093"/>
                        </a:cubicBezTo>
                        <a:cubicBezTo>
                          <a:pt x="18061" y="9723"/>
                          <a:pt x="20874" y="14535"/>
                          <a:pt x="21237" y="16829"/>
                        </a:cubicBezTo>
                        <a:cubicBezTo>
                          <a:pt x="21600" y="19124"/>
                          <a:pt x="19513" y="20411"/>
                          <a:pt x="18514" y="20858"/>
                        </a:cubicBezTo>
                        <a:cubicBezTo>
                          <a:pt x="17516" y="21306"/>
                          <a:pt x="17244" y="20523"/>
                          <a:pt x="15247" y="19515"/>
                        </a:cubicBezTo>
                        <a:cubicBezTo>
                          <a:pt x="13250" y="18508"/>
                          <a:pt x="9257" y="16326"/>
                          <a:pt x="7079" y="14815"/>
                        </a:cubicBezTo>
                        <a:close/>
                      </a:path>
                    </a:pathLst>
                  </a:custGeom>
                  <a:solidFill>
                    <a:srgbClr val="ECDDC4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3E1915"/>
                        </a:solidFill>
                        <a:uFill>
                          <a:solidFill>
                            <a:srgbClr val="3E1915"/>
                          </a:solidFill>
                        </a:uFill>
                      </a:defRPr>
                    </a:pPr>
                  </a:p>
                </p:txBody>
              </p:sp>
            </p:grpSp>
            <p:pic>
              <p:nvPicPr>
                <p:cNvPr id="1073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227012"/>
                  <a:ext cx="295275" cy="29051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74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466725" y="227012"/>
                  <a:ext cx="295275" cy="29051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75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28600" y="531812"/>
                  <a:ext cx="295275" cy="29051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76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52400" y="912812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77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466725" y="836612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78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4800" y="1217612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79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466725" y="1598612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80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466725" y="1979612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101" name="Group 1101"/>
              <p:cNvGrpSpPr/>
              <p:nvPr/>
            </p:nvGrpSpPr>
            <p:grpSpPr>
              <a:xfrm>
                <a:off x="0" y="1598612"/>
                <a:ext cx="828675" cy="4710113"/>
                <a:chOff x="0" y="0"/>
                <a:chExt cx="828675" cy="4710112"/>
              </a:xfrm>
            </p:grpSpPr>
            <p:pic>
              <p:nvPicPr>
                <p:cNvPr id="1082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4800" y="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83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81000" y="3048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84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4800" y="9144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85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33400" y="11430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86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52400" y="12954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87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28600" y="16002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88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33400" y="16764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89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457200" y="21336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0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76200" y="19050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1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76200" y="22860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2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4800" y="25146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3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457200" y="6096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4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27432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5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76200" y="32766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6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457200" y="36576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7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76200" y="38100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8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28600" y="40386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9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76200" y="44196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00" name="image.pdf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81000" y="4267200"/>
                  <a:ext cx="295275" cy="29051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103" name="Shape 1103"/>
            <p:cNvSpPr/>
            <p:nvPr/>
          </p:nvSpPr>
          <p:spPr>
            <a:xfrm>
              <a:off x="7953375" y="5056839"/>
              <a:ext cx="1190625" cy="1791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49" fill="norm" stroke="1" extrusionOk="0">
                  <a:moveTo>
                    <a:pt x="10714" y="1071"/>
                  </a:moveTo>
                  <a:cubicBezTo>
                    <a:pt x="8899" y="1760"/>
                    <a:pt x="11174" y="3952"/>
                    <a:pt x="10886" y="5631"/>
                  </a:cubicBezTo>
                  <a:cubicBezTo>
                    <a:pt x="10598" y="7311"/>
                    <a:pt x="10138" y="9626"/>
                    <a:pt x="8986" y="11146"/>
                  </a:cubicBezTo>
                  <a:cubicBezTo>
                    <a:pt x="7834" y="12667"/>
                    <a:pt x="5472" y="14010"/>
                    <a:pt x="3974" y="14752"/>
                  </a:cubicBezTo>
                  <a:cubicBezTo>
                    <a:pt x="2477" y="15495"/>
                    <a:pt x="662" y="14735"/>
                    <a:pt x="0" y="15601"/>
                  </a:cubicBezTo>
                  <a:lnTo>
                    <a:pt x="0" y="19949"/>
                  </a:lnTo>
                  <a:lnTo>
                    <a:pt x="21600" y="19949"/>
                  </a:lnTo>
                  <a:lnTo>
                    <a:pt x="21600" y="1495"/>
                  </a:lnTo>
                  <a:cubicBezTo>
                    <a:pt x="19786" y="-1651"/>
                    <a:pt x="12989" y="1159"/>
                    <a:pt x="10714" y="10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E8BC"/>
                </a:gs>
                <a:gs pos="13000">
                  <a:srgbClr val="CAA236"/>
                </a:gs>
                <a:gs pos="21000">
                  <a:srgbClr val="CAA236"/>
                </a:gs>
                <a:gs pos="63000">
                  <a:srgbClr val="FCE8BC"/>
                </a:gs>
                <a:gs pos="66999">
                  <a:srgbClr val="CAA236"/>
                </a:gs>
                <a:gs pos="69000">
                  <a:srgbClr val="96701D"/>
                </a:gs>
                <a:gs pos="82000">
                  <a:srgbClr val="B29A5B"/>
                </a:gs>
                <a:gs pos="100000">
                  <a:srgbClr val="FBE8C4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04" name="Shape 1104"/>
            <p:cNvSpPr/>
            <p:nvPr/>
          </p:nvSpPr>
          <p:spPr>
            <a:xfrm>
              <a:off x="7939087" y="4857750"/>
              <a:ext cx="1219201" cy="200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9440"/>
                  </a:lnTo>
                  <a:lnTo>
                    <a:pt x="5906" y="17691"/>
                  </a:lnTo>
                  <a:lnTo>
                    <a:pt x="9112" y="15737"/>
                  </a:lnTo>
                  <a:lnTo>
                    <a:pt x="11644" y="12240"/>
                  </a:lnTo>
                  <a:lnTo>
                    <a:pt x="12656" y="7817"/>
                  </a:lnTo>
                  <a:lnTo>
                    <a:pt x="12319" y="4423"/>
                  </a:lnTo>
                  <a:lnTo>
                    <a:pt x="19238" y="0"/>
                  </a:lnTo>
                  <a:lnTo>
                    <a:pt x="21600" y="309"/>
                  </a:lnTo>
                  <a:lnTo>
                    <a:pt x="21600" y="21497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9B4E"/>
                </a:gs>
                <a:gs pos="50000">
                  <a:srgbClr val="F4C366"/>
                </a:gs>
                <a:gs pos="100000">
                  <a:srgbClr val="E49B4E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05" name="Shape 1105"/>
            <p:cNvSpPr/>
            <p:nvPr/>
          </p:nvSpPr>
          <p:spPr>
            <a:xfrm>
              <a:off x="7933706" y="2967409"/>
              <a:ext cx="1196027" cy="387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0739" fill="norm" stroke="1" extrusionOk="0">
                  <a:moveTo>
                    <a:pt x="15209" y="177"/>
                  </a:moveTo>
                  <a:cubicBezTo>
                    <a:pt x="13873" y="-800"/>
                    <a:pt x="13873" y="2547"/>
                    <a:pt x="12704" y="3693"/>
                  </a:cubicBezTo>
                  <a:cubicBezTo>
                    <a:pt x="11535" y="4840"/>
                    <a:pt x="9976" y="6012"/>
                    <a:pt x="8195" y="7057"/>
                  </a:cubicBezTo>
                  <a:cubicBezTo>
                    <a:pt x="6413" y="8102"/>
                    <a:pt x="3379" y="9376"/>
                    <a:pt x="2015" y="9962"/>
                  </a:cubicBezTo>
                  <a:cubicBezTo>
                    <a:pt x="652" y="10548"/>
                    <a:pt x="-100" y="10454"/>
                    <a:pt x="11" y="10573"/>
                  </a:cubicBezTo>
                  <a:cubicBezTo>
                    <a:pt x="123" y="10692"/>
                    <a:pt x="1375" y="10590"/>
                    <a:pt x="2684" y="10675"/>
                  </a:cubicBezTo>
                  <a:cubicBezTo>
                    <a:pt x="3992" y="10760"/>
                    <a:pt x="6497" y="10837"/>
                    <a:pt x="7861" y="11083"/>
                  </a:cubicBezTo>
                  <a:cubicBezTo>
                    <a:pt x="9225" y="11329"/>
                    <a:pt x="9976" y="11720"/>
                    <a:pt x="10867" y="12153"/>
                  </a:cubicBezTo>
                  <a:cubicBezTo>
                    <a:pt x="11758" y="12586"/>
                    <a:pt x="12815" y="13054"/>
                    <a:pt x="13205" y="13682"/>
                  </a:cubicBezTo>
                  <a:cubicBezTo>
                    <a:pt x="13595" y="14311"/>
                    <a:pt x="13706" y="15135"/>
                    <a:pt x="13205" y="15924"/>
                  </a:cubicBezTo>
                  <a:cubicBezTo>
                    <a:pt x="12704" y="16714"/>
                    <a:pt x="11841" y="17700"/>
                    <a:pt x="10199" y="18422"/>
                  </a:cubicBezTo>
                  <a:cubicBezTo>
                    <a:pt x="8557" y="19144"/>
                    <a:pt x="6525" y="19823"/>
                    <a:pt x="3352" y="20256"/>
                  </a:cubicBezTo>
                  <a:cubicBezTo>
                    <a:pt x="1737" y="20613"/>
                    <a:pt x="178" y="20486"/>
                    <a:pt x="512" y="20562"/>
                  </a:cubicBezTo>
                  <a:cubicBezTo>
                    <a:pt x="846" y="20639"/>
                    <a:pt x="3658" y="20800"/>
                    <a:pt x="5356" y="20715"/>
                  </a:cubicBezTo>
                  <a:cubicBezTo>
                    <a:pt x="7054" y="20630"/>
                    <a:pt x="9280" y="20384"/>
                    <a:pt x="10700" y="20053"/>
                  </a:cubicBezTo>
                  <a:cubicBezTo>
                    <a:pt x="12120" y="19721"/>
                    <a:pt x="12899" y="19093"/>
                    <a:pt x="13873" y="18727"/>
                  </a:cubicBezTo>
                  <a:cubicBezTo>
                    <a:pt x="14847" y="18362"/>
                    <a:pt x="15655" y="18006"/>
                    <a:pt x="16545" y="17861"/>
                  </a:cubicBezTo>
                  <a:cubicBezTo>
                    <a:pt x="17436" y="17717"/>
                    <a:pt x="18549" y="17810"/>
                    <a:pt x="19218" y="17861"/>
                  </a:cubicBezTo>
                  <a:cubicBezTo>
                    <a:pt x="19886" y="17912"/>
                    <a:pt x="20470" y="18226"/>
                    <a:pt x="20554" y="18141"/>
                  </a:cubicBezTo>
                  <a:cubicBezTo>
                    <a:pt x="20637" y="18056"/>
                    <a:pt x="20080" y="17946"/>
                    <a:pt x="19719" y="17351"/>
                  </a:cubicBezTo>
                  <a:cubicBezTo>
                    <a:pt x="19357" y="16757"/>
                    <a:pt x="18577" y="15364"/>
                    <a:pt x="18382" y="14548"/>
                  </a:cubicBezTo>
                  <a:cubicBezTo>
                    <a:pt x="18188" y="13733"/>
                    <a:pt x="18299" y="13045"/>
                    <a:pt x="18549" y="12459"/>
                  </a:cubicBezTo>
                  <a:cubicBezTo>
                    <a:pt x="18800" y="11873"/>
                    <a:pt x="19524" y="11516"/>
                    <a:pt x="19886" y="11032"/>
                  </a:cubicBezTo>
                  <a:cubicBezTo>
                    <a:pt x="20247" y="10548"/>
                    <a:pt x="21500" y="11321"/>
                    <a:pt x="20721" y="9554"/>
                  </a:cubicBezTo>
                  <a:cubicBezTo>
                    <a:pt x="19941" y="7787"/>
                    <a:pt x="16545" y="1154"/>
                    <a:pt x="15209" y="17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66249"/>
                </a:gs>
                <a:gs pos="50000">
                  <a:srgbClr val="8ABB90"/>
                </a:gs>
                <a:gs pos="100000">
                  <a:srgbClr val="466249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06" name="Shape 1106"/>
            <p:cNvSpPr/>
            <p:nvPr/>
          </p:nvSpPr>
          <p:spPr>
            <a:xfrm>
              <a:off x="8010525" y="3543254"/>
              <a:ext cx="965354" cy="21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397" fill="norm" stroke="1" extrusionOk="0">
                  <a:moveTo>
                    <a:pt x="17014" y="0"/>
                  </a:moveTo>
                  <a:cubicBezTo>
                    <a:pt x="15824" y="47"/>
                    <a:pt x="15649" y="3909"/>
                    <a:pt x="14073" y="5934"/>
                  </a:cubicBezTo>
                  <a:cubicBezTo>
                    <a:pt x="12498" y="7959"/>
                    <a:pt x="9907" y="10219"/>
                    <a:pt x="7562" y="12150"/>
                  </a:cubicBezTo>
                  <a:cubicBezTo>
                    <a:pt x="5216" y="14081"/>
                    <a:pt x="665" y="16671"/>
                    <a:pt x="0" y="17519"/>
                  </a:cubicBezTo>
                  <a:cubicBezTo>
                    <a:pt x="1680" y="17519"/>
                    <a:pt x="1925" y="17236"/>
                    <a:pt x="3571" y="17236"/>
                  </a:cubicBezTo>
                  <a:cubicBezTo>
                    <a:pt x="5216" y="17236"/>
                    <a:pt x="8262" y="17299"/>
                    <a:pt x="9872" y="17519"/>
                  </a:cubicBezTo>
                  <a:cubicBezTo>
                    <a:pt x="11483" y="17738"/>
                    <a:pt x="12358" y="18162"/>
                    <a:pt x="13233" y="18555"/>
                  </a:cubicBezTo>
                  <a:cubicBezTo>
                    <a:pt x="14108" y="18947"/>
                    <a:pt x="14738" y="19402"/>
                    <a:pt x="15124" y="19873"/>
                  </a:cubicBezTo>
                  <a:cubicBezTo>
                    <a:pt x="15509" y="20344"/>
                    <a:pt x="15159" y="21553"/>
                    <a:pt x="15544" y="21380"/>
                  </a:cubicBezTo>
                  <a:cubicBezTo>
                    <a:pt x="15929" y="21208"/>
                    <a:pt x="16734" y="20250"/>
                    <a:pt x="17434" y="18837"/>
                  </a:cubicBezTo>
                  <a:cubicBezTo>
                    <a:pt x="18134" y="17425"/>
                    <a:pt x="19114" y="15101"/>
                    <a:pt x="19745" y="12904"/>
                  </a:cubicBezTo>
                  <a:cubicBezTo>
                    <a:pt x="20375" y="10706"/>
                    <a:pt x="21600" y="7739"/>
                    <a:pt x="21215" y="5651"/>
                  </a:cubicBezTo>
                  <a:cubicBezTo>
                    <a:pt x="20830" y="3563"/>
                    <a:pt x="18204" y="-47"/>
                    <a:pt x="17014" y="0"/>
                  </a:cubicBezTo>
                  <a:close/>
                </a:path>
              </a:pathLst>
            </a:custGeom>
            <a:blipFill rotWithShape="1">
              <a:blip r:embed="rId3"/>
              <a:srcRect l="0" t="0" r="0" b="0"/>
              <a:tile tx="0" ty="0" sx="100000" sy="100000" flip="none" algn="tl"/>
            </a:blip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07" name="Shape 1107"/>
            <p:cNvSpPr/>
            <p:nvPr/>
          </p:nvSpPr>
          <p:spPr>
            <a:xfrm>
              <a:off x="8256874" y="464543"/>
              <a:ext cx="901414" cy="4849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0749" fill="norm" stroke="1" extrusionOk="0">
                  <a:moveTo>
                    <a:pt x="1268" y="254"/>
                  </a:moveTo>
                  <a:cubicBezTo>
                    <a:pt x="2168" y="669"/>
                    <a:pt x="4006" y="2299"/>
                    <a:pt x="5543" y="3352"/>
                  </a:cubicBezTo>
                  <a:cubicBezTo>
                    <a:pt x="7081" y="4405"/>
                    <a:pt x="8881" y="5532"/>
                    <a:pt x="10493" y="6571"/>
                  </a:cubicBezTo>
                  <a:cubicBezTo>
                    <a:pt x="12106" y="7611"/>
                    <a:pt x="13418" y="8663"/>
                    <a:pt x="15218" y="9587"/>
                  </a:cubicBezTo>
                  <a:cubicBezTo>
                    <a:pt x="17018" y="10511"/>
                    <a:pt x="20280" y="10280"/>
                    <a:pt x="21293" y="12114"/>
                  </a:cubicBezTo>
                  <a:lnTo>
                    <a:pt x="21293" y="20591"/>
                  </a:lnTo>
                  <a:cubicBezTo>
                    <a:pt x="20280" y="21440"/>
                    <a:pt x="17243" y="18669"/>
                    <a:pt x="15218" y="17208"/>
                  </a:cubicBezTo>
                  <a:cubicBezTo>
                    <a:pt x="13193" y="15748"/>
                    <a:pt x="10943" y="13635"/>
                    <a:pt x="9143" y="11829"/>
                  </a:cubicBezTo>
                  <a:cubicBezTo>
                    <a:pt x="7343" y="10022"/>
                    <a:pt x="5918" y="8195"/>
                    <a:pt x="4418" y="6368"/>
                  </a:cubicBezTo>
                  <a:cubicBezTo>
                    <a:pt x="2918" y="4540"/>
                    <a:pt x="593" y="1871"/>
                    <a:pt x="143" y="866"/>
                  </a:cubicBezTo>
                  <a:cubicBezTo>
                    <a:pt x="-307" y="-140"/>
                    <a:pt x="368" y="-160"/>
                    <a:pt x="1268" y="254"/>
                  </a:cubicBezTo>
                  <a:close/>
                </a:path>
              </a:pathLst>
            </a:custGeom>
            <a:blipFill rotWithShape="1">
              <a:blip r:embed="rId3"/>
              <a:srcRect l="0" t="0" r="0" b="0"/>
              <a:tile tx="0" ty="0" sx="100000" sy="100000" flip="none" algn="tl"/>
            </a:blip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08" name="Shape 1108"/>
            <p:cNvSpPr/>
            <p:nvPr/>
          </p:nvSpPr>
          <p:spPr>
            <a:xfrm>
              <a:off x="8268588" y="323415"/>
              <a:ext cx="891287" cy="301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168" fill="norm" stroke="1" extrusionOk="0">
                  <a:moveTo>
                    <a:pt x="2165" y="271"/>
                  </a:moveTo>
                  <a:cubicBezTo>
                    <a:pt x="3371" y="975"/>
                    <a:pt x="5407" y="3765"/>
                    <a:pt x="7367" y="5696"/>
                  </a:cubicBezTo>
                  <a:cubicBezTo>
                    <a:pt x="9327" y="7628"/>
                    <a:pt x="11627" y="9949"/>
                    <a:pt x="13926" y="11858"/>
                  </a:cubicBezTo>
                  <a:cubicBezTo>
                    <a:pt x="16226" y="13767"/>
                    <a:pt x="19958" y="15598"/>
                    <a:pt x="21164" y="17149"/>
                  </a:cubicBezTo>
                  <a:lnTo>
                    <a:pt x="21164" y="21168"/>
                  </a:lnTo>
                  <a:cubicBezTo>
                    <a:pt x="19581" y="20934"/>
                    <a:pt x="14341" y="18042"/>
                    <a:pt x="11665" y="15743"/>
                  </a:cubicBezTo>
                  <a:cubicBezTo>
                    <a:pt x="8988" y="13443"/>
                    <a:pt x="7028" y="9748"/>
                    <a:pt x="5105" y="7371"/>
                  </a:cubicBezTo>
                  <a:cubicBezTo>
                    <a:pt x="3183" y="4993"/>
                    <a:pt x="695" y="2627"/>
                    <a:pt x="129" y="1477"/>
                  </a:cubicBezTo>
                  <a:cubicBezTo>
                    <a:pt x="-436" y="327"/>
                    <a:pt x="959" y="-432"/>
                    <a:pt x="2165" y="2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E766C"/>
                </a:gs>
                <a:gs pos="100000">
                  <a:srgbClr val="E49B4E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09" name="Shape 1109"/>
            <p:cNvSpPr/>
            <p:nvPr/>
          </p:nvSpPr>
          <p:spPr>
            <a:xfrm>
              <a:off x="7943850" y="0"/>
              <a:ext cx="528487" cy="3334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9" h="21482" fill="norm" stroke="1" extrusionOk="0">
                  <a:moveTo>
                    <a:pt x="0" y="21416"/>
                  </a:moveTo>
                  <a:cubicBezTo>
                    <a:pt x="3213" y="21600"/>
                    <a:pt x="2440" y="21447"/>
                    <a:pt x="3927" y="20373"/>
                  </a:cubicBezTo>
                  <a:cubicBezTo>
                    <a:pt x="5415" y="19299"/>
                    <a:pt x="7260" y="17213"/>
                    <a:pt x="8926" y="14973"/>
                  </a:cubicBezTo>
                  <a:cubicBezTo>
                    <a:pt x="10592" y="12733"/>
                    <a:pt x="12198" y="9430"/>
                    <a:pt x="13924" y="6934"/>
                  </a:cubicBezTo>
                  <a:cubicBezTo>
                    <a:pt x="15650" y="4439"/>
                    <a:pt x="21600" y="1156"/>
                    <a:pt x="19279" y="0"/>
                  </a:cubicBezTo>
                  <a:lnTo>
                    <a:pt x="0" y="0"/>
                  </a:lnTo>
                  <a:lnTo>
                    <a:pt x="0" y="214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E8BC"/>
                </a:gs>
                <a:gs pos="13000">
                  <a:srgbClr val="CAA236"/>
                </a:gs>
                <a:gs pos="21000">
                  <a:srgbClr val="CAA236"/>
                </a:gs>
                <a:gs pos="63000">
                  <a:srgbClr val="FCE8BC"/>
                </a:gs>
                <a:gs pos="66999">
                  <a:srgbClr val="CAA236"/>
                </a:gs>
                <a:gs pos="69000">
                  <a:srgbClr val="96701D"/>
                </a:gs>
                <a:gs pos="82000">
                  <a:srgbClr val="B29A5B"/>
                </a:gs>
                <a:gs pos="100000">
                  <a:srgbClr val="FBE8C4"/>
                </a:gs>
              </a:gsLst>
              <a:lin ang="1620000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10" name="Shape 1110"/>
            <p:cNvSpPr/>
            <p:nvPr/>
          </p:nvSpPr>
          <p:spPr>
            <a:xfrm>
              <a:off x="7943850" y="1587"/>
              <a:ext cx="275163" cy="333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9" h="21482" fill="norm" stroke="1" extrusionOk="0">
                  <a:moveTo>
                    <a:pt x="0" y="21416"/>
                  </a:moveTo>
                  <a:cubicBezTo>
                    <a:pt x="3213" y="21600"/>
                    <a:pt x="2440" y="21447"/>
                    <a:pt x="3927" y="20373"/>
                  </a:cubicBezTo>
                  <a:cubicBezTo>
                    <a:pt x="5415" y="19299"/>
                    <a:pt x="7260" y="17213"/>
                    <a:pt x="8926" y="14973"/>
                  </a:cubicBezTo>
                  <a:cubicBezTo>
                    <a:pt x="10592" y="12733"/>
                    <a:pt x="12198" y="9430"/>
                    <a:pt x="13924" y="6934"/>
                  </a:cubicBezTo>
                  <a:cubicBezTo>
                    <a:pt x="15650" y="4439"/>
                    <a:pt x="21600" y="1156"/>
                    <a:pt x="19279" y="0"/>
                  </a:cubicBezTo>
                  <a:lnTo>
                    <a:pt x="0" y="0"/>
                  </a:lnTo>
                  <a:lnTo>
                    <a:pt x="0" y="214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9B4E"/>
                </a:gs>
                <a:gs pos="50000">
                  <a:srgbClr val="F4C366"/>
                </a:gs>
                <a:gs pos="100000">
                  <a:srgbClr val="E49B4E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11" name="Shape 1111"/>
            <p:cNvSpPr/>
            <p:nvPr/>
          </p:nvSpPr>
          <p:spPr>
            <a:xfrm>
              <a:off x="7866062" y="1587"/>
              <a:ext cx="88901" cy="6858001"/>
            </a:xfrm>
            <a:prstGeom prst="rect">
              <a:avLst/>
            </a:prstGeom>
            <a:gradFill flip="none" rotWithShape="1">
              <a:gsLst>
                <a:gs pos="0">
                  <a:srgbClr val="FCE8BC"/>
                </a:gs>
                <a:gs pos="13000">
                  <a:srgbClr val="CAA236"/>
                </a:gs>
                <a:gs pos="21000">
                  <a:srgbClr val="CAA236"/>
                </a:gs>
                <a:gs pos="63000">
                  <a:srgbClr val="FCE8BC"/>
                </a:gs>
                <a:gs pos="66999">
                  <a:srgbClr val="CAA236"/>
                </a:gs>
                <a:gs pos="69000">
                  <a:srgbClr val="96701D"/>
                </a:gs>
                <a:gs pos="82000">
                  <a:srgbClr val="B29A5B"/>
                </a:gs>
                <a:gs pos="100000">
                  <a:srgbClr val="FBE8C4"/>
                </a:gs>
              </a:gsLst>
              <a:lin ang="1620000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12" name="Shape 1112"/>
            <p:cNvSpPr/>
            <p:nvPr/>
          </p:nvSpPr>
          <p:spPr>
            <a:xfrm>
              <a:off x="7959802" y="6230633"/>
              <a:ext cx="1148783" cy="6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1501" fill="norm" stroke="1" extrusionOk="0">
                  <a:moveTo>
                    <a:pt x="0" y="20355"/>
                  </a:moveTo>
                  <a:cubicBezTo>
                    <a:pt x="-31" y="20012"/>
                    <a:pt x="2123" y="19955"/>
                    <a:pt x="3371" y="19441"/>
                  </a:cubicBezTo>
                  <a:cubicBezTo>
                    <a:pt x="4620" y="18926"/>
                    <a:pt x="6212" y="18641"/>
                    <a:pt x="7492" y="17384"/>
                  </a:cubicBezTo>
                  <a:cubicBezTo>
                    <a:pt x="8771" y="16126"/>
                    <a:pt x="10020" y="13955"/>
                    <a:pt x="10987" y="11898"/>
                  </a:cubicBezTo>
                  <a:cubicBezTo>
                    <a:pt x="11955" y="9841"/>
                    <a:pt x="12642" y="6869"/>
                    <a:pt x="13360" y="5041"/>
                  </a:cubicBezTo>
                  <a:cubicBezTo>
                    <a:pt x="14078" y="3212"/>
                    <a:pt x="14577" y="1784"/>
                    <a:pt x="15357" y="926"/>
                  </a:cubicBezTo>
                  <a:cubicBezTo>
                    <a:pt x="16138" y="69"/>
                    <a:pt x="17261" y="-45"/>
                    <a:pt x="17979" y="12"/>
                  </a:cubicBezTo>
                  <a:cubicBezTo>
                    <a:pt x="18697" y="69"/>
                    <a:pt x="19103" y="526"/>
                    <a:pt x="19603" y="1155"/>
                  </a:cubicBezTo>
                  <a:cubicBezTo>
                    <a:pt x="20102" y="1784"/>
                    <a:pt x="20757" y="2584"/>
                    <a:pt x="20976" y="3669"/>
                  </a:cubicBezTo>
                  <a:cubicBezTo>
                    <a:pt x="21194" y="4755"/>
                    <a:pt x="21569" y="6241"/>
                    <a:pt x="20976" y="7784"/>
                  </a:cubicBezTo>
                  <a:cubicBezTo>
                    <a:pt x="20383" y="9326"/>
                    <a:pt x="18760" y="11269"/>
                    <a:pt x="17480" y="12812"/>
                  </a:cubicBezTo>
                  <a:cubicBezTo>
                    <a:pt x="16200" y="14355"/>
                    <a:pt x="14889" y="15669"/>
                    <a:pt x="13235" y="16926"/>
                  </a:cubicBezTo>
                  <a:cubicBezTo>
                    <a:pt x="11581" y="18184"/>
                    <a:pt x="9240" y="19612"/>
                    <a:pt x="7616" y="20355"/>
                  </a:cubicBezTo>
                  <a:cubicBezTo>
                    <a:pt x="5993" y="21098"/>
                    <a:pt x="4838" y="21441"/>
                    <a:pt x="3496" y="21498"/>
                  </a:cubicBezTo>
                  <a:cubicBezTo>
                    <a:pt x="2154" y="21555"/>
                    <a:pt x="31" y="20698"/>
                    <a:pt x="0" y="2035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E766C"/>
                </a:gs>
                <a:gs pos="50000">
                  <a:srgbClr val="E49B4E"/>
                </a:gs>
                <a:gs pos="100000">
                  <a:srgbClr val="CE766C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  <p:sp>
          <p:nvSpPr>
            <p:cNvPr id="1113" name="Shape 1113"/>
            <p:cNvSpPr/>
            <p:nvPr/>
          </p:nvSpPr>
          <p:spPr>
            <a:xfrm rot="5400000">
              <a:off x="4324350" y="3316287"/>
              <a:ext cx="6858000" cy="22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E766C"/>
                </a:gs>
                <a:gs pos="100000">
                  <a:srgbClr val="0000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E1915"/>
                  </a:solidFill>
                  <a:uFill>
                    <a:solidFill>
                      <a:srgbClr val="3E1915"/>
                    </a:solidFill>
                  </a:uFill>
                </a:defRPr>
              </a:pPr>
            </a:p>
          </p:txBody>
        </p:sp>
      </p:grpSp>
      <p:sp>
        <p:nvSpPr>
          <p:cNvPr id="1115" name="Shape 1115"/>
          <p:cNvSpPr/>
          <p:nvPr>
            <p:ph type="title"/>
          </p:nvPr>
        </p:nvSpPr>
        <p:spPr>
          <a:xfrm>
            <a:off x="685800" y="1828800"/>
            <a:ext cx="6965950" cy="2057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DB8F"/>
                </a:solidFill>
                <a:uFill>
                  <a:solidFill>
                    <a:srgbClr val="F9DB8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6" name="Shape 1116"/>
          <p:cNvSpPr/>
          <p:nvPr>
            <p:ph type="body" sz="half" idx="1"/>
          </p:nvPr>
        </p:nvSpPr>
        <p:spPr>
          <a:xfrm>
            <a:off x="1727200" y="3886200"/>
            <a:ext cx="5640388" cy="2971800"/>
          </a:xfrm>
          <a:prstGeom prst="rect">
            <a:avLst/>
          </a:prstGeom>
        </p:spPr>
        <p:txBody>
          <a:bodyPr/>
          <a:lstStyle>
            <a:lvl1pPr marL="40639" indent="0" algn="ctr">
              <a:buSzTx/>
              <a:buNone/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 marL="497840" indent="0" algn="ctr">
              <a:buSzTx/>
              <a:buNone/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 marL="955039" indent="0" algn="ctr">
              <a:buSzTx/>
              <a:buNone/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 marL="1412239" indent="0" algn="ctr">
              <a:buSzTx/>
              <a:buNone/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 marL="1869439" indent="0" algn="ctr">
              <a:buSzTx/>
              <a:buNone/>
              <a:defRPr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7" name="Shape 1117"/>
          <p:cNvSpPr/>
          <p:nvPr>
            <p:ph type="sldNum" sz="quarter" idx="2"/>
          </p:nvPr>
        </p:nvSpPr>
        <p:spPr>
          <a:xfrm>
            <a:off x="6617506" y="6248400"/>
            <a:ext cx="255563" cy="23714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roup 1126"/>
          <p:cNvGrpSpPr/>
          <p:nvPr/>
        </p:nvGrpSpPr>
        <p:grpSpPr>
          <a:xfrm>
            <a:off x="-1712773" y="-1193543"/>
            <a:ext cx="10454202" cy="7858801"/>
            <a:chOff x="0" y="0"/>
            <a:chExt cx="10454201" cy="7858800"/>
          </a:xfrm>
        </p:grpSpPr>
        <p:sp>
          <p:nvSpPr>
            <p:cNvPr id="1124" name="Shape 1124"/>
            <p:cNvSpPr/>
            <p:nvPr/>
          </p:nvSpPr>
          <p:spPr>
            <a:xfrm>
              <a:off x="0" y="0"/>
              <a:ext cx="10454202" cy="7858801"/>
            </a:xfrm>
            <a:prstGeom prst="rect">
              <a:avLst/>
            </a:prstGeom>
            <a:solidFill>
              <a:srgbClr val="F7AD00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marL="40640" marR="40640" defTabSz="910828"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5" name="Shape 1125"/>
            <p:cNvSpPr/>
            <p:nvPr/>
          </p:nvSpPr>
          <p:spPr>
            <a:xfrm>
              <a:off x="5181158" y="3669066"/>
              <a:ext cx="91884" cy="520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marL="40640" marR="40640" algn="ctr" defTabSz="910828">
                <a:buClr>
                  <a:srgbClr val="000000"/>
                </a:buClr>
                <a:buFont typeface="Times"/>
                <a:defRPr sz="2200"/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127" name="Shape 1127"/>
          <p:cNvSpPr/>
          <p:nvPr/>
        </p:nvSpPr>
        <p:spPr>
          <a:xfrm>
            <a:off x="0" y="2669976"/>
            <a:ext cx="9144000" cy="937618"/>
          </a:xfrm>
          <a:prstGeom prst="rect">
            <a:avLst/>
          </a:prstGeom>
          <a:solidFill>
            <a:srgbClr val="D95721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marL="40640" marR="40640" defTabSz="910828">
              <a:defRPr sz="1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28" name="Shape 1128"/>
          <p:cNvSpPr/>
          <p:nvPr/>
        </p:nvSpPr>
        <p:spPr>
          <a:xfrm>
            <a:off x="1949450" y="2669976"/>
            <a:ext cx="5227638" cy="1348384"/>
          </a:xfrm>
          <a:prstGeom prst="rect">
            <a:avLst/>
          </a:prstGeom>
          <a:ln w="3175">
            <a:solidFill>
              <a:srgbClr val="FFFFFF"/>
            </a:solidFill>
            <a:miter lim="400000"/>
          </a:ln>
        </p:spPr>
        <p:txBody>
          <a:bodyPr lIns="35718" tIns="35718" rIns="35718" bIns="35718" anchor="ctr"/>
          <a:lstStyle/>
          <a:p>
            <a:pPr marL="40640" marR="40640" defTabSz="910828">
              <a:defRPr sz="1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29" name="Shape 1129"/>
          <p:cNvSpPr/>
          <p:nvPr/>
        </p:nvSpPr>
        <p:spPr>
          <a:xfrm>
            <a:off x="1949450" y="3187898"/>
            <a:ext cx="5218113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30" name="Shape 1130"/>
          <p:cNvSpPr/>
          <p:nvPr/>
        </p:nvSpPr>
        <p:spPr>
          <a:xfrm>
            <a:off x="1949450" y="3600450"/>
            <a:ext cx="5221288" cy="1588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31" name="Shape 1131"/>
          <p:cNvSpPr/>
          <p:nvPr/>
        </p:nvSpPr>
        <p:spPr>
          <a:xfrm>
            <a:off x="151804" y="1750218"/>
            <a:ext cx="4313040" cy="2312791"/>
          </a:xfrm>
          <a:prstGeom prst="line">
            <a:avLst/>
          </a:prstGeom>
          <a:ln w="889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32" name="Shape 1132"/>
          <p:cNvSpPr/>
          <p:nvPr/>
        </p:nvSpPr>
        <p:spPr>
          <a:xfrm>
            <a:off x="4670226" y="3295054"/>
            <a:ext cx="4339829" cy="2652118"/>
          </a:xfrm>
          <a:prstGeom prst="line">
            <a:avLst/>
          </a:prstGeom>
          <a:ln w="889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33" name="Shape 1133"/>
          <p:cNvSpPr/>
          <p:nvPr>
            <p:ph type="title"/>
          </p:nvPr>
        </p:nvSpPr>
        <p:spPr>
          <a:xfrm>
            <a:off x="2027237" y="2667793"/>
            <a:ext cx="5000626" cy="509589"/>
          </a:xfrm>
          <a:prstGeom prst="rect">
            <a:avLst/>
          </a:prstGeom>
        </p:spPr>
        <p:txBody>
          <a:bodyPr lIns="35718" tIns="35718" rIns="35718" bIns="35718"/>
          <a:lstStyle>
            <a:lvl1pPr marL="40640" marR="40640" defTabSz="910828"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4" name="Shape 1134"/>
          <p:cNvSpPr/>
          <p:nvPr>
            <p:ph type="body" sz="quarter" idx="1"/>
          </p:nvPr>
        </p:nvSpPr>
        <p:spPr>
          <a:xfrm>
            <a:off x="2017712" y="3177381"/>
            <a:ext cx="5000626" cy="404813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40640" marR="40640" indent="0" defTabSz="910828">
              <a:spcBef>
                <a:spcPts val="300"/>
              </a:spcBef>
              <a:buSzTx/>
              <a:buNone/>
              <a:defRPr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497840" marR="40640" indent="0" algn="ctr" defTabSz="910828">
              <a:spcBef>
                <a:spcPts val="300"/>
              </a:spcBef>
              <a:buSzTx/>
              <a:buNone/>
              <a:defRPr sz="3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955039" marR="40640" indent="0" algn="ctr" defTabSz="910828">
              <a:spcBef>
                <a:spcPts val="300"/>
              </a:spcBef>
              <a:buSzTx/>
              <a:buNone/>
              <a:defRPr sz="3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1412239" marR="40640" indent="0" algn="ctr" defTabSz="910828">
              <a:spcBef>
                <a:spcPts val="300"/>
              </a:spcBef>
              <a:buSzTx/>
              <a:buNone/>
              <a:defRPr sz="3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1869439" marR="40640" indent="0" algn="ctr" defTabSz="910828">
              <a:spcBef>
                <a:spcPts val="300"/>
              </a:spcBef>
              <a:buSzTx/>
              <a:buNone/>
              <a:defRPr sz="3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5" name="Shape 1135"/>
          <p:cNvSpPr/>
          <p:nvPr>
            <p:ph type="sldNum" sz="quarter" idx="2"/>
          </p:nvPr>
        </p:nvSpPr>
        <p:spPr>
          <a:xfrm>
            <a:off x="4416921" y="6474023"/>
            <a:ext cx="310158" cy="293391"/>
          </a:xfrm>
          <a:prstGeom prst="rect">
            <a:avLst/>
          </a:prstGeom>
        </p:spPr>
        <p:txBody>
          <a:bodyPr lIns="35718" tIns="35718" rIns="35718" bIns="35718"/>
          <a:lstStyle>
            <a:lvl1pPr defTabSz="455414">
              <a:defRPr sz="1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hape 1142"/>
          <p:cNvSpPr/>
          <p:nvPr/>
        </p:nvSpPr>
        <p:spPr>
          <a:xfrm>
            <a:off x="-246648" y="-256589"/>
            <a:ext cx="9526094" cy="7434523"/>
          </a:xfrm>
          <a:prstGeom prst="rect">
            <a:avLst/>
          </a:prstGeom>
          <a:solidFill>
            <a:srgbClr val="0096FF"/>
          </a:solidFill>
          <a:ln w="3175">
            <a:miter lim="400000"/>
          </a:ln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</p:spPr>
        <p:txBody>
          <a:bodyPr lIns="35718" tIns="35718" rIns="35718" bIns="35718" anchor="ctr"/>
          <a:lstStyle/>
          <a:p>
            <a:pPr marL="0" marR="0" algn="ctr" defTabSz="562570">
              <a:defRPr sz="16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14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231" y="0"/>
            <a:ext cx="7835539" cy="6858000"/>
          </a:xfrm>
          <a:prstGeom prst="rect">
            <a:avLst/>
          </a:prstGeom>
        </p:spPr>
      </p:pic>
      <p:sp>
        <p:nvSpPr>
          <p:cNvPr id="1144" name="Shape 1144"/>
          <p:cNvSpPr/>
          <p:nvPr/>
        </p:nvSpPr>
        <p:spPr>
          <a:xfrm>
            <a:off x="1902579" y="3615525"/>
            <a:ext cx="5227639" cy="1348384"/>
          </a:xfrm>
          <a:prstGeom prst="rect">
            <a:avLst/>
          </a:prstGeom>
          <a:ln w="3175">
            <a:solidFill>
              <a:srgbClr val="FFFFFF"/>
            </a:solidFill>
            <a:miter lim="400000"/>
          </a:ln>
        </p:spPr>
        <p:txBody>
          <a:bodyPr lIns="35718" tIns="35718" rIns="35718" bIns="35718" anchor="ctr"/>
          <a:lstStyle/>
          <a:p>
            <a:pPr marL="40640" marR="40640" defTabSz="910828">
              <a:defRPr sz="1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45" name="Shape 1145"/>
          <p:cNvSpPr/>
          <p:nvPr/>
        </p:nvSpPr>
        <p:spPr>
          <a:xfrm>
            <a:off x="1949450" y="3187898"/>
            <a:ext cx="5218113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46" name="Shape 1146"/>
          <p:cNvSpPr/>
          <p:nvPr/>
        </p:nvSpPr>
        <p:spPr>
          <a:xfrm>
            <a:off x="4670226" y="3295054"/>
            <a:ext cx="4339829" cy="2652118"/>
          </a:xfrm>
          <a:prstGeom prst="line">
            <a:avLst/>
          </a:prstGeom>
          <a:ln w="889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47" name="Shape 1147"/>
          <p:cNvSpPr/>
          <p:nvPr/>
        </p:nvSpPr>
        <p:spPr>
          <a:xfrm>
            <a:off x="18115" y="3771260"/>
            <a:ext cx="9107770" cy="1036914"/>
          </a:xfrm>
          <a:prstGeom prst="rect">
            <a:avLst/>
          </a:prstGeom>
          <a:solidFill>
            <a:srgbClr val="FFA900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marL="40640" marR="40640" defTabSz="910828">
              <a:defRPr sz="1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48" name="Shape 1148"/>
          <p:cNvSpPr/>
          <p:nvPr/>
        </p:nvSpPr>
        <p:spPr>
          <a:xfrm>
            <a:off x="151804" y="1750218"/>
            <a:ext cx="4313040" cy="2312791"/>
          </a:xfrm>
          <a:prstGeom prst="line">
            <a:avLst/>
          </a:prstGeom>
          <a:ln w="889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49" name="Shape 1149"/>
          <p:cNvSpPr/>
          <p:nvPr/>
        </p:nvSpPr>
        <p:spPr>
          <a:xfrm>
            <a:off x="1949450" y="3600450"/>
            <a:ext cx="5221288" cy="1588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50" name="Shape 1150"/>
          <p:cNvSpPr/>
          <p:nvPr>
            <p:ph type="title"/>
          </p:nvPr>
        </p:nvSpPr>
        <p:spPr>
          <a:xfrm>
            <a:off x="2016086" y="3806031"/>
            <a:ext cx="5000626" cy="509588"/>
          </a:xfrm>
          <a:prstGeom prst="rect">
            <a:avLst/>
          </a:prstGeom>
        </p:spPr>
        <p:txBody>
          <a:bodyPr lIns="35718" tIns="35718" rIns="35718" bIns="35718"/>
          <a:lstStyle>
            <a:lvl1pPr marL="40640" marR="40640" defTabSz="910828">
              <a:defRPr sz="360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1" name="Shape 1151"/>
          <p:cNvSpPr/>
          <p:nvPr>
            <p:ph type="body" sz="quarter" idx="1"/>
          </p:nvPr>
        </p:nvSpPr>
        <p:spPr>
          <a:xfrm>
            <a:off x="2016086" y="4247091"/>
            <a:ext cx="5000626" cy="404814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40640" marR="40640" indent="0" defTabSz="910828">
              <a:spcBef>
                <a:spcPts val="300"/>
              </a:spcBef>
              <a:buSzTx/>
              <a:buNone/>
              <a:defRPr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497840" marR="40640" indent="0" algn="ctr" defTabSz="910828">
              <a:spcBef>
                <a:spcPts val="300"/>
              </a:spcBef>
              <a:buSzTx/>
              <a:buNone/>
              <a:defRPr sz="32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955039" marR="40640" indent="0" algn="ctr" defTabSz="910828">
              <a:spcBef>
                <a:spcPts val="300"/>
              </a:spcBef>
              <a:buSzTx/>
              <a:buNone/>
              <a:defRPr sz="32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1412239" marR="40640" indent="0" algn="ctr" defTabSz="910828">
              <a:spcBef>
                <a:spcPts val="300"/>
              </a:spcBef>
              <a:buSzTx/>
              <a:buNone/>
              <a:defRPr sz="32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1869439" marR="40640" indent="0" algn="ctr" defTabSz="910828">
              <a:spcBef>
                <a:spcPts val="300"/>
              </a:spcBef>
              <a:buSzTx/>
              <a:buNone/>
              <a:defRPr sz="32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2" name="Shape 1152"/>
          <p:cNvSpPr/>
          <p:nvPr>
            <p:ph type="sldNum" sz="quarter" idx="2"/>
          </p:nvPr>
        </p:nvSpPr>
        <p:spPr>
          <a:xfrm>
            <a:off x="4416921" y="6474023"/>
            <a:ext cx="310158" cy="293391"/>
          </a:xfrm>
          <a:prstGeom prst="rect">
            <a:avLst/>
          </a:prstGeom>
        </p:spPr>
        <p:txBody>
          <a:bodyPr lIns="35718" tIns="35718" rIns="35718" bIns="35718"/>
          <a:lstStyle>
            <a:lvl1pPr defTabSz="455414">
              <a:defRPr sz="1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/>
          <p:nvPr>
            <p:ph type="body" sz="quarter" idx="13"/>
          </p:nvPr>
        </p:nvSpPr>
        <p:spPr>
          <a:xfrm>
            <a:off x="401835" y="1107281"/>
            <a:ext cx="8340330" cy="1"/>
          </a:xfrm>
          <a:prstGeom prst="line">
            <a:avLst/>
          </a:prstGeom>
          <a:ln w="254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lIns="35718" tIns="35718" rIns="35718" bIns="35718" anchor="ctr"/>
          <a:lstStyle/>
          <a:p>
            <a:pPr marL="0" marR="0" indent="0" defTabSz="321468">
              <a:spcBef>
                <a:spcPts val="0"/>
              </a:spcBef>
              <a:buSzTx/>
              <a:buNone/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60" name="Shape 1160"/>
          <p:cNvSpPr/>
          <p:nvPr>
            <p:ph type="title"/>
          </p:nvPr>
        </p:nvSpPr>
        <p:spPr>
          <a:xfrm>
            <a:off x="401835" y="508992"/>
            <a:ext cx="8340330" cy="508993"/>
          </a:xfrm>
          <a:prstGeom prst="rect">
            <a:avLst/>
          </a:prstGeom>
        </p:spPr>
        <p:txBody>
          <a:bodyPr lIns="35718" tIns="35718" rIns="35718" bIns="35718" anchor="t">
            <a:normAutofit fontScale="100000" lnSpcReduction="0"/>
          </a:bodyPr>
          <a:lstStyle>
            <a:lvl1pPr marL="0" marR="0" defTabSz="410765">
              <a:spcBef>
                <a:spcPts val="1600"/>
              </a:spcBef>
              <a:defRPr cap="all" sz="3600">
                <a:solidFill>
                  <a:srgbClr val="747676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1" name="Shape 1161"/>
          <p:cNvSpPr/>
          <p:nvPr>
            <p:ph type="body" idx="1"/>
          </p:nvPr>
        </p:nvSpPr>
        <p:spPr>
          <a:xfrm>
            <a:off x="401835" y="1268015"/>
            <a:ext cx="8340330" cy="5080993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marL="323056" marR="0" indent="-323056" defTabSz="410765">
              <a:spcBef>
                <a:spcPts val="1200"/>
              </a:spcBef>
              <a:buSzPct val="75000"/>
              <a:buFont typeface="Zapf Dingbats"/>
              <a:buChar char="➤"/>
              <a:defRPr sz="2200">
                <a:solidFill>
                  <a:srgbClr val="5C5C5C"/>
                </a:solidFill>
                <a:uFillTx/>
              </a:defRPr>
            </a:lvl1pPr>
            <a:lvl2pPr marL="792956" marR="0" indent="-323056" defTabSz="410765">
              <a:spcBef>
                <a:spcPts val="1200"/>
              </a:spcBef>
              <a:buSzPct val="75000"/>
              <a:buFont typeface="Zapf Dingbats"/>
              <a:buChar char="➤"/>
              <a:defRPr sz="2200">
                <a:solidFill>
                  <a:srgbClr val="5C5C5C"/>
                </a:solidFill>
                <a:uFillTx/>
              </a:defRPr>
            </a:lvl2pPr>
            <a:lvl3pPr marL="1262856" marR="0" indent="-323056" defTabSz="410765">
              <a:spcBef>
                <a:spcPts val="1200"/>
              </a:spcBef>
              <a:buSzPct val="75000"/>
              <a:buFont typeface="Zapf Dingbats"/>
              <a:buChar char="➤"/>
              <a:defRPr sz="2200">
                <a:solidFill>
                  <a:srgbClr val="5C5C5C"/>
                </a:solidFill>
                <a:uFillTx/>
              </a:defRPr>
            </a:lvl3pPr>
            <a:lvl4pPr marL="1732756" marR="0" indent="-323056" defTabSz="410765">
              <a:spcBef>
                <a:spcPts val="1200"/>
              </a:spcBef>
              <a:buSzPct val="75000"/>
              <a:buFont typeface="Zapf Dingbats"/>
              <a:buChar char="➤"/>
              <a:defRPr sz="2200">
                <a:solidFill>
                  <a:srgbClr val="5C5C5C"/>
                </a:solidFill>
                <a:uFillTx/>
              </a:defRPr>
            </a:lvl4pPr>
            <a:lvl5pPr marL="2202656" marR="0" indent="-323056" defTabSz="410765">
              <a:spcBef>
                <a:spcPts val="1200"/>
              </a:spcBef>
              <a:buSzPct val="75000"/>
              <a:buFont typeface="Zapf Dingbats"/>
              <a:buChar char="➤"/>
              <a:defRPr sz="2200">
                <a:solidFill>
                  <a:srgbClr val="5C5C5C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2" name="Shape 1162"/>
          <p:cNvSpPr/>
          <p:nvPr>
            <p:ph type="sldNum" sz="quarter" idx="2"/>
          </p:nvPr>
        </p:nvSpPr>
        <p:spPr>
          <a:xfrm>
            <a:off x="8493764" y="6465093"/>
            <a:ext cx="218245" cy="223839"/>
          </a:xfrm>
          <a:prstGeom prst="rect">
            <a:avLst/>
          </a:prstGeom>
        </p:spPr>
        <p:txBody>
          <a:bodyPr lIns="35718" tIns="35718" rIns="35718" bIns="35718"/>
          <a:lstStyle>
            <a:lvl1pPr algn="r" defTabSz="410765">
              <a:defRPr sz="1100">
                <a:solidFill>
                  <a:srgbClr val="747676"/>
                </a:solidFill>
                <a:uFillTx/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Shape 1169"/>
          <p:cNvSpPr/>
          <p:nvPr>
            <p:ph type="sldNum" sz="quarter" idx="2"/>
          </p:nvPr>
        </p:nvSpPr>
        <p:spPr>
          <a:xfrm>
            <a:off x="4440732" y="6509742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12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654F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E6CB9E"/>
                </a:solidFill>
                <a:uFill>
                  <a:solidFill>
                    <a:srgbClr val="E6CB9E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DC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E6CB9E"/>
                </a:solidFill>
                <a:uFill>
                  <a:solidFill>
                    <a:srgbClr val="E6CB9E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21D00"/>
                </a:solidFill>
                <a:uFill>
                  <a:solidFill>
                    <a:srgbClr val="C21D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>
              <a:defRPr>
                <a:solidFill>
                  <a:srgbClr val="C21D00"/>
                </a:solidFill>
                <a:uFill>
                  <a:solidFill>
                    <a:srgbClr val="C21D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>
              <a:defRPr>
                <a:solidFill>
                  <a:srgbClr val="C21D00"/>
                </a:solidFill>
                <a:uFill>
                  <a:solidFill>
                    <a:srgbClr val="C21D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>
              <a:defRPr>
                <a:solidFill>
                  <a:srgbClr val="C21D00"/>
                </a:solidFill>
                <a:uFill>
                  <a:solidFill>
                    <a:srgbClr val="C21D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>
              <a:defRPr>
                <a:solidFill>
                  <a:srgbClr val="C21D00"/>
                </a:solidFill>
                <a:uFill>
                  <a:solidFill>
                    <a:srgbClr val="C21D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C21D00"/>
                </a:solidFill>
                <a:uFill>
                  <a:solidFill>
                    <a:srgbClr val="C21D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0636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ADAD5"/>
                </a:solidFill>
                <a:uFill>
                  <a:solidFill>
                    <a:srgbClr val="DADAD5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E2F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685800" y="76200"/>
            <a:ext cx="7772400" cy="22098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3"/>
                </a:solidFill>
                <a:uFill>
                  <a:solidFill>
                    <a:srgbClr val="004073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>
              <a:defRPr>
                <a:solidFill>
                  <a:srgbClr val="004073"/>
                </a:solidFill>
                <a:uFill>
                  <a:solidFill>
                    <a:srgbClr val="004073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>
              <a:defRPr>
                <a:solidFill>
                  <a:srgbClr val="004073"/>
                </a:solidFill>
                <a:uFill>
                  <a:solidFill>
                    <a:srgbClr val="004073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>
              <a:defRPr>
                <a:solidFill>
                  <a:srgbClr val="004073"/>
                </a:solidFill>
                <a:uFill>
                  <a:solidFill>
                    <a:srgbClr val="004073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>
              <a:defRPr>
                <a:solidFill>
                  <a:srgbClr val="004073"/>
                </a:solidFill>
                <a:uFill>
                  <a:solidFill>
                    <a:srgbClr val="004073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073"/>
                </a:solidFill>
                <a:uFill>
                  <a:solidFill>
                    <a:srgbClr val="004073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old Stripes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7"/>
          <p:cNvGrpSpPr/>
          <p:nvPr/>
        </p:nvGrpSpPr>
        <p:grpSpPr>
          <a:xfrm>
            <a:off x="0" y="0"/>
            <a:ext cx="9147175" cy="6867525"/>
            <a:chOff x="0" y="0"/>
            <a:chExt cx="9147175" cy="6867525"/>
          </a:xfrm>
        </p:grpSpPr>
        <p:sp>
          <p:nvSpPr>
            <p:cNvPr id="65" name="Shape 65"/>
            <p:cNvSpPr/>
            <p:nvPr/>
          </p:nvSpPr>
          <p:spPr>
            <a:xfrm>
              <a:off x="0" y="0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6" name="Shape 66"/>
            <p:cNvSpPr/>
            <p:nvPr/>
          </p:nvSpPr>
          <p:spPr>
            <a:xfrm>
              <a:off x="152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7" name="Shape 67"/>
            <p:cNvSpPr/>
            <p:nvPr/>
          </p:nvSpPr>
          <p:spPr>
            <a:xfrm>
              <a:off x="304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8" name="Shape 68"/>
            <p:cNvSpPr/>
            <p:nvPr/>
          </p:nvSpPr>
          <p:spPr>
            <a:xfrm>
              <a:off x="457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69" name="Shape 69"/>
            <p:cNvSpPr/>
            <p:nvPr/>
          </p:nvSpPr>
          <p:spPr>
            <a:xfrm>
              <a:off x="609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0" name="Shape 70"/>
            <p:cNvSpPr/>
            <p:nvPr/>
          </p:nvSpPr>
          <p:spPr>
            <a:xfrm>
              <a:off x="762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1" name="Shape 71"/>
            <p:cNvSpPr/>
            <p:nvPr/>
          </p:nvSpPr>
          <p:spPr>
            <a:xfrm>
              <a:off x="914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2" name="Shape 72"/>
            <p:cNvSpPr/>
            <p:nvPr/>
          </p:nvSpPr>
          <p:spPr>
            <a:xfrm>
              <a:off x="1066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3" name="Shape 73"/>
            <p:cNvSpPr/>
            <p:nvPr/>
          </p:nvSpPr>
          <p:spPr>
            <a:xfrm>
              <a:off x="1219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4" name="Shape 74"/>
            <p:cNvSpPr/>
            <p:nvPr/>
          </p:nvSpPr>
          <p:spPr>
            <a:xfrm>
              <a:off x="1371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5" name="Shape 75"/>
            <p:cNvSpPr/>
            <p:nvPr/>
          </p:nvSpPr>
          <p:spPr>
            <a:xfrm>
              <a:off x="1524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6" name="Shape 76"/>
            <p:cNvSpPr/>
            <p:nvPr/>
          </p:nvSpPr>
          <p:spPr>
            <a:xfrm>
              <a:off x="1676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7" name="Shape 77"/>
            <p:cNvSpPr/>
            <p:nvPr/>
          </p:nvSpPr>
          <p:spPr>
            <a:xfrm>
              <a:off x="1828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8" name="Shape 78"/>
            <p:cNvSpPr/>
            <p:nvPr/>
          </p:nvSpPr>
          <p:spPr>
            <a:xfrm>
              <a:off x="1981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9" name="Shape 79"/>
            <p:cNvSpPr/>
            <p:nvPr/>
          </p:nvSpPr>
          <p:spPr>
            <a:xfrm>
              <a:off x="2133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0" name="Shape 80"/>
            <p:cNvSpPr/>
            <p:nvPr/>
          </p:nvSpPr>
          <p:spPr>
            <a:xfrm>
              <a:off x="2286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1" name="Shape 81"/>
            <p:cNvSpPr/>
            <p:nvPr/>
          </p:nvSpPr>
          <p:spPr>
            <a:xfrm>
              <a:off x="2438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2" name="Shape 82"/>
            <p:cNvSpPr/>
            <p:nvPr/>
          </p:nvSpPr>
          <p:spPr>
            <a:xfrm>
              <a:off x="2590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3" name="Shape 83"/>
            <p:cNvSpPr/>
            <p:nvPr/>
          </p:nvSpPr>
          <p:spPr>
            <a:xfrm>
              <a:off x="2743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4" name="Shape 84"/>
            <p:cNvSpPr/>
            <p:nvPr/>
          </p:nvSpPr>
          <p:spPr>
            <a:xfrm>
              <a:off x="2895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5" name="Shape 85"/>
            <p:cNvSpPr/>
            <p:nvPr/>
          </p:nvSpPr>
          <p:spPr>
            <a:xfrm>
              <a:off x="3048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6" name="Shape 86"/>
            <p:cNvSpPr/>
            <p:nvPr/>
          </p:nvSpPr>
          <p:spPr>
            <a:xfrm>
              <a:off x="3200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7" name="Shape 87"/>
            <p:cNvSpPr/>
            <p:nvPr/>
          </p:nvSpPr>
          <p:spPr>
            <a:xfrm>
              <a:off x="3352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8" name="Shape 88"/>
            <p:cNvSpPr/>
            <p:nvPr/>
          </p:nvSpPr>
          <p:spPr>
            <a:xfrm>
              <a:off x="3505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9" name="Shape 89"/>
            <p:cNvSpPr/>
            <p:nvPr/>
          </p:nvSpPr>
          <p:spPr>
            <a:xfrm>
              <a:off x="3657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0" name="Shape 90"/>
            <p:cNvSpPr/>
            <p:nvPr/>
          </p:nvSpPr>
          <p:spPr>
            <a:xfrm>
              <a:off x="3810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1" name="Shape 91"/>
            <p:cNvSpPr/>
            <p:nvPr/>
          </p:nvSpPr>
          <p:spPr>
            <a:xfrm>
              <a:off x="3962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2" name="Shape 92"/>
            <p:cNvSpPr/>
            <p:nvPr/>
          </p:nvSpPr>
          <p:spPr>
            <a:xfrm>
              <a:off x="4114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3" name="Shape 93"/>
            <p:cNvSpPr/>
            <p:nvPr/>
          </p:nvSpPr>
          <p:spPr>
            <a:xfrm>
              <a:off x="4267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4" name="Shape 94"/>
            <p:cNvSpPr/>
            <p:nvPr/>
          </p:nvSpPr>
          <p:spPr>
            <a:xfrm>
              <a:off x="4419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5" name="Shape 95"/>
            <p:cNvSpPr/>
            <p:nvPr/>
          </p:nvSpPr>
          <p:spPr>
            <a:xfrm>
              <a:off x="4572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6" name="Shape 96"/>
            <p:cNvSpPr/>
            <p:nvPr/>
          </p:nvSpPr>
          <p:spPr>
            <a:xfrm>
              <a:off x="4724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7" name="Shape 97"/>
            <p:cNvSpPr/>
            <p:nvPr/>
          </p:nvSpPr>
          <p:spPr>
            <a:xfrm>
              <a:off x="4876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8" name="Shape 98"/>
            <p:cNvSpPr/>
            <p:nvPr/>
          </p:nvSpPr>
          <p:spPr>
            <a:xfrm>
              <a:off x="5029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99" name="Shape 99"/>
            <p:cNvSpPr/>
            <p:nvPr/>
          </p:nvSpPr>
          <p:spPr>
            <a:xfrm>
              <a:off x="5181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5334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5486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5638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5791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5943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6096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6248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6400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6553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6705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6858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7010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7162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315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7467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7620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7772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924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8077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8229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83820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85344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86868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88392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8991600" y="9525"/>
              <a:ext cx="76200" cy="6858000"/>
            </a:xfrm>
            <a:prstGeom prst="rect">
              <a:avLst/>
            </a:prstGeom>
            <a:solidFill>
              <a:srgbClr val="E4E4E4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684212" y="0"/>
              <a:ext cx="8462963" cy="68580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0" y="1716087"/>
              <a:ext cx="6950075" cy="74613"/>
            </a:xfrm>
            <a:prstGeom prst="rect">
              <a:avLst/>
            </a:prstGeom>
            <a:solidFill>
              <a:srgbClr val="407AAA">
                <a:alpha val="50000"/>
              </a:srgbClr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128" name="Shape 128"/>
          <p:cNvSpPr/>
          <p:nvPr>
            <p:ph type="title"/>
          </p:nvPr>
        </p:nvSpPr>
        <p:spPr>
          <a:xfrm>
            <a:off x="871537" y="0"/>
            <a:ext cx="8162926" cy="16240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4479"/>
                </a:solidFill>
                <a:uFill>
                  <a:solidFill>
                    <a:srgbClr val="0044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xfrm>
            <a:off x="912812" y="1905000"/>
            <a:ext cx="8110538" cy="4953000"/>
          </a:xfrm>
          <a:prstGeom prst="rect">
            <a:avLst/>
          </a:prstGeom>
        </p:spPr>
        <p:txBody>
          <a:bodyPr/>
          <a:lstStyle>
            <a:lvl1pPr>
              <a:buClr>
                <a:srgbClr val="AC1600"/>
              </a:buClr>
              <a:buSzPct val="75000"/>
              <a:buFont typeface="Wingdings"/>
              <a:buChar char=""/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>
              <a:buClr>
                <a:srgbClr val="AC1600"/>
              </a:buClr>
              <a:buSzPct val="70000"/>
              <a:buFont typeface="Wingdings"/>
              <a:buChar char=""/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>
              <a:buClr>
                <a:srgbClr val="004479"/>
              </a:buClr>
              <a:buFont typeface="Helvetica"/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>
              <a:buClr>
                <a:srgbClr val="407AAA"/>
              </a:buClr>
              <a:buFont typeface="Helvetica"/>
              <a:buChar char="•"/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>
              <a:buClr>
                <a:srgbClr val="000000"/>
              </a:buClr>
              <a:buSzPct val="85000"/>
              <a:buFont typeface="Helvetica"/>
              <a:buChar char="•"/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/>
          <p:nvPr>
            <p:ph type="sldNum" sz="quarter" idx="2"/>
          </p:nvPr>
        </p:nvSpPr>
        <p:spPr>
          <a:xfrm>
            <a:off x="7816391" y="6426200"/>
            <a:ext cx="312068" cy="3175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200"/>
          <p:cNvGrpSpPr/>
          <p:nvPr/>
        </p:nvGrpSpPr>
        <p:grpSpPr>
          <a:xfrm>
            <a:off x="-3175" y="0"/>
            <a:ext cx="9147175" cy="6867525"/>
            <a:chOff x="0" y="0"/>
            <a:chExt cx="9147175" cy="6867525"/>
          </a:xfrm>
        </p:grpSpPr>
        <p:grpSp>
          <p:nvGrpSpPr>
            <p:cNvPr id="197" name="Group 197"/>
            <p:cNvGrpSpPr/>
            <p:nvPr/>
          </p:nvGrpSpPr>
          <p:grpSpPr>
            <a:xfrm>
              <a:off x="0" y="0"/>
              <a:ext cx="9067800" cy="6867525"/>
              <a:chOff x="0" y="0"/>
              <a:chExt cx="9067800" cy="6867525"/>
            </a:xfrm>
          </p:grpSpPr>
          <p:sp>
            <p:nvSpPr>
              <p:cNvPr id="137" name="Shape 137"/>
              <p:cNvSpPr/>
              <p:nvPr/>
            </p:nvSpPr>
            <p:spPr>
              <a:xfrm>
                <a:off x="0" y="0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" name="Shape 138"/>
              <p:cNvSpPr/>
              <p:nvPr/>
            </p:nvSpPr>
            <p:spPr>
              <a:xfrm>
                <a:off x="152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304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457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609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762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914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1066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1219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" name="Shape 146"/>
              <p:cNvSpPr/>
              <p:nvPr/>
            </p:nvSpPr>
            <p:spPr>
              <a:xfrm>
                <a:off x="1371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" name="Shape 147"/>
              <p:cNvSpPr/>
              <p:nvPr/>
            </p:nvSpPr>
            <p:spPr>
              <a:xfrm>
                <a:off x="1524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1676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1828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" name="Shape 150"/>
              <p:cNvSpPr/>
              <p:nvPr/>
            </p:nvSpPr>
            <p:spPr>
              <a:xfrm>
                <a:off x="1981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" name="Shape 151"/>
              <p:cNvSpPr/>
              <p:nvPr/>
            </p:nvSpPr>
            <p:spPr>
              <a:xfrm>
                <a:off x="2133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" name="Shape 152"/>
              <p:cNvSpPr/>
              <p:nvPr/>
            </p:nvSpPr>
            <p:spPr>
              <a:xfrm>
                <a:off x="2286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" name="Shape 153"/>
              <p:cNvSpPr/>
              <p:nvPr/>
            </p:nvSpPr>
            <p:spPr>
              <a:xfrm>
                <a:off x="2438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" name="Shape 154"/>
              <p:cNvSpPr/>
              <p:nvPr/>
            </p:nvSpPr>
            <p:spPr>
              <a:xfrm>
                <a:off x="2590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" name="Shape 155"/>
              <p:cNvSpPr/>
              <p:nvPr/>
            </p:nvSpPr>
            <p:spPr>
              <a:xfrm>
                <a:off x="2743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" name="Shape 156"/>
              <p:cNvSpPr/>
              <p:nvPr/>
            </p:nvSpPr>
            <p:spPr>
              <a:xfrm>
                <a:off x="2895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" name="Shape 157"/>
              <p:cNvSpPr/>
              <p:nvPr/>
            </p:nvSpPr>
            <p:spPr>
              <a:xfrm>
                <a:off x="3048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" name="Shape 158"/>
              <p:cNvSpPr/>
              <p:nvPr/>
            </p:nvSpPr>
            <p:spPr>
              <a:xfrm>
                <a:off x="3200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" name="Shape 159"/>
              <p:cNvSpPr/>
              <p:nvPr/>
            </p:nvSpPr>
            <p:spPr>
              <a:xfrm>
                <a:off x="3352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" name="Shape 160"/>
              <p:cNvSpPr/>
              <p:nvPr/>
            </p:nvSpPr>
            <p:spPr>
              <a:xfrm>
                <a:off x="3505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" name="Shape 161"/>
              <p:cNvSpPr/>
              <p:nvPr/>
            </p:nvSpPr>
            <p:spPr>
              <a:xfrm>
                <a:off x="3657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" name="Shape 162"/>
              <p:cNvSpPr/>
              <p:nvPr/>
            </p:nvSpPr>
            <p:spPr>
              <a:xfrm>
                <a:off x="3810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3962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" name="Shape 164"/>
              <p:cNvSpPr/>
              <p:nvPr/>
            </p:nvSpPr>
            <p:spPr>
              <a:xfrm>
                <a:off x="4114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" name="Shape 165"/>
              <p:cNvSpPr/>
              <p:nvPr/>
            </p:nvSpPr>
            <p:spPr>
              <a:xfrm>
                <a:off x="4267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4419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4572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24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" name="Shape 169"/>
              <p:cNvSpPr/>
              <p:nvPr/>
            </p:nvSpPr>
            <p:spPr>
              <a:xfrm>
                <a:off x="4876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5029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5181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" name="Shape 172"/>
              <p:cNvSpPr/>
              <p:nvPr/>
            </p:nvSpPr>
            <p:spPr>
              <a:xfrm>
                <a:off x="5334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" name="Shape 173"/>
              <p:cNvSpPr/>
              <p:nvPr/>
            </p:nvSpPr>
            <p:spPr>
              <a:xfrm>
                <a:off x="5486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" name="Shape 174"/>
              <p:cNvSpPr/>
              <p:nvPr/>
            </p:nvSpPr>
            <p:spPr>
              <a:xfrm>
                <a:off x="5638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5" name="Shape 175"/>
              <p:cNvSpPr/>
              <p:nvPr/>
            </p:nvSpPr>
            <p:spPr>
              <a:xfrm>
                <a:off x="5791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5943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" name="Shape 177"/>
              <p:cNvSpPr/>
              <p:nvPr/>
            </p:nvSpPr>
            <p:spPr>
              <a:xfrm>
                <a:off x="6096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6248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6400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" name="Shape 180"/>
              <p:cNvSpPr/>
              <p:nvPr/>
            </p:nvSpPr>
            <p:spPr>
              <a:xfrm>
                <a:off x="6553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6705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" name="Shape 182"/>
              <p:cNvSpPr/>
              <p:nvPr/>
            </p:nvSpPr>
            <p:spPr>
              <a:xfrm>
                <a:off x="6858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" name="Shape 183"/>
              <p:cNvSpPr/>
              <p:nvPr/>
            </p:nvSpPr>
            <p:spPr>
              <a:xfrm>
                <a:off x="7010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7162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7315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7467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7620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7772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7924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" name="Shape 190"/>
              <p:cNvSpPr/>
              <p:nvPr/>
            </p:nvSpPr>
            <p:spPr>
              <a:xfrm>
                <a:off x="8077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8229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8382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8534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8686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8839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Shape 196"/>
              <p:cNvSpPr/>
              <p:nvPr/>
            </p:nvSpPr>
            <p:spPr>
              <a:xfrm>
                <a:off x="8991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Shape 198"/>
            <p:cNvSpPr/>
            <p:nvPr/>
          </p:nvSpPr>
          <p:spPr>
            <a:xfrm>
              <a:off x="684212" y="0"/>
              <a:ext cx="8462963" cy="68580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3175" y="0"/>
              <a:ext cx="9144000" cy="509588"/>
            </a:xfrm>
            <a:prstGeom prst="rect">
              <a:avLst/>
            </a:prstGeom>
            <a:solidFill>
              <a:srgbClr val="407AAA">
                <a:alpha val="50000"/>
              </a:srgbClr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01" name="Shape 201"/>
          <p:cNvSpPr/>
          <p:nvPr/>
        </p:nvSpPr>
        <p:spPr>
          <a:xfrm>
            <a:off x="3505200" y="2590800"/>
            <a:ext cx="4892675" cy="76200"/>
          </a:xfrm>
          <a:prstGeom prst="rect">
            <a:avLst/>
          </a:prstGeom>
          <a:solidFill>
            <a:srgbClr val="407AAA">
              <a:alpha val="50000"/>
            </a:srgbClr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2" name="Shape 202"/>
          <p:cNvSpPr/>
          <p:nvPr>
            <p:ph type="title"/>
          </p:nvPr>
        </p:nvSpPr>
        <p:spPr>
          <a:xfrm>
            <a:off x="779462" y="0"/>
            <a:ext cx="7678738" cy="2528888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004479"/>
                </a:solidFill>
                <a:uFill>
                  <a:solidFill>
                    <a:srgbClr val="0044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3" name="Shape 203"/>
          <p:cNvSpPr/>
          <p:nvPr>
            <p:ph type="body" sz="half" idx="1"/>
          </p:nvPr>
        </p:nvSpPr>
        <p:spPr>
          <a:xfrm>
            <a:off x="4021137" y="2860675"/>
            <a:ext cx="4437063" cy="3997325"/>
          </a:xfrm>
          <a:prstGeom prst="rect">
            <a:avLst/>
          </a:prstGeom>
        </p:spPr>
        <p:txBody>
          <a:bodyPr/>
          <a:lstStyle>
            <a:lvl1pPr marL="40639" indent="0">
              <a:buClr>
                <a:srgbClr val="AC1600"/>
              </a:buClr>
              <a:buSzTx/>
              <a:buFont typeface="Wingdings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 marL="497840" indent="0" algn="ctr">
              <a:buClr>
                <a:srgbClr val="AC1600"/>
              </a:buClr>
              <a:buSzTx/>
              <a:buFont typeface="Wingdings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 marL="955039" indent="0" algn="ctr">
              <a:buClr>
                <a:srgbClr val="004479"/>
              </a:buClr>
              <a:buSzTx/>
              <a:buFont typeface="Helvetica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 marL="1412239" indent="0" algn="ctr">
              <a:buClr>
                <a:srgbClr val="407AAA"/>
              </a:buClr>
              <a:buSzTx/>
              <a:buFont typeface="Helvetica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 marL="1869439" indent="0" algn="ctr">
              <a:buClr>
                <a:srgbClr val="000000"/>
              </a:buClr>
              <a:buSzTx/>
              <a:buFont typeface="Helvetica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hape 204"/>
          <p:cNvSpPr/>
          <p:nvPr>
            <p:ph type="sldNum" sz="quarter" idx="2"/>
          </p:nvPr>
        </p:nvSpPr>
        <p:spPr>
          <a:xfrm>
            <a:off x="7349666" y="6388100"/>
            <a:ext cx="312068" cy="3175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4"/>
          <p:cNvGrpSpPr/>
          <p:nvPr/>
        </p:nvGrpSpPr>
        <p:grpSpPr>
          <a:xfrm>
            <a:off x="-3175" y="0"/>
            <a:ext cx="9147175" cy="6867525"/>
            <a:chOff x="0" y="0"/>
            <a:chExt cx="9147175" cy="6867525"/>
          </a:xfrm>
        </p:grpSpPr>
        <p:grpSp>
          <p:nvGrpSpPr>
            <p:cNvPr id="271" name="Group 271"/>
            <p:cNvGrpSpPr/>
            <p:nvPr/>
          </p:nvGrpSpPr>
          <p:grpSpPr>
            <a:xfrm>
              <a:off x="0" y="0"/>
              <a:ext cx="9067800" cy="6867525"/>
              <a:chOff x="0" y="0"/>
              <a:chExt cx="9067800" cy="6867525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152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304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457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609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762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914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Shape 218"/>
              <p:cNvSpPr/>
              <p:nvPr/>
            </p:nvSpPr>
            <p:spPr>
              <a:xfrm>
                <a:off x="1066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Shape 219"/>
              <p:cNvSpPr/>
              <p:nvPr/>
            </p:nvSpPr>
            <p:spPr>
              <a:xfrm>
                <a:off x="1219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Shape 220"/>
              <p:cNvSpPr/>
              <p:nvPr/>
            </p:nvSpPr>
            <p:spPr>
              <a:xfrm>
                <a:off x="1371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Shape 221"/>
              <p:cNvSpPr/>
              <p:nvPr/>
            </p:nvSpPr>
            <p:spPr>
              <a:xfrm>
                <a:off x="1524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1676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Shape 223"/>
              <p:cNvSpPr/>
              <p:nvPr/>
            </p:nvSpPr>
            <p:spPr>
              <a:xfrm>
                <a:off x="1828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Shape 224"/>
              <p:cNvSpPr/>
              <p:nvPr/>
            </p:nvSpPr>
            <p:spPr>
              <a:xfrm>
                <a:off x="1981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Shape 225"/>
              <p:cNvSpPr/>
              <p:nvPr/>
            </p:nvSpPr>
            <p:spPr>
              <a:xfrm>
                <a:off x="2133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2286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2438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2590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2743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2895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Shape 231"/>
              <p:cNvSpPr/>
              <p:nvPr/>
            </p:nvSpPr>
            <p:spPr>
              <a:xfrm>
                <a:off x="3048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Shape 232"/>
              <p:cNvSpPr/>
              <p:nvPr/>
            </p:nvSpPr>
            <p:spPr>
              <a:xfrm>
                <a:off x="3200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Shape 233"/>
              <p:cNvSpPr/>
              <p:nvPr/>
            </p:nvSpPr>
            <p:spPr>
              <a:xfrm>
                <a:off x="3352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3505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3657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3810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" name="Shape 237"/>
              <p:cNvSpPr/>
              <p:nvPr/>
            </p:nvSpPr>
            <p:spPr>
              <a:xfrm>
                <a:off x="3962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Shape 238"/>
              <p:cNvSpPr/>
              <p:nvPr/>
            </p:nvSpPr>
            <p:spPr>
              <a:xfrm>
                <a:off x="4114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Shape 239"/>
              <p:cNvSpPr/>
              <p:nvPr/>
            </p:nvSpPr>
            <p:spPr>
              <a:xfrm>
                <a:off x="4267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" name="Shape 240"/>
              <p:cNvSpPr/>
              <p:nvPr/>
            </p:nvSpPr>
            <p:spPr>
              <a:xfrm>
                <a:off x="4419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4572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Shape 242"/>
              <p:cNvSpPr/>
              <p:nvPr/>
            </p:nvSpPr>
            <p:spPr>
              <a:xfrm>
                <a:off x="4724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Shape 243"/>
              <p:cNvSpPr/>
              <p:nvPr/>
            </p:nvSpPr>
            <p:spPr>
              <a:xfrm>
                <a:off x="4876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5029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181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" name="Shape 246"/>
              <p:cNvSpPr/>
              <p:nvPr/>
            </p:nvSpPr>
            <p:spPr>
              <a:xfrm>
                <a:off x="5334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" name="Shape 247"/>
              <p:cNvSpPr/>
              <p:nvPr/>
            </p:nvSpPr>
            <p:spPr>
              <a:xfrm>
                <a:off x="5486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5638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5791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5943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6096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6248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Shape 253"/>
              <p:cNvSpPr/>
              <p:nvPr/>
            </p:nvSpPr>
            <p:spPr>
              <a:xfrm>
                <a:off x="6400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x="6553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" name="Shape 255"/>
              <p:cNvSpPr/>
              <p:nvPr/>
            </p:nvSpPr>
            <p:spPr>
              <a:xfrm>
                <a:off x="6705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6" name="Shape 256"/>
              <p:cNvSpPr/>
              <p:nvPr/>
            </p:nvSpPr>
            <p:spPr>
              <a:xfrm>
                <a:off x="6858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7010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" name="Shape 258"/>
              <p:cNvSpPr/>
              <p:nvPr/>
            </p:nvSpPr>
            <p:spPr>
              <a:xfrm>
                <a:off x="7162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" name="Shape 259"/>
              <p:cNvSpPr/>
              <p:nvPr/>
            </p:nvSpPr>
            <p:spPr>
              <a:xfrm>
                <a:off x="7315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7467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7620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" name="Shape 262"/>
              <p:cNvSpPr/>
              <p:nvPr/>
            </p:nvSpPr>
            <p:spPr>
              <a:xfrm>
                <a:off x="7772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7924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8077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8229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83820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" name="Shape 267"/>
              <p:cNvSpPr/>
              <p:nvPr/>
            </p:nvSpPr>
            <p:spPr>
              <a:xfrm>
                <a:off x="85344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" name="Shape 268"/>
              <p:cNvSpPr/>
              <p:nvPr/>
            </p:nvSpPr>
            <p:spPr>
              <a:xfrm>
                <a:off x="86868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88392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" name="Shape 270"/>
              <p:cNvSpPr/>
              <p:nvPr/>
            </p:nvSpPr>
            <p:spPr>
              <a:xfrm>
                <a:off x="8991600" y="9525"/>
                <a:ext cx="76200" cy="6858000"/>
              </a:xfrm>
              <a:prstGeom prst="rect">
                <a:avLst/>
              </a:prstGeom>
              <a:solidFill>
                <a:srgbClr val="E4E4E4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2" name="Shape 272"/>
            <p:cNvSpPr/>
            <p:nvPr/>
          </p:nvSpPr>
          <p:spPr>
            <a:xfrm>
              <a:off x="684212" y="0"/>
              <a:ext cx="8462963" cy="68580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3175" y="0"/>
              <a:ext cx="9144000" cy="509588"/>
            </a:xfrm>
            <a:prstGeom prst="rect">
              <a:avLst/>
            </a:prstGeom>
            <a:solidFill>
              <a:srgbClr val="407AAA">
                <a:alpha val="50000"/>
              </a:srgbClr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75" name="Shape 275"/>
          <p:cNvSpPr/>
          <p:nvPr/>
        </p:nvSpPr>
        <p:spPr>
          <a:xfrm>
            <a:off x="3505200" y="2590800"/>
            <a:ext cx="4892675" cy="76200"/>
          </a:xfrm>
          <a:prstGeom prst="rect">
            <a:avLst/>
          </a:prstGeom>
          <a:solidFill>
            <a:srgbClr val="407AAA">
              <a:alpha val="50000"/>
            </a:srgbClr>
          </a:solidFill>
          <a:ln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6" name="Shape 276"/>
          <p:cNvSpPr/>
          <p:nvPr>
            <p:ph type="title"/>
          </p:nvPr>
        </p:nvSpPr>
        <p:spPr>
          <a:xfrm>
            <a:off x="779462" y="0"/>
            <a:ext cx="7678738" cy="2528888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004479"/>
                </a:solidFill>
                <a:uFill>
                  <a:solidFill>
                    <a:srgbClr val="0044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7" name="Shape 277"/>
          <p:cNvSpPr/>
          <p:nvPr>
            <p:ph type="body" sz="half" idx="1"/>
          </p:nvPr>
        </p:nvSpPr>
        <p:spPr>
          <a:xfrm>
            <a:off x="4021137" y="2860675"/>
            <a:ext cx="4437063" cy="3997325"/>
          </a:xfrm>
          <a:prstGeom prst="rect">
            <a:avLst/>
          </a:prstGeom>
        </p:spPr>
        <p:txBody>
          <a:bodyPr/>
          <a:lstStyle>
            <a:lvl1pPr marL="40639" indent="0">
              <a:buClr>
                <a:srgbClr val="AC1600"/>
              </a:buClr>
              <a:buSzTx/>
              <a:buFont typeface="Wingdings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 marL="497840" indent="0" algn="ctr">
              <a:buClr>
                <a:srgbClr val="AC1600"/>
              </a:buClr>
              <a:buSzTx/>
              <a:buFont typeface="Wingdings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 marL="955039" indent="0" algn="ctr">
              <a:buClr>
                <a:srgbClr val="004479"/>
              </a:buClr>
              <a:buSzTx/>
              <a:buFont typeface="Helvetica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 marL="1412239" indent="0" algn="ctr">
              <a:buClr>
                <a:srgbClr val="407AAA"/>
              </a:buClr>
              <a:buSzTx/>
              <a:buFont typeface="Helvetica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 marL="1869439" indent="0" algn="ctr">
              <a:buClr>
                <a:srgbClr val="000000"/>
              </a:buClr>
              <a:buSzTx/>
              <a:buFont typeface="Helvetica"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8"/>
          <p:cNvSpPr/>
          <p:nvPr>
            <p:ph type="sldNum" sz="quarter" idx="2"/>
          </p:nvPr>
        </p:nvSpPr>
        <p:spPr>
          <a:xfrm>
            <a:off x="4362450" y="63881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85800" y="0"/>
            <a:ext cx="77724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359650" y="6248400"/>
            <a:ext cx="292100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xmlns:p14="http://schemas.microsoft.com/office/powerpoint/2010/main" spd="med" advClick="1"/>
  <p:txStyles>
    <p:titleStyle>
      <a:lvl1pPr marL="40639" marR="40639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1pPr>
      <a:lvl2pPr marL="40639" marR="40639" indent="228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2pPr>
      <a:lvl3pPr marL="40639" marR="40639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3pPr>
      <a:lvl4pPr marL="40639" marR="40639" indent="685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4pPr>
      <a:lvl5pPr marL="40639" marR="40639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5pPr>
      <a:lvl6pPr marL="40639" marR="40639" indent="1143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6pPr>
      <a:lvl7pPr marL="40639" marR="40639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7pPr>
      <a:lvl8pPr marL="40639" marR="40639" indent="1600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8pPr>
      <a:lvl9pPr marL="40639" marR="40639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FF2600"/>
          </a:solidFill>
          <a:uFill>
            <a:solidFill>
              <a:srgbClr val="FF2600"/>
            </a:solidFill>
          </a:uFill>
          <a:latin typeface="DIN Condensed"/>
          <a:ea typeface="DIN Condensed"/>
          <a:cs typeface="DIN Condensed"/>
          <a:sym typeface="DIN Condensed"/>
        </a:defRPr>
      </a:lvl9pPr>
    </p:titleStyle>
    <p:bodyStyle>
      <a:lvl1pPr marL="383540" marR="40639" indent="-34290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1pPr>
      <a:lvl2pPr marL="824411" marR="40639" indent="-326571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2pPr>
      <a:lvl3pPr marL="1259839" marR="40639" indent="-30480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3pPr>
      <a:lvl4pPr marL="1778000" marR="40639" indent="-36576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4pPr>
      <a:lvl5pPr marL="2235200" marR="40639" indent="-36576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5pPr>
      <a:lvl6pPr marL="2235200" marR="40639" indent="-36576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6pPr>
      <a:lvl7pPr marL="2235200" marR="40639" indent="-36576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7pPr>
      <a:lvl8pPr marL="2235200" marR="40639" indent="-36576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8pPr>
      <a:lvl9pPr marL="2235200" marR="40639" indent="-365760" algn="l" defTabSz="9144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audio" Target="../media/media3.mov"/><Relationship Id="rId6" Type="http://schemas.microsoft.com/office/2007/relationships/media" Target="../media/media3.mov"/><Relationship Id="rId7" Type="http://schemas.openxmlformats.org/officeDocument/2006/relationships/image" Target="../media/image1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5.png"/><Relationship Id="rId4" Type="http://schemas.openxmlformats.org/officeDocument/2006/relationships/image" Target="../media/image18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1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1.tif"/><Relationship Id="rId5" Type="http://schemas.openxmlformats.org/officeDocument/2006/relationships/image" Target="../media/image23.jpeg"/><Relationship Id="rId6" Type="http://schemas.openxmlformats.org/officeDocument/2006/relationships/image" Target="../media/image20.png"/><Relationship Id="rId7" Type="http://schemas.openxmlformats.org/officeDocument/2006/relationships/image" Target="../media/image24.jpeg"/><Relationship Id="rId8" Type="http://schemas.openxmlformats.org/officeDocument/2006/relationships/image" Target="../media/image2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3.png"/><Relationship Id="rId4" Type="http://schemas.openxmlformats.org/officeDocument/2006/relationships/image" Target="../media/image2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1.tif"/><Relationship Id="rId5" Type="http://schemas.openxmlformats.org/officeDocument/2006/relationships/image" Target="../media/image28.jpe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29.jpeg"/><Relationship Id="rId5" Type="http://schemas.openxmlformats.org/officeDocument/2006/relationships/image" Target="../media/image3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3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6.jpeg"/><Relationship Id="rId3" Type="http://schemas.openxmlformats.org/officeDocument/2006/relationships/image" Target="../media/image3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7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4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4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9.jpeg"/><Relationship Id="rId3" Type="http://schemas.openxmlformats.org/officeDocument/2006/relationships/image" Target="../media/image10.png"/><Relationship Id="rId4" Type="http://schemas.openxmlformats.org/officeDocument/2006/relationships/image" Target="../media/image40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1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audio" Target="../media/media6.mov"/><Relationship Id="rId7" Type="http://schemas.microsoft.com/office/2007/relationships/media" Target="../media/media6.mov"/><Relationship Id="rId8" Type="http://schemas.openxmlformats.org/officeDocument/2006/relationships/image" Target="../media/image1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9.png"/><Relationship Id="rId6" Type="http://schemas.openxmlformats.org/officeDocument/2006/relationships/image" Target="../media/image5.jpeg"/><Relationship Id="rId7" Type="http://schemas.openxmlformats.org/officeDocument/2006/relationships/image" Target="../media/image10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tif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audio" Target="../media/media2.mov"/><Relationship Id="rId5" Type="http://schemas.microsoft.com/office/2007/relationships/media" Target="../media/media2.mov"/><Relationship Id="rId6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/>
          <p:nvPr/>
        </p:nvSpPr>
        <p:spPr>
          <a:xfrm>
            <a:off x="-246648" y="-256589"/>
            <a:ext cx="9526094" cy="7434523"/>
          </a:xfrm>
          <a:prstGeom prst="rect">
            <a:avLst/>
          </a:prstGeom>
          <a:solidFill>
            <a:srgbClr val="0096FF"/>
          </a:solidFill>
          <a:ln w="3175">
            <a:miter lim="400000"/>
          </a:ln>
          <a:effectLst>
            <a:outerShdw sx="100000" sy="100000" kx="0" ky="0" algn="b" rotWithShape="0" blurRad="50800" dist="0" dir="18900000">
              <a:srgbClr val="000000">
                <a:alpha val="80000"/>
              </a:srgbClr>
            </a:outerShdw>
          </a:effectLst>
        </p:spPr>
        <p:txBody>
          <a:bodyPr lIns="35718" tIns="35718" rIns="35718" bIns="35718" anchor="ctr"/>
          <a:lstStyle/>
          <a:p>
            <a:pPr marL="0" marR="0" algn="ctr" defTabSz="562570">
              <a:defRPr sz="16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17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231" y="0"/>
            <a:ext cx="7835539" cy="6858000"/>
          </a:xfrm>
          <a:prstGeom prst="rect">
            <a:avLst/>
          </a:prstGeom>
        </p:spPr>
      </p:pic>
      <p:sp>
        <p:nvSpPr>
          <p:cNvPr id="1180" name="Shape 1180"/>
          <p:cNvSpPr/>
          <p:nvPr/>
        </p:nvSpPr>
        <p:spPr>
          <a:xfrm>
            <a:off x="1902579" y="3615525"/>
            <a:ext cx="5227639" cy="1348384"/>
          </a:xfrm>
          <a:prstGeom prst="rect">
            <a:avLst/>
          </a:prstGeom>
          <a:ln w="3175">
            <a:solidFill>
              <a:srgbClr val="FFFFFF"/>
            </a:solidFill>
            <a:miter lim="400000"/>
          </a:ln>
        </p:spPr>
        <p:txBody>
          <a:bodyPr lIns="35718" tIns="35718" rIns="35718" bIns="35718" anchor="ctr"/>
          <a:lstStyle/>
          <a:p>
            <a:pPr marL="40640" marR="40640" defTabSz="910828">
              <a:defRPr sz="1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81" name="Shape 1181"/>
          <p:cNvSpPr/>
          <p:nvPr/>
        </p:nvSpPr>
        <p:spPr>
          <a:xfrm>
            <a:off x="1949450" y="3187898"/>
            <a:ext cx="5218113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2" name="Shape 1182"/>
          <p:cNvSpPr/>
          <p:nvPr/>
        </p:nvSpPr>
        <p:spPr>
          <a:xfrm>
            <a:off x="4670226" y="3295054"/>
            <a:ext cx="4339829" cy="2652118"/>
          </a:xfrm>
          <a:prstGeom prst="line">
            <a:avLst/>
          </a:prstGeom>
          <a:ln w="889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3" name="Shape 1183"/>
          <p:cNvSpPr/>
          <p:nvPr/>
        </p:nvSpPr>
        <p:spPr>
          <a:xfrm>
            <a:off x="18115" y="3771260"/>
            <a:ext cx="9107770" cy="1036914"/>
          </a:xfrm>
          <a:prstGeom prst="rect">
            <a:avLst/>
          </a:prstGeom>
          <a:solidFill>
            <a:srgbClr val="FFA900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marL="40640" marR="40640" defTabSz="910828">
              <a:defRPr sz="1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84" name="Shape 1184"/>
          <p:cNvSpPr/>
          <p:nvPr/>
        </p:nvSpPr>
        <p:spPr>
          <a:xfrm>
            <a:off x="151804" y="1750218"/>
            <a:ext cx="4313040" cy="2312791"/>
          </a:xfrm>
          <a:prstGeom prst="line">
            <a:avLst/>
          </a:prstGeom>
          <a:ln w="889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5" name="Shape 1185"/>
          <p:cNvSpPr/>
          <p:nvPr/>
        </p:nvSpPr>
        <p:spPr>
          <a:xfrm>
            <a:off x="1949450" y="3600450"/>
            <a:ext cx="5221288" cy="1588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0" defTabSz="321468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6" name="Shape 1186"/>
          <p:cNvSpPr/>
          <p:nvPr>
            <p:ph type="title"/>
          </p:nvPr>
        </p:nvSpPr>
        <p:spPr>
          <a:xfrm>
            <a:off x="2041486" y="3707402"/>
            <a:ext cx="7034478" cy="1215431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Berry Gordy and Motown Records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" name="mary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1800" y="379412"/>
            <a:ext cx="2084388" cy="3049588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sp>
        <p:nvSpPr>
          <p:cNvPr id="1247" name="Shape 1247"/>
          <p:cNvSpPr/>
          <p:nvPr>
            <p:ph type="body" idx="1"/>
          </p:nvPr>
        </p:nvSpPr>
        <p:spPr>
          <a:xfrm>
            <a:off x="685800" y="3702476"/>
            <a:ext cx="7772400" cy="4114801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FFFF"/>
              </a:buClr>
              <a:buSzTx/>
              <a:buFont typeface="Trebuchet MS"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297815" indent="-257175">
              <a:buClr>
                <a:srgbClr val="FFFFFF"/>
              </a:buClr>
              <a:buFont typeface="Trebuchet MS"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sz="2400"/>
              <a:t>Consistent hits early with Smokey and girl groups. Mary Wells, the Marvelettes, the Contours, “</a:t>
            </a:r>
            <a:r>
              <a:rPr sz="2400">
                <a:latin typeface="Iowan Old Style Bold"/>
                <a:ea typeface="Iowan Old Style Bold"/>
                <a:cs typeface="Iowan Old Style Bold"/>
                <a:sym typeface="Iowan Old Style Bold"/>
              </a:rPr>
              <a:t>Do you love me</a:t>
            </a:r>
            <a:r>
              <a:rPr sz="2400"/>
              <a:t>” </a:t>
            </a:r>
            <a:endParaRPr sz="2400"/>
          </a:p>
          <a:p>
            <a:pPr>
              <a:buClr>
                <a:srgbClr val="FFFFFF"/>
              </a:buClr>
              <a:buFont typeface="Trebuchet MS"/>
              <a:defRPr sz="24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Motown a strong backer of Martin Luther King.</a:t>
            </a:r>
          </a:p>
        </p:txBody>
      </p:sp>
      <p:pic>
        <p:nvPicPr>
          <p:cNvPr id="1248" name="girlgroup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355600"/>
            <a:ext cx="4267200" cy="3073400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249" name="contours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75100" y="1574800"/>
            <a:ext cx="3013075" cy="2170113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250" name="07 Do You Love Me.mo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596569" y="5305589"/>
            <a:ext cx="6731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1" name="Shape 1251"/>
          <p:cNvSpPr/>
          <p:nvPr/>
        </p:nvSpPr>
        <p:spPr>
          <a:xfrm>
            <a:off x="1146145" y="3600449"/>
            <a:ext cx="159366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Marvelettes</a:t>
            </a:r>
          </a:p>
        </p:txBody>
      </p:sp>
      <p:sp>
        <p:nvSpPr>
          <p:cNvPr id="1252" name="Shape 1252"/>
          <p:cNvSpPr/>
          <p:nvPr/>
        </p:nvSpPr>
        <p:spPr>
          <a:xfrm>
            <a:off x="4684806" y="3752849"/>
            <a:ext cx="12726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Contours</a:t>
            </a:r>
          </a:p>
        </p:txBody>
      </p:sp>
      <p:sp>
        <p:nvSpPr>
          <p:cNvPr id="1253" name="Shape 1253"/>
          <p:cNvSpPr/>
          <p:nvPr/>
        </p:nvSpPr>
        <p:spPr>
          <a:xfrm>
            <a:off x="7154163" y="3600449"/>
            <a:ext cx="15726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Mary Wells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4715" fill="hold"/>
                                        <p:tgtEl>
                                          <p:spTgt spid="1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5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marR="0" indent="0" defTabSz="321468">
              <a:spcBef>
                <a:spcPts val="0"/>
              </a:spcBef>
              <a:buSzTx/>
              <a:buNone/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56" name="Shape 1256"/>
          <p:cNvSpPr/>
          <p:nvPr>
            <p:ph type="title"/>
          </p:nvPr>
        </p:nvSpPr>
        <p:spPr>
          <a:xfrm>
            <a:off x="401835" y="384029"/>
            <a:ext cx="8340330" cy="2266755"/>
          </a:xfrm>
          <a:prstGeom prst="rect">
            <a:avLst/>
          </a:prstGeom>
        </p:spPr>
        <p:txBody>
          <a:bodyPr/>
          <a:lstStyle/>
          <a:p>
            <a:pPr/>
            <a:r>
              <a:t>Motown from 1964 through 1967</a:t>
            </a:r>
          </a:p>
        </p:txBody>
      </p:sp>
      <p:sp>
        <p:nvSpPr>
          <p:cNvPr id="1257" name="Shape 1257"/>
          <p:cNvSpPr/>
          <p:nvPr>
            <p:ph type="body" idx="1"/>
          </p:nvPr>
        </p:nvSpPr>
        <p:spPr>
          <a:xfrm>
            <a:off x="401835" y="1700147"/>
            <a:ext cx="8340330" cy="3839918"/>
          </a:xfrm>
          <a:prstGeom prst="rect">
            <a:avLst/>
          </a:prstGeom>
        </p:spPr>
        <p:txBody>
          <a:bodyPr/>
          <a:lstStyle/>
          <a:p>
            <a:pPr marL="650122" indent="-202066" defTabSz="369689">
              <a:spcBef>
                <a:spcPts val="1100"/>
              </a:spcBef>
              <a:defRPr sz="2340"/>
            </a:pPr>
            <a:r>
              <a:t>14 #1 pop singles</a:t>
            </a:r>
          </a:p>
          <a:p>
            <a:pPr lvl="1" marL="1048130" indent="-188594" defTabSz="369689">
              <a:spcBef>
                <a:spcPts val="1100"/>
              </a:spcBef>
              <a:defRPr sz="2340"/>
            </a:pPr>
            <a:r>
              <a:t>20 #1 R &amp; B singles</a:t>
            </a:r>
          </a:p>
          <a:p>
            <a:pPr lvl="1" marL="1048130" indent="-188594" defTabSz="369689">
              <a:spcBef>
                <a:spcPts val="1100"/>
              </a:spcBef>
              <a:defRPr sz="2340"/>
            </a:pPr>
            <a:r>
              <a:t>46 Top 15 pop singles</a:t>
            </a:r>
          </a:p>
          <a:p>
            <a:pPr lvl="1" marL="1048130" indent="-188594" defTabSz="369689">
              <a:spcBef>
                <a:spcPts val="1100"/>
              </a:spcBef>
              <a:defRPr sz="2340"/>
            </a:pPr>
            <a:r>
              <a:t>75 top 15 R &amp; B records. </a:t>
            </a:r>
          </a:p>
          <a:p>
            <a:pPr marL="650122" indent="-202066" defTabSz="369689">
              <a:spcBef>
                <a:spcPts val="1100"/>
              </a:spcBef>
              <a:defRPr sz="2340"/>
            </a:pPr>
            <a:r>
              <a:t>In 1967, Motown sold 70 % of its records to whites</a:t>
            </a:r>
          </a:p>
          <a:p>
            <a:pPr marL="650122" indent="-202066" defTabSz="369689">
              <a:spcBef>
                <a:spcPts val="1100"/>
              </a:spcBef>
              <a:defRPr sz="2340"/>
            </a:pPr>
            <a:r>
              <a:t>In 1970 alone, 16 songs were in the Top 10 </a:t>
            </a:r>
          </a:p>
          <a:p>
            <a:pPr lvl="1" marL="1048130" indent="-188594" defTabSz="369689">
              <a:spcBef>
                <a:spcPts val="1100"/>
              </a:spcBef>
              <a:defRPr sz="2340"/>
            </a:pPr>
            <a:r>
              <a:t>Motown had 1/3 of all #1 songs!</a:t>
            </a:r>
          </a:p>
        </p:txBody>
      </p:sp>
      <p:pic>
        <p:nvPicPr>
          <p:cNvPr id="1258" name="museu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2055" y="505343"/>
            <a:ext cx="2581276" cy="2492376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roup 1262"/>
          <p:cNvGrpSpPr/>
          <p:nvPr/>
        </p:nvGrpSpPr>
        <p:grpSpPr>
          <a:xfrm>
            <a:off x="4366270" y="2956030"/>
            <a:ext cx="4320530" cy="3762270"/>
            <a:chOff x="0" y="0"/>
            <a:chExt cx="4320529" cy="3762269"/>
          </a:xfrm>
        </p:grpSpPr>
        <p:pic>
          <p:nvPicPr>
            <p:cNvPr id="1261" name="4tops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4218930" cy="36606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20530" cy="3762270"/>
            </a:xfrm>
            <a:prstGeom prst="rect">
              <a:avLst/>
            </a:prstGeom>
            <a:effectLst/>
          </p:spPr>
        </p:pic>
      </p:grpSp>
      <p:sp>
        <p:nvSpPr>
          <p:cNvPr id="1263" name="Shape 1263"/>
          <p:cNvSpPr/>
          <p:nvPr>
            <p:ph type="body" idx="1"/>
          </p:nvPr>
        </p:nvSpPr>
        <p:spPr>
          <a:xfrm>
            <a:off x="187446" y="152400"/>
            <a:ext cx="8769108" cy="5060361"/>
          </a:xfrm>
          <a:prstGeom prst="rect">
            <a:avLst/>
          </a:prstGeom>
        </p:spPr>
        <p:txBody>
          <a:bodyPr/>
          <a:lstStyle/>
          <a:p>
            <a:pPr marL="269240" indent="-228600">
              <a:buClr>
                <a:srgbClr val="000000"/>
              </a:buClr>
              <a:buFont typeface="Trebuchet MS"/>
              <a:defRPr sz="2600"/>
            </a:pPr>
            <a:r>
              <a:t>Gordy's organization increased its share of the hit market throughout the 1960s</a:t>
            </a:r>
          </a:p>
          <a:p>
            <a:pPr marL="269240" indent="-228600">
              <a:buClr>
                <a:srgbClr val="000000"/>
              </a:buClr>
              <a:buFont typeface="Trebuchet MS"/>
              <a:defRPr sz="2600"/>
            </a:pPr>
            <a:r>
              <a:t>in 1970 alone, 16 songs in the Top 10. </a:t>
            </a:r>
          </a:p>
          <a:p>
            <a:pPr marL="269240" indent="-228600">
              <a:buClr>
                <a:srgbClr val="000000"/>
              </a:buClr>
              <a:buFont typeface="Trebuchet MS"/>
              <a:defRPr sz="2600"/>
            </a:pPr>
            <a:r>
              <a:t>In 1967, the Motown empire began to suffer internal disputes.</a:t>
            </a:r>
          </a:p>
        </p:txBody>
      </p:sp>
      <p:pic>
        <p:nvPicPr>
          <p:cNvPr id="1264" name="miraclrsgogo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457" y="3262365"/>
            <a:ext cx="3175001" cy="3149601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roup 1416"/>
          <p:cNvGrpSpPr/>
          <p:nvPr/>
        </p:nvGrpSpPr>
        <p:grpSpPr>
          <a:xfrm>
            <a:off x="3707" y="1422400"/>
            <a:ext cx="9143468" cy="5435600"/>
            <a:chOff x="0" y="0"/>
            <a:chExt cx="9143467" cy="5435600"/>
          </a:xfrm>
        </p:grpSpPr>
        <p:grpSp>
          <p:nvGrpSpPr>
            <p:cNvPr id="1279" name="Group 1279"/>
            <p:cNvGrpSpPr/>
            <p:nvPr/>
          </p:nvGrpSpPr>
          <p:grpSpPr>
            <a:xfrm>
              <a:off x="28042" y="0"/>
              <a:ext cx="9115426" cy="5435600"/>
              <a:chOff x="0" y="0"/>
              <a:chExt cx="9115425" cy="5435600"/>
            </a:xfrm>
          </p:grpSpPr>
          <p:sp>
            <p:nvSpPr>
              <p:cNvPr id="1266" name="Shape 1266"/>
              <p:cNvSpPr/>
              <p:nvPr/>
            </p:nvSpPr>
            <p:spPr>
              <a:xfrm>
                <a:off x="2189162" y="349250"/>
                <a:ext cx="4468813" cy="3349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90" y="870"/>
                    </a:moveTo>
                    <a:lnTo>
                      <a:pt x="4819" y="4484"/>
                    </a:lnTo>
                    <a:lnTo>
                      <a:pt x="506" y="4822"/>
                    </a:lnTo>
                    <a:lnTo>
                      <a:pt x="0" y="6419"/>
                    </a:lnTo>
                    <a:lnTo>
                      <a:pt x="2854" y="10503"/>
                    </a:lnTo>
                    <a:lnTo>
                      <a:pt x="4688" y="9234"/>
                    </a:lnTo>
                    <a:lnTo>
                      <a:pt x="7612" y="11107"/>
                    </a:lnTo>
                    <a:lnTo>
                      <a:pt x="8563" y="13707"/>
                    </a:lnTo>
                    <a:lnTo>
                      <a:pt x="8310" y="14844"/>
                    </a:lnTo>
                    <a:lnTo>
                      <a:pt x="8625" y="16983"/>
                    </a:lnTo>
                    <a:lnTo>
                      <a:pt x="8816" y="20464"/>
                    </a:lnTo>
                    <a:lnTo>
                      <a:pt x="11226" y="21600"/>
                    </a:lnTo>
                    <a:lnTo>
                      <a:pt x="12937" y="20730"/>
                    </a:lnTo>
                    <a:lnTo>
                      <a:pt x="12300" y="18191"/>
                    </a:lnTo>
                    <a:lnTo>
                      <a:pt x="15277" y="15918"/>
                    </a:lnTo>
                    <a:lnTo>
                      <a:pt x="17503" y="15785"/>
                    </a:lnTo>
                    <a:lnTo>
                      <a:pt x="18769" y="13912"/>
                    </a:lnTo>
                    <a:lnTo>
                      <a:pt x="18116" y="10247"/>
                    </a:lnTo>
                    <a:lnTo>
                      <a:pt x="19996" y="9142"/>
                    </a:lnTo>
                    <a:lnTo>
                      <a:pt x="21600" y="4648"/>
                    </a:lnTo>
                    <a:lnTo>
                      <a:pt x="19321" y="0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67" name="Shape 1267"/>
              <p:cNvSpPr/>
              <p:nvPr/>
            </p:nvSpPr>
            <p:spPr>
              <a:xfrm>
                <a:off x="1035050" y="349250"/>
                <a:ext cx="6296025" cy="375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750" y="593"/>
                    </a:moveTo>
                    <a:lnTo>
                      <a:pt x="6252" y="2392"/>
                    </a:lnTo>
                    <a:lnTo>
                      <a:pt x="5087" y="1972"/>
                    </a:lnTo>
                    <a:lnTo>
                      <a:pt x="2881" y="2867"/>
                    </a:lnTo>
                    <a:lnTo>
                      <a:pt x="948" y="2985"/>
                    </a:lnTo>
                    <a:lnTo>
                      <a:pt x="0" y="5733"/>
                    </a:lnTo>
                    <a:lnTo>
                      <a:pt x="496" y="6628"/>
                    </a:lnTo>
                    <a:lnTo>
                      <a:pt x="1258" y="5971"/>
                    </a:lnTo>
                    <a:lnTo>
                      <a:pt x="2342" y="6272"/>
                    </a:lnTo>
                    <a:lnTo>
                      <a:pt x="2745" y="7760"/>
                    </a:lnTo>
                    <a:lnTo>
                      <a:pt x="1890" y="9312"/>
                    </a:lnTo>
                    <a:lnTo>
                      <a:pt x="2881" y="10444"/>
                    </a:lnTo>
                    <a:lnTo>
                      <a:pt x="3959" y="10088"/>
                    </a:lnTo>
                    <a:lnTo>
                      <a:pt x="4907" y="11101"/>
                    </a:lnTo>
                    <a:lnTo>
                      <a:pt x="6841" y="11220"/>
                    </a:lnTo>
                    <a:lnTo>
                      <a:pt x="8774" y="13009"/>
                    </a:lnTo>
                    <a:lnTo>
                      <a:pt x="9226" y="15273"/>
                    </a:lnTo>
                    <a:lnTo>
                      <a:pt x="8818" y="19336"/>
                    </a:lnTo>
                    <a:lnTo>
                      <a:pt x="9226" y="20705"/>
                    </a:lnTo>
                    <a:lnTo>
                      <a:pt x="11611" y="20468"/>
                    </a:lnTo>
                    <a:lnTo>
                      <a:pt x="12467" y="21600"/>
                    </a:lnTo>
                    <a:lnTo>
                      <a:pt x="14128" y="18679"/>
                    </a:lnTo>
                    <a:lnTo>
                      <a:pt x="13817" y="16588"/>
                    </a:lnTo>
                    <a:lnTo>
                      <a:pt x="15348" y="15273"/>
                    </a:lnTo>
                    <a:lnTo>
                      <a:pt x="16426" y="15693"/>
                    </a:lnTo>
                    <a:lnTo>
                      <a:pt x="17864" y="14744"/>
                    </a:lnTo>
                    <a:lnTo>
                      <a:pt x="18545" y="10718"/>
                    </a:lnTo>
                    <a:lnTo>
                      <a:pt x="19841" y="8417"/>
                    </a:lnTo>
                    <a:lnTo>
                      <a:pt x="21600" y="8180"/>
                    </a:lnTo>
                    <a:lnTo>
                      <a:pt x="21284" y="6692"/>
                    </a:lnTo>
                    <a:lnTo>
                      <a:pt x="19982" y="5140"/>
                    </a:lnTo>
                    <a:lnTo>
                      <a:pt x="20789" y="1917"/>
                    </a:lnTo>
                    <a:lnTo>
                      <a:pt x="19552" y="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68" name="Shape 1268"/>
              <p:cNvSpPr/>
              <p:nvPr/>
            </p:nvSpPr>
            <p:spPr>
              <a:xfrm>
                <a:off x="0" y="274637"/>
                <a:ext cx="9099550" cy="493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" y="0"/>
                    </a:moveTo>
                    <a:lnTo>
                      <a:pt x="501" y="2280"/>
                    </a:lnTo>
                    <a:lnTo>
                      <a:pt x="0" y="4630"/>
                    </a:lnTo>
                    <a:lnTo>
                      <a:pt x="313" y="8488"/>
                    </a:lnTo>
                    <a:lnTo>
                      <a:pt x="1556" y="10532"/>
                    </a:lnTo>
                    <a:lnTo>
                      <a:pt x="3320" y="11818"/>
                    </a:lnTo>
                    <a:lnTo>
                      <a:pt x="5426" y="11478"/>
                    </a:lnTo>
                    <a:lnTo>
                      <a:pt x="6613" y="13487"/>
                    </a:lnTo>
                    <a:lnTo>
                      <a:pt x="6229" y="14780"/>
                    </a:lnTo>
                    <a:lnTo>
                      <a:pt x="4281" y="14891"/>
                    </a:lnTo>
                    <a:lnTo>
                      <a:pt x="3433" y="14050"/>
                    </a:lnTo>
                    <a:lnTo>
                      <a:pt x="2785" y="14891"/>
                    </a:lnTo>
                    <a:lnTo>
                      <a:pt x="3595" y="17547"/>
                    </a:lnTo>
                    <a:lnTo>
                      <a:pt x="3667" y="20196"/>
                    </a:lnTo>
                    <a:lnTo>
                      <a:pt x="5694" y="21600"/>
                    </a:lnTo>
                    <a:lnTo>
                      <a:pt x="6195" y="20314"/>
                    </a:lnTo>
                    <a:lnTo>
                      <a:pt x="7827" y="19445"/>
                    </a:lnTo>
                    <a:lnTo>
                      <a:pt x="9835" y="20592"/>
                    </a:lnTo>
                    <a:lnTo>
                      <a:pt x="12142" y="19549"/>
                    </a:lnTo>
                    <a:lnTo>
                      <a:pt x="12974" y="20314"/>
                    </a:lnTo>
                    <a:lnTo>
                      <a:pt x="14549" y="18409"/>
                    </a:lnTo>
                    <a:lnTo>
                      <a:pt x="15544" y="16066"/>
                    </a:lnTo>
                    <a:lnTo>
                      <a:pt x="16464" y="16115"/>
                    </a:lnTo>
                    <a:lnTo>
                      <a:pt x="17161" y="16998"/>
                    </a:lnTo>
                    <a:lnTo>
                      <a:pt x="18898" y="14891"/>
                    </a:lnTo>
                    <a:lnTo>
                      <a:pt x="20364" y="15190"/>
                    </a:lnTo>
                    <a:lnTo>
                      <a:pt x="21600" y="14384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69" name="Shape 1269"/>
              <p:cNvSpPr/>
              <p:nvPr/>
            </p:nvSpPr>
            <p:spPr>
              <a:xfrm>
                <a:off x="352425" y="395287"/>
                <a:ext cx="8750300" cy="438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0" y="0"/>
                    </a:moveTo>
                    <a:lnTo>
                      <a:pt x="0" y="2630"/>
                    </a:lnTo>
                    <a:lnTo>
                      <a:pt x="321" y="6425"/>
                    </a:lnTo>
                    <a:lnTo>
                      <a:pt x="952" y="6832"/>
                    </a:lnTo>
                    <a:lnTo>
                      <a:pt x="1854" y="8507"/>
                    </a:lnTo>
                    <a:lnTo>
                      <a:pt x="2183" y="11277"/>
                    </a:lnTo>
                    <a:lnTo>
                      <a:pt x="3288" y="11731"/>
                    </a:lnTo>
                    <a:lnTo>
                      <a:pt x="4930" y="10557"/>
                    </a:lnTo>
                    <a:lnTo>
                      <a:pt x="5122" y="11684"/>
                    </a:lnTo>
                    <a:lnTo>
                      <a:pt x="6352" y="11841"/>
                    </a:lnTo>
                    <a:lnTo>
                      <a:pt x="7297" y="14596"/>
                    </a:lnTo>
                    <a:lnTo>
                      <a:pt x="6536" y="16951"/>
                    </a:lnTo>
                    <a:lnTo>
                      <a:pt x="5126" y="17350"/>
                    </a:lnTo>
                    <a:lnTo>
                      <a:pt x="3887" y="16998"/>
                    </a:lnTo>
                    <a:lnTo>
                      <a:pt x="3539" y="17562"/>
                    </a:lnTo>
                    <a:lnTo>
                      <a:pt x="3950" y="18900"/>
                    </a:lnTo>
                    <a:lnTo>
                      <a:pt x="3887" y="19863"/>
                    </a:lnTo>
                    <a:lnTo>
                      <a:pt x="4456" y="21600"/>
                    </a:lnTo>
                    <a:lnTo>
                      <a:pt x="6509" y="20528"/>
                    </a:lnTo>
                    <a:lnTo>
                      <a:pt x="6760" y="19503"/>
                    </a:lnTo>
                    <a:lnTo>
                      <a:pt x="7426" y="19964"/>
                    </a:lnTo>
                    <a:lnTo>
                      <a:pt x="9162" y="19158"/>
                    </a:lnTo>
                    <a:lnTo>
                      <a:pt x="9573" y="21240"/>
                    </a:lnTo>
                    <a:lnTo>
                      <a:pt x="11247" y="19886"/>
                    </a:lnTo>
                    <a:lnTo>
                      <a:pt x="12791" y="20277"/>
                    </a:lnTo>
                    <a:lnTo>
                      <a:pt x="13802" y="18994"/>
                    </a:lnTo>
                    <a:lnTo>
                      <a:pt x="14084" y="16286"/>
                    </a:lnTo>
                    <a:lnTo>
                      <a:pt x="15726" y="16333"/>
                    </a:lnTo>
                    <a:lnTo>
                      <a:pt x="15949" y="15057"/>
                    </a:lnTo>
                    <a:lnTo>
                      <a:pt x="16611" y="15112"/>
                    </a:lnTo>
                    <a:lnTo>
                      <a:pt x="17497" y="16388"/>
                    </a:lnTo>
                    <a:lnTo>
                      <a:pt x="18951" y="14197"/>
                    </a:lnTo>
                    <a:lnTo>
                      <a:pt x="20475" y="13970"/>
                    </a:lnTo>
                    <a:lnTo>
                      <a:pt x="21032" y="12295"/>
                    </a:lnTo>
                    <a:lnTo>
                      <a:pt x="21600" y="12404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0" name="Shape 1270"/>
              <p:cNvSpPr/>
              <p:nvPr/>
            </p:nvSpPr>
            <p:spPr>
              <a:xfrm>
                <a:off x="7651750" y="139700"/>
                <a:ext cx="1254125" cy="1887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01" y="0"/>
                    </a:moveTo>
                    <a:lnTo>
                      <a:pt x="5742" y="4233"/>
                    </a:lnTo>
                    <a:lnTo>
                      <a:pt x="4347" y="11681"/>
                    </a:lnTo>
                    <a:lnTo>
                      <a:pt x="12413" y="14006"/>
                    </a:lnTo>
                    <a:lnTo>
                      <a:pt x="16542" y="19002"/>
                    </a:lnTo>
                    <a:lnTo>
                      <a:pt x="21600" y="21600"/>
                    </a:lnTo>
                    <a:lnTo>
                      <a:pt x="14765" y="20183"/>
                    </a:lnTo>
                    <a:lnTo>
                      <a:pt x="9925" y="16041"/>
                    </a:lnTo>
                    <a:lnTo>
                      <a:pt x="3801" y="15478"/>
                    </a:lnTo>
                    <a:lnTo>
                      <a:pt x="0" y="9065"/>
                    </a:lnTo>
                    <a:lnTo>
                      <a:pt x="1312" y="3797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1" name="Shape 1271"/>
              <p:cNvSpPr/>
              <p:nvPr/>
            </p:nvSpPr>
            <p:spPr>
              <a:xfrm>
                <a:off x="8180387" y="0"/>
                <a:ext cx="919163" cy="1773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775" y="6343"/>
                    </a:lnTo>
                    <a:lnTo>
                      <a:pt x="336" y="12743"/>
                    </a:lnTo>
                    <a:lnTo>
                      <a:pt x="1492" y="14755"/>
                    </a:lnTo>
                    <a:lnTo>
                      <a:pt x="8730" y="14290"/>
                    </a:lnTo>
                    <a:lnTo>
                      <a:pt x="12833" y="20401"/>
                    </a:lnTo>
                    <a:lnTo>
                      <a:pt x="21600" y="2160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2" name="Shape 1272"/>
              <p:cNvSpPr/>
              <p:nvPr/>
            </p:nvSpPr>
            <p:spPr>
              <a:xfrm>
                <a:off x="5192712" y="114300"/>
                <a:ext cx="3922713" cy="380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73" y="0"/>
                    </a:moveTo>
                    <a:lnTo>
                      <a:pt x="10306" y="2028"/>
                    </a:lnTo>
                    <a:lnTo>
                      <a:pt x="12177" y="3056"/>
                    </a:lnTo>
                    <a:lnTo>
                      <a:pt x="12273" y="4940"/>
                    </a:lnTo>
                    <a:lnTo>
                      <a:pt x="11731" y="6599"/>
                    </a:lnTo>
                    <a:lnTo>
                      <a:pt x="12535" y="8339"/>
                    </a:lnTo>
                    <a:lnTo>
                      <a:pt x="12719" y="9998"/>
                    </a:lnTo>
                    <a:lnTo>
                      <a:pt x="11460" y="10295"/>
                    </a:lnTo>
                    <a:lnTo>
                      <a:pt x="8095" y="12477"/>
                    </a:lnTo>
                    <a:lnTo>
                      <a:pt x="8523" y="13126"/>
                    </a:lnTo>
                    <a:lnTo>
                      <a:pt x="8357" y="14640"/>
                    </a:lnTo>
                    <a:lnTo>
                      <a:pt x="6836" y="16380"/>
                    </a:lnTo>
                    <a:lnTo>
                      <a:pt x="4712" y="17832"/>
                    </a:lnTo>
                    <a:lnTo>
                      <a:pt x="1329" y="18264"/>
                    </a:lnTo>
                    <a:lnTo>
                      <a:pt x="166" y="20293"/>
                    </a:lnTo>
                    <a:lnTo>
                      <a:pt x="0" y="21600"/>
                    </a:lnTo>
                    <a:lnTo>
                      <a:pt x="1862" y="19644"/>
                    </a:lnTo>
                    <a:lnTo>
                      <a:pt x="5498" y="18841"/>
                    </a:lnTo>
                    <a:lnTo>
                      <a:pt x="7815" y="17183"/>
                    </a:lnTo>
                    <a:lnTo>
                      <a:pt x="10752" y="17904"/>
                    </a:lnTo>
                    <a:lnTo>
                      <a:pt x="14581" y="17183"/>
                    </a:lnTo>
                    <a:lnTo>
                      <a:pt x="17334" y="15731"/>
                    </a:lnTo>
                    <a:lnTo>
                      <a:pt x="17605" y="14424"/>
                    </a:lnTo>
                    <a:lnTo>
                      <a:pt x="19555" y="13486"/>
                    </a:lnTo>
                    <a:lnTo>
                      <a:pt x="20621" y="13991"/>
                    </a:lnTo>
                    <a:lnTo>
                      <a:pt x="21600" y="13333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3" name="Shape 1273"/>
              <p:cNvSpPr/>
              <p:nvPr/>
            </p:nvSpPr>
            <p:spPr>
              <a:xfrm>
                <a:off x="3724275" y="271462"/>
                <a:ext cx="2220913" cy="2141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73" y="2482"/>
                    </a:moveTo>
                    <a:lnTo>
                      <a:pt x="6500" y="2482"/>
                    </a:lnTo>
                    <a:lnTo>
                      <a:pt x="3165" y="8118"/>
                    </a:lnTo>
                    <a:lnTo>
                      <a:pt x="0" y="10776"/>
                    </a:lnTo>
                    <a:lnTo>
                      <a:pt x="7519" y="12537"/>
                    </a:lnTo>
                    <a:lnTo>
                      <a:pt x="6562" y="16156"/>
                    </a:lnTo>
                    <a:lnTo>
                      <a:pt x="9526" y="17389"/>
                    </a:lnTo>
                    <a:lnTo>
                      <a:pt x="7689" y="21600"/>
                    </a:lnTo>
                    <a:lnTo>
                      <a:pt x="14837" y="16572"/>
                    </a:lnTo>
                    <a:lnTo>
                      <a:pt x="14297" y="12425"/>
                    </a:lnTo>
                    <a:lnTo>
                      <a:pt x="18234" y="11993"/>
                    </a:lnTo>
                    <a:lnTo>
                      <a:pt x="21600" y="9623"/>
                    </a:lnTo>
                    <a:lnTo>
                      <a:pt x="20303" y="6661"/>
                    </a:lnTo>
                    <a:lnTo>
                      <a:pt x="20705" y="3138"/>
                    </a:lnTo>
                    <a:lnTo>
                      <a:pt x="18080" y="2626"/>
                    </a:lnTo>
                    <a:lnTo>
                      <a:pt x="14328" y="0"/>
                    </a:lnTo>
                    <a:lnTo>
                      <a:pt x="9573" y="2482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4" name="Shape 1274"/>
              <p:cNvSpPr/>
              <p:nvPr/>
            </p:nvSpPr>
            <p:spPr>
              <a:xfrm>
                <a:off x="6754812" y="1801812"/>
                <a:ext cx="1993901" cy="1285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65" y="4880"/>
                    </a:moveTo>
                    <a:lnTo>
                      <a:pt x="13070" y="880"/>
                    </a:lnTo>
                    <a:lnTo>
                      <a:pt x="15203" y="0"/>
                    </a:lnTo>
                    <a:lnTo>
                      <a:pt x="16905" y="2080"/>
                    </a:lnTo>
                    <a:lnTo>
                      <a:pt x="18608" y="6613"/>
                    </a:lnTo>
                    <a:lnTo>
                      <a:pt x="21600" y="6107"/>
                    </a:lnTo>
                    <a:lnTo>
                      <a:pt x="21462" y="9573"/>
                    </a:lnTo>
                    <a:lnTo>
                      <a:pt x="17473" y="11493"/>
                    </a:lnTo>
                    <a:lnTo>
                      <a:pt x="15117" y="11120"/>
                    </a:lnTo>
                    <a:lnTo>
                      <a:pt x="12365" y="12827"/>
                    </a:lnTo>
                    <a:lnTo>
                      <a:pt x="10164" y="16880"/>
                    </a:lnTo>
                    <a:lnTo>
                      <a:pt x="7275" y="14320"/>
                    </a:lnTo>
                    <a:lnTo>
                      <a:pt x="4403" y="21600"/>
                    </a:lnTo>
                    <a:lnTo>
                      <a:pt x="1135" y="20373"/>
                    </a:lnTo>
                    <a:lnTo>
                      <a:pt x="0" y="16027"/>
                    </a:lnTo>
                    <a:lnTo>
                      <a:pt x="2700" y="12880"/>
                    </a:lnTo>
                    <a:lnTo>
                      <a:pt x="4265" y="7493"/>
                    </a:lnTo>
                    <a:lnTo>
                      <a:pt x="7532" y="4000"/>
                    </a:lnTo>
                    <a:lnTo>
                      <a:pt x="12365" y="504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5" name="Shape 1275"/>
              <p:cNvSpPr/>
              <p:nvPr/>
            </p:nvSpPr>
            <p:spPr>
              <a:xfrm>
                <a:off x="4594225" y="4095750"/>
                <a:ext cx="4521200" cy="1250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24" y="439"/>
                    </a:moveTo>
                    <a:lnTo>
                      <a:pt x="18908" y="0"/>
                    </a:lnTo>
                    <a:lnTo>
                      <a:pt x="17277" y="2220"/>
                    </a:lnTo>
                    <a:lnTo>
                      <a:pt x="14683" y="1206"/>
                    </a:lnTo>
                    <a:lnTo>
                      <a:pt x="13189" y="9704"/>
                    </a:lnTo>
                    <a:lnTo>
                      <a:pt x="12135" y="5811"/>
                    </a:lnTo>
                    <a:lnTo>
                      <a:pt x="10254" y="8443"/>
                    </a:lnTo>
                    <a:lnTo>
                      <a:pt x="10959" y="14117"/>
                    </a:lnTo>
                    <a:lnTo>
                      <a:pt x="8130" y="11293"/>
                    </a:lnTo>
                    <a:lnTo>
                      <a:pt x="6735" y="14802"/>
                    </a:lnTo>
                    <a:lnTo>
                      <a:pt x="0" y="18091"/>
                    </a:lnTo>
                    <a:lnTo>
                      <a:pt x="2184" y="21600"/>
                    </a:lnTo>
                    <a:lnTo>
                      <a:pt x="7888" y="18530"/>
                    </a:lnTo>
                    <a:lnTo>
                      <a:pt x="9647" y="20504"/>
                    </a:lnTo>
                    <a:lnTo>
                      <a:pt x="15897" y="18941"/>
                    </a:lnTo>
                    <a:lnTo>
                      <a:pt x="17596" y="20504"/>
                    </a:lnTo>
                    <a:lnTo>
                      <a:pt x="18627" y="16337"/>
                    </a:lnTo>
                    <a:lnTo>
                      <a:pt x="20569" y="19626"/>
                    </a:lnTo>
                    <a:lnTo>
                      <a:pt x="20599" y="9292"/>
                    </a:lnTo>
                    <a:lnTo>
                      <a:pt x="21600" y="7072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6" name="Shape 1276"/>
              <p:cNvSpPr/>
              <p:nvPr/>
            </p:nvSpPr>
            <p:spPr>
              <a:xfrm>
                <a:off x="8609012" y="41275"/>
                <a:ext cx="506413" cy="1355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77" y="7917"/>
                    </a:lnTo>
                    <a:lnTo>
                      <a:pt x="7177" y="16036"/>
                    </a:lnTo>
                    <a:lnTo>
                      <a:pt x="18147" y="21600"/>
                    </a:lnTo>
                    <a:lnTo>
                      <a:pt x="18824" y="14594"/>
                    </a:lnTo>
                    <a:lnTo>
                      <a:pt x="16115" y="10117"/>
                    </a:lnTo>
                    <a:lnTo>
                      <a:pt x="21600" y="607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7" name="Shape 1277"/>
              <p:cNvSpPr/>
              <p:nvPr/>
            </p:nvSpPr>
            <p:spPr>
              <a:xfrm>
                <a:off x="7832725" y="4241800"/>
                <a:ext cx="1025525" cy="622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52" y="0"/>
                    </a:moveTo>
                    <a:lnTo>
                      <a:pt x="10700" y="3361"/>
                    </a:lnTo>
                    <a:lnTo>
                      <a:pt x="7958" y="6006"/>
                    </a:lnTo>
                    <a:lnTo>
                      <a:pt x="4815" y="11902"/>
                    </a:lnTo>
                    <a:lnTo>
                      <a:pt x="0" y="21600"/>
                    </a:lnTo>
                    <a:lnTo>
                      <a:pt x="12037" y="14492"/>
                    </a:lnTo>
                    <a:lnTo>
                      <a:pt x="14445" y="10029"/>
                    </a:lnTo>
                    <a:lnTo>
                      <a:pt x="21600" y="7824"/>
                    </a:lnTo>
                    <a:lnTo>
                      <a:pt x="16852" y="0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47625" y="2387600"/>
                <a:ext cx="4343400" cy="304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58" y="3780"/>
                    </a:lnTo>
                    <a:lnTo>
                      <a:pt x="3032" y="4320"/>
                    </a:lnTo>
                    <a:lnTo>
                      <a:pt x="4547" y="8100"/>
                    </a:lnTo>
                    <a:lnTo>
                      <a:pt x="4168" y="10800"/>
                    </a:lnTo>
                    <a:lnTo>
                      <a:pt x="5305" y="12420"/>
                    </a:lnTo>
                    <a:lnTo>
                      <a:pt x="4547" y="15660"/>
                    </a:lnTo>
                    <a:lnTo>
                      <a:pt x="4926" y="18360"/>
                    </a:lnTo>
                    <a:lnTo>
                      <a:pt x="11747" y="21060"/>
                    </a:lnTo>
                    <a:lnTo>
                      <a:pt x="13263" y="19440"/>
                    </a:lnTo>
                    <a:lnTo>
                      <a:pt x="17432" y="19440"/>
                    </a:lnTo>
                    <a:lnTo>
                      <a:pt x="18189" y="18360"/>
                    </a:lnTo>
                    <a:lnTo>
                      <a:pt x="21600" y="21060"/>
                    </a:lnTo>
                    <a:lnTo>
                      <a:pt x="20842" y="21600"/>
                    </a:lnTo>
                    <a:lnTo>
                      <a:pt x="18189" y="20520"/>
                    </a:lnTo>
                    <a:lnTo>
                      <a:pt x="17053" y="21060"/>
                    </a:lnTo>
                    <a:lnTo>
                      <a:pt x="12884" y="21600"/>
                    </a:lnTo>
                    <a:lnTo>
                      <a:pt x="11368" y="21600"/>
                    </a:lnTo>
                    <a:lnTo>
                      <a:pt x="3789" y="20520"/>
                    </a:lnTo>
                    <a:lnTo>
                      <a:pt x="1516" y="21060"/>
                    </a:lnTo>
                    <a:lnTo>
                      <a:pt x="758" y="18900"/>
                    </a:lnTo>
                    <a:lnTo>
                      <a:pt x="2274" y="16200"/>
                    </a:lnTo>
                    <a:lnTo>
                      <a:pt x="2653" y="12420"/>
                    </a:lnTo>
                    <a:lnTo>
                      <a:pt x="1137" y="9720"/>
                    </a:lnTo>
                    <a:lnTo>
                      <a:pt x="1895" y="7020"/>
                    </a:lnTo>
                    <a:lnTo>
                      <a:pt x="379" y="594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  <p:grpSp>
          <p:nvGrpSpPr>
            <p:cNvPr id="1415" name="Group 1415"/>
            <p:cNvGrpSpPr/>
            <p:nvPr/>
          </p:nvGrpSpPr>
          <p:grpSpPr>
            <a:xfrm>
              <a:off x="0" y="2217622"/>
              <a:ext cx="2193573" cy="2694914"/>
              <a:chOff x="0" y="0"/>
              <a:chExt cx="2193572" cy="2694913"/>
            </a:xfrm>
          </p:grpSpPr>
          <p:sp>
            <p:nvSpPr>
              <p:cNvPr id="1280" name="Shape 1280"/>
              <p:cNvSpPr/>
              <p:nvPr/>
            </p:nvSpPr>
            <p:spPr>
              <a:xfrm rot="6780000">
                <a:off x="95230" y="25235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1" name="Shape 1281"/>
              <p:cNvSpPr/>
              <p:nvPr/>
            </p:nvSpPr>
            <p:spPr>
              <a:xfrm rot="6780000">
                <a:off x="49193" y="251876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2" name="Shape 1282"/>
              <p:cNvSpPr/>
              <p:nvPr/>
            </p:nvSpPr>
            <p:spPr>
              <a:xfrm rot="6780000">
                <a:off x="6330" y="25108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3" name="Shape 1283"/>
              <p:cNvSpPr/>
              <p:nvPr/>
            </p:nvSpPr>
            <p:spPr>
              <a:xfrm rot="6000000">
                <a:off x="328874" y="2525034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4" name="Shape 1284"/>
              <p:cNvSpPr/>
              <p:nvPr/>
            </p:nvSpPr>
            <p:spPr>
              <a:xfrm rot="6000000">
                <a:off x="286012" y="253297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5" name="Shape 1285"/>
              <p:cNvSpPr/>
              <p:nvPr/>
            </p:nvSpPr>
            <p:spPr>
              <a:xfrm rot="6240000">
                <a:off x="238236" y="253139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6" name="Shape 1286"/>
              <p:cNvSpPr/>
              <p:nvPr/>
            </p:nvSpPr>
            <p:spPr>
              <a:xfrm rot="6240000">
                <a:off x="192377" y="252820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7" name="Shape 1287"/>
              <p:cNvSpPr/>
              <p:nvPr/>
            </p:nvSpPr>
            <p:spPr>
              <a:xfrm rot="5400000">
                <a:off x="573041" y="250116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8" name="Shape 1288"/>
              <p:cNvSpPr/>
              <p:nvPr/>
            </p:nvSpPr>
            <p:spPr>
              <a:xfrm rot="5400000">
                <a:off x="523829" y="250593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89" name="Shape 1289"/>
              <p:cNvSpPr/>
              <p:nvPr/>
            </p:nvSpPr>
            <p:spPr>
              <a:xfrm rot="5580000">
                <a:off x="476460" y="251391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0" name="Shape 1290"/>
              <p:cNvSpPr/>
              <p:nvPr/>
            </p:nvSpPr>
            <p:spPr>
              <a:xfrm rot="5760000">
                <a:off x="426059" y="2521884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1" name="Shape 1291"/>
              <p:cNvSpPr/>
              <p:nvPr/>
            </p:nvSpPr>
            <p:spPr>
              <a:xfrm rot="4740000">
                <a:off x="815899" y="2437724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2" name="Shape 1292"/>
              <p:cNvSpPr/>
              <p:nvPr/>
            </p:nvSpPr>
            <p:spPr>
              <a:xfrm rot="4920000">
                <a:off x="768680" y="2445662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3" name="Shape 1293"/>
              <p:cNvSpPr/>
              <p:nvPr/>
            </p:nvSpPr>
            <p:spPr>
              <a:xfrm rot="4920000">
                <a:off x="721055" y="2467887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4" name="Shape 1294"/>
              <p:cNvSpPr/>
              <p:nvPr/>
            </p:nvSpPr>
            <p:spPr>
              <a:xfrm rot="5040000">
                <a:off x="673380" y="247264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5" name="Shape 1295"/>
              <p:cNvSpPr/>
              <p:nvPr/>
            </p:nvSpPr>
            <p:spPr>
              <a:xfrm rot="3840000">
                <a:off x="1050912" y="233145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6" name="Shape 1296"/>
              <p:cNvSpPr/>
              <p:nvPr/>
            </p:nvSpPr>
            <p:spPr>
              <a:xfrm rot="3840000">
                <a:off x="1003287" y="2360025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7" name="Shape 1297"/>
              <p:cNvSpPr/>
              <p:nvPr/>
            </p:nvSpPr>
            <p:spPr>
              <a:xfrm rot="4080000">
                <a:off x="957825" y="237732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8" name="Shape 1298"/>
              <p:cNvSpPr/>
              <p:nvPr/>
            </p:nvSpPr>
            <p:spPr>
              <a:xfrm rot="4320000">
                <a:off x="909967" y="239802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299" name="Shape 1299"/>
              <p:cNvSpPr/>
              <p:nvPr/>
            </p:nvSpPr>
            <p:spPr>
              <a:xfrm rot="3360000">
                <a:off x="1265583" y="22059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0" name="Shape 1300"/>
              <p:cNvSpPr/>
              <p:nvPr/>
            </p:nvSpPr>
            <p:spPr>
              <a:xfrm rot="3360000">
                <a:off x="1222720" y="223130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1" name="Shape 1301"/>
              <p:cNvSpPr/>
              <p:nvPr/>
            </p:nvSpPr>
            <p:spPr>
              <a:xfrm rot="3360000">
                <a:off x="1179858" y="225987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2" name="Shape 1302"/>
              <p:cNvSpPr/>
              <p:nvPr/>
            </p:nvSpPr>
            <p:spPr>
              <a:xfrm rot="3840000">
                <a:off x="1135050" y="22870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3" name="Shape 1303"/>
              <p:cNvSpPr/>
              <p:nvPr/>
            </p:nvSpPr>
            <p:spPr>
              <a:xfrm rot="2280000">
                <a:off x="1461725" y="205409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4" name="Shape 1304"/>
              <p:cNvSpPr/>
              <p:nvPr/>
            </p:nvSpPr>
            <p:spPr>
              <a:xfrm rot="2280000">
                <a:off x="1423625" y="20842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5" name="Shape 1305"/>
              <p:cNvSpPr/>
              <p:nvPr/>
            </p:nvSpPr>
            <p:spPr>
              <a:xfrm rot="2700000">
                <a:off x="1387806" y="211538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6" name="Shape 1306"/>
              <p:cNvSpPr/>
              <p:nvPr/>
            </p:nvSpPr>
            <p:spPr>
              <a:xfrm rot="2700000">
                <a:off x="1346524" y="2143971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7" name="Shape 1307"/>
              <p:cNvSpPr/>
              <p:nvPr/>
            </p:nvSpPr>
            <p:spPr>
              <a:xfrm rot="1500000">
                <a:off x="1626765" y="18730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8" name="Shape 1308"/>
              <p:cNvSpPr/>
              <p:nvPr/>
            </p:nvSpPr>
            <p:spPr>
              <a:xfrm rot="1500000">
                <a:off x="1598190" y="19111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09" name="Shape 1309"/>
              <p:cNvSpPr/>
              <p:nvPr/>
            </p:nvSpPr>
            <p:spPr>
              <a:xfrm rot="1800000">
                <a:off x="1567851" y="194653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0" name="Shape 1310"/>
              <p:cNvSpPr/>
              <p:nvPr/>
            </p:nvSpPr>
            <p:spPr>
              <a:xfrm rot="1800000">
                <a:off x="1534513" y="198622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1" name="Shape 1311"/>
              <p:cNvSpPr/>
              <p:nvPr/>
            </p:nvSpPr>
            <p:spPr>
              <a:xfrm rot="840000">
                <a:off x="1763182" y="168601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2" name="Shape 1312"/>
              <p:cNvSpPr/>
              <p:nvPr/>
            </p:nvSpPr>
            <p:spPr>
              <a:xfrm rot="840000">
                <a:off x="1742544" y="172252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3" name="Shape 1313"/>
              <p:cNvSpPr/>
              <p:nvPr/>
            </p:nvSpPr>
            <p:spPr>
              <a:xfrm rot="1320000">
                <a:off x="1720279" y="176398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4" name="Shape 1314"/>
              <p:cNvSpPr/>
              <p:nvPr/>
            </p:nvSpPr>
            <p:spPr>
              <a:xfrm rot="1320000">
                <a:off x="1685354" y="1797320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5" name="Shape 1315"/>
              <p:cNvSpPr/>
              <p:nvPr/>
            </p:nvSpPr>
            <p:spPr>
              <a:xfrm rot="480000">
                <a:off x="1856844" y="147984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6" name="Shape 1316"/>
              <p:cNvSpPr/>
              <p:nvPr/>
            </p:nvSpPr>
            <p:spPr>
              <a:xfrm rot="540000">
                <a:off x="1840972" y="1518994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7" name="Shape 1317"/>
              <p:cNvSpPr/>
              <p:nvPr/>
            </p:nvSpPr>
            <p:spPr>
              <a:xfrm rot="720000">
                <a:off x="1828284" y="156037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8" name="Shape 1318"/>
              <p:cNvSpPr/>
              <p:nvPr/>
            </p:nvSpPr>
            <p:spPr>
              <a:xfrm rot="720000">
                <a:off x="1807642" y="160484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19" name="Shape 1319"/>
              <p:cNvSpPr/>
              <p:nvPr/>
            </p:nvSpPr>
            <p:spPr>
              <a:xfrm rot="21300000">
                <a:off x="1918761" y="12749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0" name="Shape 1320"/>
              <p:cNvSpPr/>
              <p:nvPr/>
            </p:nvSpPr>
            <p:spPr>
              <a:xfrm>
                <a:off x="1902879" y="1316152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1" name="Shape 1321"/>
              <p:cNvSpPr/>
              <p:nvPr/>
            </p:nvSpPr>
            <p:spPr>
              <a:xfrm>
                <a:off x="1901292" y="1355840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2" name="Shape 1322"/>
              <p:cNvSpPr/>
              <p:nvPr/>
            </p:nvSpPr>
            <p:spPr>
              <a:xfrm rot="240000">
                <a:off x="1883869" y="1397592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3" name="Shape 1323"/>
              <p:cNvSpPr/>
              <p:nvPr/>
            </p:nvSpPr>
            <p:spPr>
              <a:xfrm rot="20940000">
                <a:off x="1931480" y="1066491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4" name="Shape 1324"/>
              <p:cNvSpPr/>
              <p:nvPr/>
            </p:nvSpPr>
            <p:spPr>
              <a:xfrm rot="21120000">
                <a:off x="1933042" y="11081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5" name="Shape 1325"/>
              <p:cNvSpPr/>
              <p:nvPr/>
            </p:nvSpPr>
            <p:spPr>
              <a:xfrm rot="21120000">
                <a:off x="1933042" y="11462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6" name="Shape 1326"/>
              <p:cNvSpPr/>
              <p:nvPr/>
            </p:nvSpPr>
            <p:spPr>
              <a:xfrm rot="21300000">
                <a:off x="1931490" y="118810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7" name="Shape 1327"/>
              <p:cNvSpPr/>
              <p:nvPr/>
            </p:nvSpPr>
            <p:spPr>
              <a:xfrm rot="20460000">
                <a:off x="1912375" y="87337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8" name="Shape 1328"/>
              <p:cNvSpPr/>
              <p:nvPr/>
            </p:nvSpPr>
            <p:spPr>
              <a:xfrm rot="20640000">
                <a:off x="1921955" y="9064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29" name="Shape 1329"/>
              <p:cNvSpPr/>
              <p:nvPr/>
            </p:nvSpPr>
            <p:spPr>
              <a:xfrm rot="20640000">
                <a:off x="1926718" y="9445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0" name="Shape 1330"/>
              <p:cNvSpPr/>
              <p:nvPr/>
            </p:nvSpPr>
            <p:spPr>
              <a:xfrm rot="20820000">
                <a:off x="1931503" y="98704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1" name="Shape 1331"/>
              <p:cNvSpPr/>
              <p:nvPr/>
            </p:nvSpPr>
            <p:spPr>
              <a:xfrm rot="20040000">
                <a:off x="1845630" y="68935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2" name="Shape 1332"/>
              <p:cNvSpPr/>
              <p:nvPr/>
            </p:nvSpPr>
            <p:spPr>
              <a:xfrm rot="20280000">
                <a:off x="1863300" y="728397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3" name="Shape 1333"/>
              <p:cNvSpPr/>
              <p:nvPr/>
            </p:nvSpPr>
            <p:spPr>
              <a:xfrm rot="20280000">
                <a:off x="1876000" y="76490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4" name="Shape 1334"/>
              <p:cNvSpPr/>
              <p:nvPr/>
            </p:nvSpPr>
            <p:spPr>
              <a:xfrm rot="20280000">
                <a:off x="1891875" y="79665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5" name="Shape 1335"/>
              <p:cNvSpPr/>
              <p:nvPr/>
            </p:nvSpPr>
            <p:spPr>
              <a:xfrm rot="19680000">
                <a:off x="1744201" y="53179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6" name="Shape 1336"/>
              <p:cNvSpPr/>
              <p:nvPr/>
            </p:nvSpPr>
            <p:spPr>
              <a:xfrm rot="19740000">
                <a:off x="1764643" y="55916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7" name="Shape 1337"/>
              <p:cNvSpPr/>
              <p:nvPr/>
            </p:nvSpPr>
            <p:spPr>
              <a:xfrm rot="19860000">
                <a:off x="1788669" y="59364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8" name="Shape 1338"/>
              <p:cNvSpPr/>
              <p:nvPr/>
            </p:nvSpPr>
            <p:spPr>
              <a:xfrm rot="19860000">
                <a:off x="1809306" y="62063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39" name="Shape 1339"/>
              <p:cNvSpPr/>
              <p:nvPr/>
            </p:nvSpPr>
            <p:spPr>
              <a:xfrm rot="19140000">
                <a:off x="1606091" y="38896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0" name="Shape 1340"/>
              <p:cNvSpPr/>
              <p:nvPr/>
            </p:nvSpPr>
            <p:spPr>
              <a:xfrm rot="19140000">
                <a:off x="1639428" y="41912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1" name="Shape 1341"/>
              <p:cNvSpPr/>
              <p:nvPr/>
            </p:nvSpPr>
            <p:spPr>
              <a:xfrm rot="19140000">
                <a:off x="1663241" y="44611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2" name="Shape 1342"/>
              <p:cNvSpPr/>
              <p:nvPr/>
            </p:nvSpPr>
            <p:spPr>
              <a:xfrm rot="19260000">
                <a:off x="1691771" y="47156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3" name="Shape 1343"/>
              <p:cNvSpPr/>
              <p:nvPr/>
            </p:nvSpPr>
            <p:spPr>
              <a:xfrm>
                <a:off x="767817" y="428740"/>
                <a:ext cx="285751" cy="239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599"/>
                    </a:moveTo>
                    <a:lnTo>
                      <a:pt x="3360" y="21028"/>
                    </a:lnTo>
                    <a:lnTo>
                      <a:pt x="7680" y="6580"/>
                    </a:lnTo>
                    <a:lnTo>
                      <a:pt x="11280" y="21600"/>
                    </a:lnTo>
                    <a:lnTo>
                      <a:pt x="15480" y="21600"/>
                    </a:lnTo>
                    <a:lnTo>
                      <a:pt x="21600" y="1287"/>
                    </a:lnTo>
                    <a:lnTo>
                      <a:pt x="17760" y="1430"/>
                    </a:lnTo>
                    <a:lnTo>
                      <a:pt x="13440" y="16021"/>
                    </a:lnTo>
                    <a:lnTo>
                      <a:pt x="9480" y="0"/>
                    </a:lnTo>
                    <a:lnTo>
                      <a:pt x="5760" y="0"/>
                    </a:lnTo>
                    <a:lnTo>
                      <a:pt x="0" y="2059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4" name="Shape 1344"/>
              <p:cNvSpPr/>
              <p:nvPr/>
            </p:nvSpPr>
            <p:spPr>
              <a:xfrm rot="6600000">
                <a:off x="-341731" y="1339281"/>
                <a:ext cx="19462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5" name="Shape 1345"/>
              <p:cNvSpPr/>
              <p:nvPr/>
            </p:nvSpPr>
            <p:spPr>
              <a:xfrm rot="240000">
                <a:off x="2625" y="1354537"/>
                <a:ext cx="16367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6" name="Shape 1346"/>
              <p:cNvSpPr/>
              <p:nvPr/>
            </p:nvSpPr>
            <p:spPr>
              <a:xfrm rot="18660000">
                <a:off x="1437158" y="284899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7" name="Shape 1347"/>
              <p:cNvSpPr/>
              <p:nvPr/>
            </p:nvSpPr>
            <p:spPr>
              <a:xfrm rot="18660000">
                <a:off x="1473670" y="305536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8" name="Shape 1348"/>
              <p:cNvSpPr/>
              <p:nvPr/>
            </p:nvSpPr>
            <p:spPr>
              <a:xfrm rot="18660000">
                <a:off x="1510992" y="32378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49" name="Shape 1349"/>
              <p:cNvSpPr/>
              <p:nvPr/>
            </p:nvSpPr>
            <p:spPr>
              <a:xfrm rot="18960000">
                <a:off x="1542766" y="34275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0" name="Shape 1350"/>
              <p:cNvSpPr/>
              <p:nvPr/>
            </p:nvSpPr>
            <p:spPr>
              <a:xfrm rot="17940000">
                <a:off x="1247740" y="2105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1" name="Shape 1351"/>
              <p:cNvSpPr/>
              <p:nvPr/>
            </p:nvSpPr>
            <p:spPr>
              <a:xfrm rot="17940000">
                <a:off x="1290602" y="223288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2" name="Shape 1352"/>
              <p:cNvSpPr/>
              <p:nvPr/>
            </p:nvSpPr>
            <p:spPr>
              <a:xfrm rot="18060000">
                <a:off x="1325454" y="23445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3" name="Shape 1353"/>
              <p:cNvSpPr/>
              <p:nvPr/>
            </p:nvSpPr>
            <p:spPr>
              <a:xfrm rot="18360000">
                <a:off x="1365252" y="2534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4" name="Shape 1354"/>
              <p:cNvSpPr/>
              <p:nvPr/>
            </p:nvSpPr>
            <p:spPr>
              <a:xfrm rot="17280000">
                <a:off x="1027658" y="162785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5" name="Shape 1355"/>
              <p:cNvSpPr/>
              <p:nvPr/>
            </p:nvSpPr>
            <p:spPr>
              <a:xfrm rot="17340000">
                <a:off x="1071674" y="1723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6" name="Shape 1356"/>
              <p:cNvSpPr/>
              <p:nvPr/>
            </p:nvSpPr>
            <p:spPr>
              <a:xfrm rot="17340000">
                <a:off x="1119299" y="18032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7" name="Shape 1357"/>
              <p:cNvSpPr/>
              <p:nvPr/>
            </p:nvSpPr>
            <p:spPr>
              <a:xfrm rot="17640000">
                <a:off x="1167504" y="18651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8" name="Shape 1358"/>
              <p:cNvSpPr/>
              <p:nvPr/>
            </p:nvSpPr>
            <p:spPr>
              <a:xfrm rot="16740000">
                <a:off x="795632" y="161247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59" name="Shape 1359"/>
              <p:cNvSpPr/>
              <p:nvPr/>
            </p:nvSpPr>
            <p:spPr>
              <a:xfrm rot="16920000">
                <a:off x="843115" y="158077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0" name="Shape 1360"/>
              <p:cNvSpPr/>
              <p:nvPr/>
            </p:nvSpPr>
            <p:spPr>
              <a:xfrm rot="16980000">
                <a:off x="891283" y="153279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1" name="Shape 1361"/>
              <p:cNvSpPr/>
              <p:nvPr/>
            </p:nvSpPr>
            <p:spPr>
              <a:xfrm rot="17040000">
                <a:off x="940394" y="15486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2" name="Shape 1362"/>
              <p:cNvSpPr/>
              <p:nvPr/>
            </p:nvSpPr>
            <p:spPr>
              <a:xfrm rot="16380000">
                <a:off x="560256" y="1913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3" name="Shape 1363"/>
              <p:cNvSpPr/>
              <p:nvPr/>
            </p:nvSpPr>
            <p:spPr>
              <a:xfrm rot="16260000">
                <a:off x="608599" y="1835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4" name="Shape 1364"/>
              <p:cNvSpPr/>
              <p:nvPr/>
            </p:nvSpPr>
            <p:spPr>
              <a:xfrm rot="16320000">
                <a:off x="660802" y="177141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5" name="Shape 1365"/>
              <p:cNvSpPr/>
              <p:nvPr/>
            </p:nvSpPr>
            <p:spPr>
              <a:xfrm rot="16440000">
                <a:off x="709949" y="16919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6" name="Shape 1366"/>
              <p:cNvSpPr/>
              <p:nvPr/>
            </p:nvSpPr>
            <p:spPr>
              <a:xfrm rot="15480000">
                <a:off x="323945" y="261263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7" name="Shape 1367"/>
              <p:cNvSpPr/>
              <p:nvPr/>
            </p:nvSpPr>
            <p:spPr>
              <a:xfrm rot="15360000">
                <a:off x="373586" y="2453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8" name="Shape 1368"/>
              <p:cNvSpPr/>
              <p:nvPr/>
            </p:nvSpPr>
            <p:spPr>
              <a:xfrm rot="15480000">
                <a:off x="419484" y="229506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69" name="Shape 1369"/>
              <p:cNvSpPr/>
              <p:nvPr/>
            </p:nvSpPr>
            <p:spPr>
              <a:xfrm rot="15660000">
                <a:off x="460948" y="21205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0" name="Shape 1370"/>
              <p:cNvSpPr/>
              <p:nvPr/>
            </p:nvSpPr>
            <p:spPr>
              <a:xfrm rot="14220000">
                <a:off x="5063" y="4057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1" name="Shape 1371"/>
              <p:cNvSpPr/>
              <p:nvPr/>
            </p:nvSpPr>
            <p:spPr>
              <a:xfrm rot="14460000">
                <a:off x="98364" y="35505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2" name="Shape 1372"/>
              <p:cNvSpPr/>
              <p:nvPr/>
            </p:nvSpPr>
            <p:spPr>
              <a:xfrm rot="14820000">
                <a:off x="142860" y="33118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3" name="Shape 1373"/>
              <p:cNvSpPr/>
              <p:nvPr/>
            </p:nvSpPr>
            <p:spPr>
              <a:xfrm rot="14820000">
                <a:off x="185723" y="31530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4" name="Shape 1374"/>
              <p:cNvSpPr/>
              <p:nvPr/>
            </p:nvSpPr>
            <p:spPr>
              <a:xfrm rot="15120000">
                <a:off x="235500" y="2929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5" name="Shape 1375"/>
              <p:cNvSpPr/>
              <p:nvPr/>
            </p:nvSpPr>
            <p:spPr>
              <a:xfrm rot="19740000">
                <a:off x="-3598" y="1698516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6" name="Shape 1376"/>
              <p:cNvSpPr/>
              <p:nvPr/>
            </p:nvSpPr>
            <p:spPr>
              <a:xfrm rot="3300000">
                <a:off x="806798" y="18817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7" name="Shape 1377"/>
              <p:cNvSpPr/>
              <p:nvPr/>
            </p:nvSpPr>
            <p:spPr>
              <a:xfrm rot="3300000">
                <a:off x="51148" y="8022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8" name="Shape 1378"/>
              <p:cNvSpPr/>
              <p:nvPr/>
            </p:nvSpPr>
            <p:spPr>
              <a:xfrm rot="19740000">
                <a:off x="1108137" y="884914"/>
                <a:ext cx="5032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79" name="Shape 1379"/>
              <p:cNvSpPr/>
              <p:nvPr/>
            </p:nvSpPr>
            <p:spPr>
              <a:xfrm rot="5880000">
                <a:off x="312904" y="2575092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0" name="Shape 1380"/>
              <p:cNvSpPr/>
              <p:nvPr/>
            </p:nvSpPr>
            <p:spPr>
              <a:xfrm rot="6660000">
                <a:off x="67010" y="2575266"/>
                <a:ext cx="22860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1" name="Shape 1381"/>
              <p:cNvSpPr/>
              <p:nvPr/>
            </p:nvSpPr>
            <p:spPr>
              <a:xfrm rot="5220000">
                <a:off x="570155" y="254014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2" name="Shape 1382"/>
              <p:cNvSpPr/>
              <p:nvPr/>
            </p:nvSpPr>
            <p:spPr>
              <a:xfrm rot="4500000">
                <a:off x="824982" y="2467087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3" name="Shape 1383"/>
              <p:cNvSpPr/>
              <p:nvPr/>
            </p:nvSpPr>
            <p:spPr>
              <a:xfrm rot="3780000">
                <a:off x="1060572" y="235726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4" name="Shape 1384"/>
              <p:cNvSpPr/>
              <p:nvPr/>
            </p:nvSpPr>
            <p:spPr>
              <a:xfrm rot="3060000">
                <a:off x="1286932" y="2214675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5" name="Shape 1385"/>
              <p:cNvSpPr/>
              <p:nvPr/>
            </p:nvSpPr>
            <p:spPr>
              <a:xfrm rot="2100000">
                <a:off x="1485219" y="2046630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6" name="Shape 1386"/>
              <p:cNvSpPr/>
              <p:nvPr/>
            </p:nvSpPr>
            <p:spPr>
              <a:xfrm rot="14460000">
                <a:off x="-32999" y="338606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7" name="Shape 1387"/>
              <p:cNvSpPr/>
              <p:nvPr/>
            </p:nvSpPr>
            <p:spPr>
              <a:xfrm rot="15180000">
                <a:off x="212575" y="222281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8" name="Shape 1388"/>
              <p:cNvSpPr/>
              <p:nvPr/>
            </p:nvSpPr>
            <p:spPr>
              <a:xfrm rot="16620000">
                <a:off x="705611" y="112839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89" name="Shape 1389"/>
              <p:cNvSpPr/>
              <p:nvPr/>
            </p:nvSpPr>
            <p:spPr>
              <a:xfrm rot="17280000">
                <a:off x="943340" y="106653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0" name="Shape 1390"/>
              <p:cNvSpPr/>
              <p:nvPr/>
            </p:nvSpPr>
            <p:spPr>
              <a:xfrm rot="17940000">
                <a:off x="1170737" y="146717"/>
                <a:ext cx="246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1" name="Shape 1391"/>
              <p:cNvSpPr/>
              <p:nvPr/>
            </p:nvSpPr>
            <p:spPr>
              <a:xfrm rot="18420000">
                <a:off x="1376874" y="216628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2" name="Shape 1392"/>
              <p:cNvSpPr/>
              <p:nvPr/>
            </p:nvSpPr>
            <p:spPr>
              <a:xfrm rot="18960000">
                <a:off x="1557658" y="324737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3" name="Shape 1393"/>
              <p:cNvSpPr/>
              <p:nvPr/>
            </p:nvSpPr>
            <p:spPr>
              <a:xfrm rot="19380000">
                <a:off x="1702204" y="464575"/>
                <a:ext cx="2746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4" name="Shape 1394"/>
              <p:cNvSpPr/>
              <p:nvPr/>
            </p:nvSpPr>
            <p:spPr>
              <a:xfrm rot="19860000">
                <a:off x="1816969" y="627548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5" name="Shape 1395"/>
              <p:cNvSpPr/>
              <p:nvPr/>
            </p:nvSpPr>
            <p:spPr>
              <a:xfrm rot="20400000">
                <a:off x="1897826" y="813901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6" name="Shape 1396"/>
              <p:cNvSpPr/>
              <p:nvPr/>
            </p:nvSpPr>
            <p:spPr>
              <a:xfrm rot="20820000">
                <a:off x="1929714" y="1012320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7" name="Shape 1397"/>
              <p:cNvSpPr/>
              <p:nvPr/>
            </p:nvSpPr>
            <p:spPr>
              <a:xfrm rot="21300000">
                <a:off x="1921923" y="1227717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8" name="Shape 1398"/>
              <p:cNvSpPr/>
              <p:nvPr/>
            </p:nvSpPr>
            <p:spPr>
              <a:xfrm rot="720000">
                <a:off x="1783715" y="1658240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399" name="Shape 1399"/>
              <p:cNvSpPr/>
              <p:nvPr/>
            </p:nvSpPr>
            <p:spPr>
              <a:xfrm rot="1500000">
                <a:off x="1649218" y="1859824"/>
                <a:ext cx="2222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1345667" y="1338377"/>
                <a:ext cx="323851" cy="19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788" y="21600"/>
                    </a:moveTo>
                    <a:lnTo>
                      <a:pt x="21600" y="2160"/>
                    </a:lnTo>
                    <a:lnTo>
                      <a:pt x="4447" y="0"/>
                    </a:lnTo>
                    <a:lnTo>
                      <a:pt x="0" y="19440"/>
                    </a:lnTo>
                    <a:lnTo>
                      <a:pt x="3176" y="20520"/>
                    </a:lnTo>
                    <a:lnTo>
                      <a:pt x="6353" y="5400"/>
                    </a:lnTo>
                    <a:lnTo>
                      <a:pt x="10800" y="6480"/>
                    </a:lnTo>
                    <a:lnTo>
                      <a:pt x="8259" y="19440"/>
                    </a:lnTo>
                    <a:lnTo>
                      <a:pt x="10800" y="19440"/>
                    </a:lnTo>
                    <a:lnTo>
                      <a:pt x="13976" y="6480"/>
                    </a:lnTo>
                    <a:lnTo>
                      <a:pt x="17153" y="6480"/>
                    </a:lnTo>
                    <a:lnTo>
                      <a:pt x="14612" y="20520"/>
                    </a:lnTo>
                    <a:lnTo>
                      <a:pt x="17788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1" name="Shape 1401"/>
              <p:cNvSpPr/>
              <p:nvPr/>
            </p:nvSpPr>
            <p:spPr>
              <a:xfrm>
                <a:off x="26454" y="681153"/>
                <a:ext cx="142876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40" y="9969"/>
                    </a:moveTo>
                    <a:lnTo>
                      <a:pt x="15840" y="9969"/>
                    </a:lnTo>
                    <a:lnTo>
                      <a:pt x="4320" y="6646"/>
                    </a:lnTo>
                    <a:lnTo>
                      <a:pt x="0" y="8308"/>
                    </a:lnTo>
                    <a:lnTo>
                      <a:pt x="8640" y="21600"/>
                    </a:lnTo>
                    <a:lnTo>
                      <a:pt x="11520" y="19938"/>
                    </a:lnTo>
                    <a:lnTo>
                      <a:pt x="5760" y="9969"/>
                    </a:lnTo>
                    <a:lnTo>
                      <a:pt x="5760" y="9969"/>
                    </a:lnTo>
                    <a:lnTo>
                      <a:pt x="17280" y="14954"/>
                    </a:lnTo>
                    <a:lnTo>
                      <a:pt x="21600" y="11631"/>
                    </a:lnTo>
                    <a:lnTo>
                      <a:pt x="12960" y="0"/>
                    </a:lnTo>
                    <a:lnTo>
                      <a:pt x="10080" y="1662"/>
                    </a:lnTo>
                    <a:lnTo>
                      <a:pt x="15840" y="996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2" name="Shape 1402"/>
              <p:cNvSpPr/>
              <p:nvPr/>
            </p:nvSpPr>
            <p:spPr>
              <a:xfrm>
                <a:off x="150279" y="568440"/>
                <a:ext cx="160339" cy="141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49" y="21600"/>
                    </a:moveTo>
                    <a:lnTo>
                      <a:pt x="13901" y="20144"/>
                    </a:lnTo>
                    <a:lnTo>
                      <a:pt x="10265" y="8494"/>
                    </a:lnTo>
                    <a:lnTo>
                      <a:pt x="19034" y="15775"/>
                    </a:lnTo>
                    <a:lnTo>
                      <a:pt x="21600" y="14319"/>
                    </a:lnTo>
                    <a:lnTo>
                      <a:pt x="17750" y="0"/>
                    </a:lnTo>
                    <a:lnTo>
                      <a:pt x="15184" y="2912"/>
                    </a:lnTo>
                    <a:lnTo>
                      <a:pt x="17750" y="9951"/>
                    </a:lnTo>
                    <a:lnTo>
                      <a:pt x="10265" y="5582"/>
                    </a:lnTo>
                    <a:lnTo>
                      <a:pt x="7699" y="7038"/>
                    </a:lnTo>
                    <a:lnTo>
                      <a:pt x="9624" y="16503"/>
                    </a:lnTo>
                    <a:lnTo>
                      <a:pt x="3850" y="9951"/>
                    </a:lnTo>
                    <a:lnTo>
                      <a:pt x="0" y="12863"/>
                    </a:lnTo>
                    <a:lnTo>
                      <a:pt x="1154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3" name="Shape 1403"/>
              <p:cNvSpPr/>
              <p:nvPr/>
            </p:nvSpPr>
            <p:spPr>
              <a:xfrm>
                <a:off x="1071029" y="1919402"/>
                <a:ext cx="131764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9" y="21600"/>
                    </a:moveTo>
                    <a:lnTo>
                      <a:pt x="21600" y="13292"/>
                    </a:lnTo>
                    <a:lnTo>
                      <a:pt x="14053" y="0"/>
                    </a:lnTo>
                    <a:lnTo>
                      <a:pt x="0" y="8308"/>
                    </a:lnTo>
                    <a:lnTo>
                      <a:pt x="1561" y="9969"/>
                    </a:lnTo>
                    <a:lnTo>
                      <a:pt x="10930" y="4985"/>
                    </a:lnTo>
                    <a:lnTo>
                      <a:pt x="14053" y="8308"/>
                    </a:lnTo>
                    <a:lnTo>
                      <a:pt x="6246" y="13292"/>
                    </a:lnTo>
                    <a:lnTo>
                      <a:pt x="7807" y="14954"/>
                    </a:lnTo>
                    <a:lnTo>
                      <a:pt x="15614" y="9969"/>
                    </a:lnTo>
                    <a:lnTo>
                      <a:pt x="17176" y="13292"/>
                    </a:lnTo>
                    <a:lnTo>
                      <a:pt x="7807" y="18277"/>
                    </a:lnTo>
                    <a:lnTo>
                      <a:pt x="936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4" name="Shape 1404"/>
              <p:cNvSpPr/>
              <p:nvPr/>
            </p:nvSpPr>
            <p:spPr>
              <a:xfrm>
                <a:off x="1488542" y="776403"/>
                <a:ext cx="142876" cy="114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000"/>
                    </a:moveTo>
                    <a:lnTo>
                      <a:pt x="15840" y="0"/>
                    </a:lnTo>
                    <a:lnTo>
                      <a:pt x="0" y="10800"/>
                    </a:lnTo>
                    <a:lnTo>
                      <a:pt x="5760" y="21600"/>
                    </a:lnTo>
                    <a:lnTo>
                      <a:pt x="8640" y="19800"/>
                    </a:lnTo>
                    <a:lnTo>
                      <a:pt x="4320" y="12600"/>
                    </a:lnTo>
                    <a:lnTo>
                      <a:pt x="8640" y="9000"/>
                    </a:lnTo>
                    <a:lnTo>
                      <a:pt x="12960" y="16200"/>
                    </a:lnTo>
                    <a:lnTo>
                      <a:pt x="14400" y="14400"/>
                    </a:lnTo>
                    <a:lnTo>
                      <a:pt x="11520" y="7200"/>
                    </a:lnTo>
                    <a:lnTo>
                      <a:pt x="14400" y="3600"/>
                    </a:lnTo>
                    <a:lnTo>
                      <a:pt x="18720" y="12600"/>
                    </a:lnTo>
                    <a:lnTo>
                      <a:pt x="21600" y="90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5" name="Shape 1405"/>
              <p:cNvSpPr/>
              <p:nvPr/>
            </p:nvSpPr>
            <p:spPr>
              <a:xfrm>
                <a:off x="1421867" y="671628"/>
                <a:ext cx="142876" cy="133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0" y="15429"/>
                    </a:moveTo>
                    <a:lnTo>
                      <a:pt x="10080" y="15429"/>
                    </a:lnTo>
                    <a:lnTo>
                      <a:pt x="17280" y="3086"/>
                    </a:lnTo>
                    <a:lnTo>
                      <a:pt x="15840" y="0"/>
                    </a:lnTo>
                    <a:lnTo>
                      <a:pt x="0" y="10800"/>
                    </a:lnTo>
                    <a:lnTo>
                      <a:pt x="1440" y="13886"/>
                    </a:lnTo>
                    <a:lnTo>
                      <a:pt x="12960" y="6171"/>
                    </a:lnTo>
                    <a:lnTo>
                      <a:pt x="12960" y="6171"/>
                    </a:lnTo>
                    <a:lnTo>
                      <a:pt x="4320" y="18514"/>
                    </a:lnTo>
                    <a:lnTo>
                      <a:pt x="5760" y="21600"/>
                    </a:lnTo>
                    <a:lnTo>
                      <a:pt x="21600" y="10800"/>
                    </a:lnTo>
                    <a:lnTo>
                      <a:pt x="20160" y="7714"/>
                    </a:lnTo>
                    <a:lnTo>
                      <a:pt x="10080" y="1542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6" name="Shape 1406"/>
              <p:cNvSpPr/>
              <p:nvPr/>
            </p:nvSpPr>
            <p:spPr>
              <a:xfrm>
                <a:off x="7404" y="2451215"/>
                <a:ext cx="9526" cy="19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7" name="Shape 1407"/>
              <p:cNvSpPr/>
              <p:nvPr/>
            </p:nvSpPr>
            <p:spPr>
              <a:xfrm>
                <a:off x="7404" y="416040"/>
                <a:ext cx="47626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60" y="21600"/>
                    </a:moveTo>
                    <a:lnTo>
                      <a:pt x="12960" y="21600"/>
                    </a:lnTo>
                    <a:lnTo>
                      <a:pt x="21600" y="18900"/>
                    </a:lnTo>
                    <a:lnTo>
                      <a:pt x="0" y="0"/>
                    </a:lnTo>
                    <a:lnTo>
                      <a:pt x="0" y="10800"/>
                    </a:lnTo>
                    <a:lnTo>
                      <a:pt x="12960" y="21600"/>
                    </a:lnTo>
                    <a:lnTo>
                      <a:pt x="12960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8" name="Shape 1408"/>
              <p:cNvSpPr/>
              <p:nvPr/>
            </p:nvSpPr>
            <p:spPr>
              <a:xfrm>
                <a:off x="7404" y="2460740"/>
                <a:ext cx="57151" cy="104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400" y="0"/>
                    </a:lnTo>
                    <a:lnTo>
                      <a:pt x="14400" y="0"/>
                    </a:lnTo>
                    <a:lnTo>
                      <a:pt x="0" y="11782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09" name="Shape 1409"/>
              <p:cNvSpPr/>
              <p:nvPr/>
            </p:nvSpPr>
            <p:spPr>
              <a:xfrm rot="240000">
                <a:off x="1864779" y="1441383"/>
                <a:ext cx="255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10" name="Shape 1410"/>
              <p:cNvSpPr/>
              <p:nvPr/>
            </p:nvSpPr>
            <p:spPr>
              <a:xfrm rot="16020000">
                <a:off x="456078" y="147734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11" name="Shape 1411"/>
              <p:cNvSpPr/>
              <p:nvPr/>
            </p:nvSpPr>
            <p:spPr>
              <a:xfrm>
                <a:off x="216954" y="2034160"/>
                <a:ext cx="224302" cy="24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7850" y="8375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12" name="Shape 1412"/>
              <p:cNvSpPr/>
              <p:nvPr/>
            </p:nvSpPr>
            <p:spPr>
              <a:xfrm rot="18720000">
                <a:off x="978811" y="1997882"/>
                <a:ext cx="105921" cy="108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6950" y="6411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13" name="Shape 1413"/>
              <p:cNvSpPr/>
              <p:nvPr/>
            </p:nvSpPr>
            <p:spPr>
              <a:xfrm>
                <a:off x="369354" y="333490"/>
                <a:ext cx="552451" cy="201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814" y="9883"/>
                    </a:lnTo>
                    <a:lnTo>
                      <a:pt x="21600" y="21600"/>
                    </a:lnTo>
                    <a:lnTo>
                      <a:pt x="3352" y="1147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6E717E"/>
                  </a:gs>
                  <a:gs pos="100000">
                    <a:srgbClr val="6B6E7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414" name="Shape 1414"/>
              <p:cNvSpPr/>
              <p:nvPr/>
            </p:nvSpPr>
            <p:spPr>
              <a:xfrm rot="19920000">
                <a:off x="466142" y="1196976"/>
                <a:ext cx="350838" cy="276226"/>
              </a:xfrm>
              <a:prstGeom prst="ellipse">
                <a:avLst/>
              </a:prstGeom>
              <a:gradFill flip="none" rotWithShape="1">
                <a:gsLst>
                  <a:gs pos="0">
                    <a:srgbClr val="656774"/>
                  </a:gs>
                  <a:gs pos="50000">
                    <a:srgbClr val="6E717E"/>
                  </a:gs>
                  <a:gs pos="100000">
                    <a:srgbClr val="656774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</p:grpSp>
      <p:sp>
        <p:nvSpPr>
          <p:cNvPr id="1417" name="Shape 1417"/>
          <p:cNvSpPr/>
          <p:nvPr>
            <p:ph type="body" sz="half" idx="1"/>
          </p:nvPr>
        </p:nvSpPr>
        <p:spPr>
          <a:xfrm>
            <a:off x="-11801" y="183371"/>
            <a:ext cx="8694112" cy="2692996"/>
          </a:xfrm>
          <a:prstGeom prst="rect">
            <a:avLst/>
          </a:prstGeom>
        </p:spPr>
        <p:txBody>
          <a:bodyPr/>
          <a:lstStyle/>
          <a:p>
            <a:pPr marL="824411" indent="-326571">
              <a:buClr>
                <a:schemeClr val="accent5">
                  <a:hueOff val="-444211"/>
                  <a:satOff val="-14915"/>
                  <a:lumOff val="22857"/>
                </a:schemeClr>
              </a:buClr>
              <a:buSzPct val="76000"/>
              <a:buChar char="•"/>
              <a:defRPr sz="2600"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By 1969 Motown was one of USA top 5 record companies.</a:t>
            </a:r>
          </a:p>
          <a:p>
            <a:pPr marL="824411" indent="-326571">
              <a:buClr>
                <a:schemeClr val="accent5">
                  <a:hueOff val="-444211"/>
                  <a:satOff val="-14915"/>
                  <a:lumOff val="22857"/>
                </a:schemeClr>
              </a:buClr>
              <a:buSzPct val="76000"/>
              <a:buChar char="•"/>
              <a:defRPr sz="2600"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In 1971 Berry Gordy moved the Motown </a:t>
            </a:r>
          </a:p>
          <a:p>
            <a:pPr marL="865051" indent="-326571">
              <a:buClr>
                <a:schemeClr val="accent5">
                  <a:hueOff val="-444211"/>
                  <a:satOff val="-14915"/>
                  <a:lumOff val="22857"/>
                </a:schemeClr>
              </a:buClr>
              <a:buSzPct val="76000"/>
              <a:buChar char="•"/>
              <a:defRPr sz="2600">
                <a:effectLst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headquarters to LA.</a:t>
            </a:r>
          </a:p>
        </p:txBody>
      </p:sp>
      <p:grpSp>
        <p:nvGrpSpPr>
          <p:cNvPr id="1420" name="Group 1420"/>
          <p:cNvGrpSpPr/>
          <p:nvPr/>
        </p:nvGrpSpPr>
        <p:grpSpPr>
          <a:xfrm>
            <a:off x="5435691" y="2387600"/>
            <a:ext cx="3098801" cy="4406900"/>
            <a:chOff x="0" y="0"/>
            <a:chExt cx="3098800" cy="4406900"/>
          </a:xfrm>
        </p:grpSpPr>
        <p:pic>
          <p:nvPicPr>
            <p:cNvPr id="1419" name="4topsbtoadway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098800" cy="4381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18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98800" cy="4406900"/>
            </a:xfrm>
            <a:prstGeom prst="rect">
              <a:avLst/>
            </a:prstGeom>
            <a:effectLst/>
          </p:spPr>
        </p:pic>
      </p:grpSp>
      <p:pic>
        <p:nvPicPr>
          <p:cNvPr id="1421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800" y="2654300"/>
            <a:ext cx="4673600" cy="3898900"/>
          </a:xfrm>
          <a:prstGeom prst="rect">
            <a:avLst/>
          </a:prstGeom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Shape 1423"/>
          <p:cNvSpPr/>
          <p:nvPr>
            <p:ph type="body" sz="quarter" idx="1"/>
          </p:nvPr>
        </p:nvSpPr>
        <p:spPr>
          <a:xfrm>
            <a:off x="364281" y="5283200"/>
            <a:ext cx="8415438" cy="77281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0000"/>
              </a:buClr>
              <a:buSzTx/>
              <a:buFont typeface="Trebuchet MS"/>
              <a:buNone/>
              <a:defRPr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Motown's headquarters ("Hitsville, USA") a magnet for talent</a:t>
            </a:r>
          </a:p>
        </p:txBody>
      </p:sp>
      <p:grpSp>
        <p:nvGrpSpPr>
          <p:cNvPr id="1426" name="Group 1426"/>
          <p:cNvGrpSpPr/>
          <p:nvPr/>
        </p:nvGrpSpPr>
        <p:grpSpPr>
          <a:xfrm>
            <a:off x="1784350" y="1117600"/>
            <a:ext cx="5575300" cy="3746500"/>
            <a:chOff x="0" y="0"/>
            <a:chExt cx="5575300" cy="3746500"/>
          </a:xfrm>
        </p:grpSpPr>
        <p:pic>
          <p:nvPicPr>
            <p:cNvPr id="1425" name="motownmuseum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5473700" cy="364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4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75300" cy="3746500"/>
            </a:xfrm>
            <a:prstGeom prst="rect">
              <a:avLst/>
            </a:prstGeom>
            <a:effectLst/>
          </p:spPr>
        </p:pic>
      </p:grpSp>
      <p:sp>
        <p:nvSpPr>
          <p:cNvPr id="1427" name="Shape 1427"/>
          <p:cNvSpPr/>
          <p:nvPr>
            <p:ph type="title"/>
          </p:nvPr>
        </p:nvSpPr>
        <p:spPr>
          <a:xfrm>
            <a:off x="1046162" y="-393700"/>
            <a:ext cx="7051676" cy="2109788"/>
          </a:xfrm>
          <a:prstGeom prst="rect">
            <a:avLst/>
          </a:prstGeom>
        </p:spPr>
        <p:txBody>
          <a:bodyPr/>
          <a:lstStyle/>
          <a:p>
            <a:pPr/>
            <a:r>
              <a:t>The Artists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Shape 1429"/>
          <p:cNvSpPr/>
          <p:nvPr>
            <p:ph type="body" idx="1"/>
          </p:nvPr>
        </p:nvSpPr>
        <p:spPr>
          <a:xfrm>
            <a:off x="401835" y="272986"/>
            <a:ext cx="8340330" cy="5080994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rebuchet MS"/>
              <a:buNone/>
              <a:defRPr sz="2700"/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Vocal groups</a:t>
            </a:r>
            <a:r>
              <a:t> predominated</a:t>
            </a:r>
          </a:p>
          <a:p>
            <a:pPr marL="0" indent="0">
              <a:buClr>
                <a:srgbClr val="000000"/>
              </a:buClr>
              <a:buSzTx/>
              <a:buFont typeface="Trebuchet MS"/>
              <a:buNone/>
              <a:defRPr sz="2700"/>
            </a:pPr>
            <a:r>
              <a:t>The early girl group with the Marvelettes hit “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Please Mr. Postman</a:t>
            </a:r>
            <a:r>
              <a:t>” (1961)</a:t>
            </a:r>
          </a:p>
        </p:txBody>
      </p:sp>
      <p:pic>
        <p:nvPicPr>
          <p:cNvPr id="1430" name="postman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705" y="2367954"/>
            <a:ext cx="3347145" cy="3340696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grpSp>
        <p:nvGrpSpPr>
          <p:cNvPr id="1433" name="Group 1433"/>
          <p:cNvGrpSpPr/>
          <p:nvPr/>
        </p:nvGrpSpPr>
        <p:grpSpPr>
          <a:xfrm>
            <a:off x="5156200" y="2088852"/>
            <a:ext cx="3276600" cy="3898901"/>
            <a:chOff x="0" y="0"/>
            <a:chExt cx="3276600" cy="3898900"/>
          </a:xfrm>
        </p:grpSpPr>
        <p:pic>
          <p:nvPicPr>
            <p:cNvPr id="1432" name="gg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800" y="50800"/>
              <a:ext cx="3175000" cy="3797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1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76600" cy="3898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09 How Sweet It Is (To Be Loved By You)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963710" y="5382795"/>
            <a:ext cx="6731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6" name="Shape 1436"/>
          <p:cNvSpPr/>
          <p:nvPr>
            <p:ph type="body" sz="half" idx="1"/>
          </p:nvPr>
        </p:nvSpPr>
        <p:spPr>
          <a:xfrm>
            <a:off x="3457292" y="732257"/>
            <a:ext cx="5277416" cy="4358184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Important solo acts include Marvin Gaye, Mary Wells, and Stevie Wonder. Gaye signed in 1961, “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How sweet it is (to be loved by you)</a:t>
            </a:r>
            <a:r>
              <a:t>”</a:t>
            </a:r>
          </a:p>
        </p:txBody>
      </p:sp>
      <p:grpSp>
        <p:nvGrpSpPr>
          <p:cNvPr id="1439" name="Group 1439"/>
          <p:cNvGrpSpPr/>
          <p:nvPr/>
        </p:nvGrpSpPr>
        <p:grpSpPr>
          <a:xfrm>
            <a:off x="4495800" y="3594100"/>
            <a:ext cx="3454400" cy="2516188"/>
            <a:chOff x="0" y="0"/>
            <a:chExt cx="3454400" cy="2516187"/>
          </a:xfrm>
        </p:grpSpPr>
        <p:pic>
          <p:nvPicPr>
            <p:cNvPr id="1438" name="terrell and gaye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800" y="50800"/>
              <a:ext cx="3352800" cy="24145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7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54400" cy="2516188"/>
            </a:xfrm>
            <a:prstGeom prst="rect">
              <a:avLst/>
            </a:prstGeom>
            <a:effectLst/>
          </p:spPr>
        </p:pic>
      </p:grpSp>
      <p:grpSp>
        <p:nvGrpSpPr>
          <p:cNvPr id="1442" name="Group 1442"/>
          <p:cNvGrpSpPr/>
          <p:nvPr/>
        </p:nvGrpSpPr>
        <p:grpSpPr>
          <a:xfrm>
            <a:off x="254000" y="1092200"/>
            <a:ext cx="3094038" cy="4978400"/>
            <a:chOff x="0" y="0"/>
            <a:chExt cx="3094037" cy="4978400"/>
          </a:xfrm>
        </p:grpSpPr>
        <p:pic>
          <p:nvPicPr>
            <p:cNvPr id="1441" name="redsw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800" y="50800"/>
              <a:ext cx="2992438" cy="4876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40" name="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094038" cy="4978400"/>
            </a:xfrm>
            <a:prstGeom prst="rect">
              <a:avLst/>
            </a:prstGeom>
            <a:effectLst/>
          </p:spPr>
        </p:pic>
      </p:grpSp>
      <p:sp>
        <p:nvSpPr>
          <p:cNvPr id="1443" name="Shape 1443"/>
          <p:cNvSpPr/>
          <p:nvPr/>
        </p:nvSpPr>
        <p:spPr>
          <a:xfrm>
            <a:off x="561945" y="6140449"/>
            <a:ext cx="19450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Stevie Wonder</a:t>
            </a:r>
          </a:p>
        </p:txBody>
      </p:sp>
      <p:sp>
        <p:nvSpPr>
          <p:cNvPr id="1444" name="Shape 1444"/>
          <p:cNvSpPr/>
          <p:nvPr/>
        </p:nvSpPr>
        <p:spPr>
          <a:xfrm>
            <a:off x="4374177" y="6305549"/>
            <a:ext cx="38933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Marvin Gaye &amp; Tammi Terrell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9841" fill="hold"/>
                                        <p:tgtEl>
                                          <p:spTgt spid="1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3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Shape 1446"/>
          <p:cNvSpPr/>
          <p:nvPr>
            <p:ph type="body" idx="1"/>
          </p:nvPr>
        </p:nvSpPr>
        <p:spPr>
          <a:xfrm>
            <a:off x="403614" y="601242"/>
            <a:ext cx="7772401" cy="5181601"/>
          </a:xfrm>
          <a:prstGeom prst="rect">
            <a:avLst/>
          </a:prstGeom>
        </p:spPr>
        <p:txBody>
          <a:bodyPr/>
          <a:lstStyle/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Martha Reeves a secretary who</a:t>
            </a:r>
          </a:p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convinced the company </a:t>
            </a:r>
          </a:p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to sign her group. </a:t>
            </a:r>
          </a:p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In 1963, Martha and </a:t>
            </a:r>
          </a:p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the Vandellas hit the </a:t>
            </a:r>
          </a:p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charts with the </a:t>
            </a:r>
          </a:p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million-selling </a:t>
            </a:r>
          </a:p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"Heat Wave" followed </a:t>
            </a:r>
          </a:p>
          <a:p>
            <a:pPr marL="0" marR="0" indent="0" defTabSz="12700"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by "</a:t>
            </a:r>
            <a:r>
              <a:t>Dancing in the Street</a:t>
            </a:r>
            <a:r>
              <a:t>."</a:t>
            </a:r>
            <a:r>
              <a:t> </a:t>
            </a:r>
          </a:p>
        </p:txBody>
      </p:sp>
      <p:grpSp>
        <p:nvGrpSpPr>
          <p:cNvPr id="1449" name="Group 1449"/>
          <p:cNvGrpSpPr/>
          <p:nvPr/>
        </p:nvGrpSpPr>
        <p:grpSpPr>
          <a:xfrm>
            <a:off x="4695016" y="1420347"/>
            <a:ext cx="3837430" cy="4389903"/>
            <a:chOff x="0" y="0"/>
            <a:chExt cx="3837429" cy="4389902"/>
          </a:xfrm>
        </p:grpSpPr>
        <p:pic>
          <p:nvPicPr>
            <p:cNvPr id="1448" name="dancin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50800"/>
              <a:ext cx="3659630" cy="41486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4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837430" cy="43899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Shape 1451"/>
          <p:cNvSpPr/>
          <p:nvPr>
            <p:ph type="body" idx="1"/>
          </p:nvPr>
        </p:nvSpPr>
        <p:spPr>
          <a:xfrm>
            <a:off x="528587" y="279400"/>
            <a:ext cx="8086826" cy="51816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0000"/>
              </a:buClr>
              <a:buSzTx/>
              <a:buFont typeface="Trebuchet MS"/>
              <a:buNone/>
              <a:defRPr sz="2900"/>
            </a:lvl1pPr>
          </a:lstStyle>
          <a:p>
            <a:pPr/>
            <a:r>
              <a:t>Gordy was not known for his warm attention to acts. Yet the Temptations, Smokey Robinson and Diana Ross forged successful long-term careers.</a:t>
            </a:r>
          </a:p>
        </p:txBody>
      </p:sp>
      <p:grpSp>
        <p:nvGrpSpPr>
          <p:cNvPr id="1454" name="Group 1454"/>
          <p:cNvGrpSpPr/>
          <p:nvPr/>
        </p:nvGrpSpPr>
        <p:grpSpPr>
          <a:xfrm>
            <a:off x="3606800" y="2997200"/>
            <a:ext cx="5170488" cy="3162300"/>
            <a:chOff x="0" y="0"/>
            <a:chExt cx="5170487" cy="3162300"/>
          </a:xfrm>
        </p:grpSpPr>
        <p:pic>
          <p:nvPicPr>
            <p:cNvPr id="1453" name="temps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5068888" cy="3060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170488" cy="3162300"/>
            </a:xfrm>
            <a:prstGeom prst="rect">
              <a:avLst/>
            </a:prstGeom>
            <a:effectLst/>
          </p:spPr>
        </p:pic>
      </p:grpSp>
      <p:pic>
        <p:nvPicPr>
          <p:cNvPr id="1455" name="supremeshits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4371" y="2962214"/>
            <a:ext cx="3114676" cy="3587751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/>
          <p:nvPr>
            <p:ph type="body" idx="1"/>
          </p:nvPr>
        </p:nvSpPr>
        <p:spPr>
          <a:xfrm>
            <a:off x="662071" y="862285"/>
            <a:ext cx="7460358" cy="68580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rebuchet MS"/>
              <a:defRPr sz="26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Trebuchet MS"/>
              <a:defRPr sz="26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Trebuchet MS"/>
              <a:defRPr sz="26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Trebuchet MS"/>
              <a:defRPr sz="2600"/>
            </a:pP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Smokey Robinson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 unusual as both a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performer and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songwriter/producer;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also wrote for Mary Wells,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t>the Marvelettes, and the Temptations. 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/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Track of My Tears</a:t>
            </a:r>
            <a:r>
              <a:t>(#16) 1965</a:t>
            </a:r>
          </a:p>
        </p:txBody>
      </p:sp>
      <p:pic>
        <p:nvPicPr>
          <p:cNvPr id="1458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9442" y="652614"/>
            <a:ext cx="4368801" cy="3698876"/>
          </a:xfrm>
          <a:prstGeom prst="rect">
            <a:avLst/>
          </a:prstGeom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459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885" y="251916"/>
            <a:ext cx="2045173" cy="2653396"/>
          </a:xfrm>
          <a:prstGeom prst="rect">
            <a:avLst/>
          </a:prstGeom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marR="0" indent="0" defTabSz="321468">
              <a:spcBef>
                <a:spcPts val="0"/>
              </a:spcBef>
              <a:buSzTx/>
              <a:buNone/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9" name="Shape 1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6657">
              <a:defRPr sz="3564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the business</a:t>
            </a:r>
          </a:p>
        </p:txBody>
      </p:sp>
      <p:sp>
        <p:nvSpPr>
          <p:cNvPr id="1190" name="Shape 1190"/>
          <p:cNvSpPr/>
          <p:nvPr>
            <p:ph type="body" idx="1"/>
          </p:nvPr>
        </p:nvSpPr>
        <p:spPr>
          <a:xfrm>
            <a:off x="401835" y="1471215"/>
            <a:ext cx="8340330" cy="5080993"/>
          </a:xfrm>
          <a:prstGeom prst="rect">
            <a:avLst/>
          </a:prstGeom>
        </p:spPr>
        <p:txBody>
          <a:bodyPr/>
          <a:lstStyle/>
          <a:p>
            <a:pPr marL="257175" indent="-257175">
              <a:lnSpc>
                <a:spcPct val="90000"/>
              </a:lnSpc>
              <a:buClr>
                <a:srgbClr val="000000"/>
              </a:buClr>
              <a:buFont typeface="Trebuchet MS"/>
              <a:buChar char="•"/>
            </a:pPr>
            <a:r>
              <a:rPr sz="2400"/>
              <a:t>Motown a stunning success story in the history of African American business. </a:t>
            </a:r>
            <a:endParaRPr sz="2400"/>
          </a:p>
          <a:p>
            <a:pPr marL="257175" indent="-257175">
              <a:lnSpc>
                <a:spcPct val="90000"/>
              </a:lnSpc>
              <a:buClr>
                <a:srgbClr val="000000"/>
              </a:buClr>
              <a:buFont typeface="Trebuchet MS"/>
              <a:buChar char="•"/>
            </a:pPr>
            <a:r>
              <a:rPr sz="2400"/>
              <a:t>Berry Gordy Jr. started as a songwriter for Jackie Wilson in the late 1950s, in 1959 co-wrote "</a:t>
            </a:r>
            <a:r>
              <a:rPr sz="2400">
                <a:latin typeface="Iowan Old Style Bold"/>
                <a:ea typeface="Iowan Old Style Bold"/>
                <a:cs typeface="Iowan Old Style Bold"/>
                <a:sym typeface="Iowan Old Style Bold"/>
              </a:rPr>
              <a:t>Money (that’s what I want),</a:t>
            </a:r>
            <a:r>
              <a:rPr sz="2400"/>
              <a:t>" Motown’s first hit</a:t>
            </a:r>
            <a:endParaRPr sz="2400"/>
          </a:p>
          <a:p>
            <a:pPr marL="257175" indent="-257175">
              <a:lnSpc>
                <a:spcPct val="90000"/>
              </a:lnSpc>
              <a:buClr>
                <a:srgbClr val="000000"/>
              </a:buClr>
              <a:buFont typeface="Trebuchet MS"/>
              <a:buChar char="•"/>
            </a:pPr>
            <a:r>
              <a:rPr sz="2400"/>
              <a:t>In 1961 they had their first #1 on both Pop and R&amp;B charts with the Marvelletes “Please Mr. Postman”</a:t>
            </a:r>
          </a:p>
        </p:txBody>
      </p:sp>
      <p:grpSp>
        <p:nvGrpSpPr>
          <p:cNvPr id="1193" name="Group 1193"/>
          <p:cNvGrpSpPr/>
          <p:nvPr/>
        </p:nvGrpSpPr>
        <p:grpSpPr>
          <a:xfrm>
            <a:off x="1186656" y="4653954"/>
            <a:ext cx="6770688" cy="1988146"/>
            <a:chOff x="0" y="0"/>
            <a:chExt cx="6770687" cy="1988145"/>
          </a:xfrm>
        </p:grpSpPr>
        <p:pic>
          <p:nvPicPr>
            <p:cNvPr id="1192" name="MotownPano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1600" y="63500"/>
              <a:ext cx="6567488" cy="17341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70688" cy="1988146"/>
            </a:xfrm>
            <a:prstGeom prst="rect">
              <a:avLst/>
            </a:prstGeom>
            <a:effectLst/>
          </p:spPr>
        </p:pic>
      </p:grpSp>
      <p:pic>
        <p:nvPicPr>
          <p:cNvPr id="1194" name="berry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4744" y="-32015"/>
            <a:ext cx="1356784" cy="1591007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9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12 Ain't Too Proud To Beg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92857" y="4902442"/>
            <a:ext cx="6731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2" name="Shape 1462"/>
          <p:cNvSpPr/>
          <p:nvPr>
            <p:ph type="body" idx="1"/>
          </p:nvPr>
        </p:nvSpPr>
        <p:spPr>
          <a:xfrm>
            <a:off x="685800" y="1097749"/>
            <a:ext cx="7772400" cy="637291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6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The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Temptations</a:t>
            </a:r>
            <a:r>
              <a:t> were signed in 1960, and on the charts by 1964.  They recorded Smokey Robinson’s "My Girl," and remained on the charts through the ‘60s with several hits including "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Ain't Too Proud To Beg</a:t>
            </a:r>
            <a:r>
              <a:t>" and "(I Know) I'm Losing You."</a:t>
            </a:r>
          </a:p>
        </p:txBody>
      </p:sp>
      <p:grpSp>
        <p:nvGrpSpPr>
          <p:cNvPr id="1465" name="Group 1465"/>
          <p:cNvGrpSpPr/>
          <p:nvPr/>
        </p:nvGrpSpPr>
        <p:grpSpPr>
          <a:xfrm>
            <a:off x="496528" y="463100"/>
            <a:ext cx="4419601" cy="3276601"/>
            <a:chOff x="0" y="0"/>
            <a:chExt cx="4419600" cy="3276600"/>
          </a:xfrm>
        </p:grpSpPr>
        <p:pic>
          <p:nvPicPr>
            <p:cNvPr id="1464" name="tempsmid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200" y="50800"/>
              <a:ext cx="4267200" cy="3073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3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19600" cy="3276600"/>
            </a:xfrm>
            <a:prstGeom prst="rect">
              <a:avLst/>
            </a:prstGeom>
            <a:effectLst/>
          </p:spPr>
        </p:pic>
      </p:grpSp>
      <p:grpSp>
        <p:nvGrpSpPr>
          <p:cNvPr id="1468" name="Group 1468"/>
          <p:cNvGrpSpPr/>
          <p:nvPr/>
        </p:nvGrpSpPr>
        <p:grpSpPr>
          <a:xfrm>
            <a:off x="5230842" y="902043"/>
            <a:ext cx="3110045" cy="2559602"/>
            <a:chOff x="0" y="0"/>
            <a:chExt cx="3110043" cy="2559600"/>
          </a:xfrm>
        </p:grpSpPr>
        <p:pic>
          <p:nvPicPr>
            <p:cNvPr id="1467" name="tempts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8900" y="50800"/>
              <a:ext cx="2932244" cy="23183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6" name="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110044" cy="2559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8005" fill="hold"/>
                                        <p:tgtEl>
                                          <p:spTgt spid="1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6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roup 1472"/>
          <p:cNvGrpSpPr/>
          <p:nvPr/>
        </p:nvGrpSpPr>
        <p:grpSpPr>
          <a:xfrm>
            <a:off x="5472429" y="236133"/>
            <a:ext cx="3225801" cy="2849563"/>
            <a:chOff x="0" y="0"/>
            <a:chExt cx="3225799" cy="2849562"/>
          </a:xfrm>
        </p:grpSpPr>
        <p:pic>
          <p:nvPicPr>
            <p:cNvPr id="1471" name="fourtops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3124200" cy="27479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225800" cy="2849563"/>
            </a:xfrm>
            <a:prstGeom prst="rect">
              <a:avLst/>
            </a:prstGeom>
            <a:effectLst/>
          </p:spPr>
        </p:pic>
      </p:grpSp>
      <p:grpSp>
        <p:nvGrpSpPr>
          <p:cNvPr id="1475" name="Group 1475"/>
          <p:cNvGrpSpPr/>
          <p:nvPr/>
        </p:nvGrpSpPr>
        <p:grpSpPr>
          <a:xfrm>
            <a:off x="252471" y="3221993"/>
            <a:ext cx="4195950" cy="2942068"/>
            <a:chOff x="0" y="0"/>
            <a:chExt cx="4195948" cy="2942067"/>
          </a:xfrm>
        </p:grpSpPr>
        <p:pic>
          <p:nvPicPr>
            <p:cNvPr id="1474" name="tempslate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" y="50800"/>
              <a:ext cx="4094349" cy="2840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3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95949" cy="2942068"/>
            </a:xfrm>
            <a:prstGeom prst="rect">
              <a:avLst/>
            </a:prstGeom>
            <a:effectLst/>
          </p:spPr>
        </p:pic>
      </p:grpSp>
      <p:sp>
        <p:nvSpPr>
          <p:cNvPr id="1476" name="Shape 1476"/>
          <p:cNvSpPr/>
          <p:nvPr>
            <p:ph type="body" sz="half" idx="1"/>
          </p:nvPr>
        </p:nvSpPr>
        <p:spPr>
          <a:xfrm>
            <a:off x="4811425" y="2847454"/>
            <a:ext cx="4547809" cy="4114801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SzTx/>
              <a:buFont typeface="Trebuchet MS"/>
              <a:buNone/>
              <a:defRPr sz="2300"/>
            </a:pPr>
          </a:p>
          <a:p>
            <a:pPr marL="2540" marR="2539" indent="0">
              <a:buClr>
                <a:srgbClr val="000000"/>
              </a:buClr>
              <a:buSzTx/>
              <a:buFont typeface="Trebuchet MS"/>
              <a:buNone/>
              <a:defRPr sz="2300"/>
            </a:pPr>
            <a:r>
              <a:t>who wrote "Baby I Need</a:t>
            </a:r>
          </a:p>
          <a:p>
            <a:pPr marL="2540" marR="2539" indent="0">
              <a:buClr>
                <a:srgbClr val="000000"/>
              </a:buClr>
              <a:buSzTx/>
              <a:buFont typeface="Trebuchet MS"/>
              <a:buNone/>
              <a:defRPr sz="2300"/>
            </a:pPr>
            <a:r>
              <a:t>Your Loving," "I Can't Help Myself,"  and "Reach Out I'll Be There.”</a:t>
            </a:r>
          </a:p>
          <a:p>
            <a:pPr marL="2540" marR="2539" indent="0">
              <a:buClr>
                <a:srgbClr val="000000"/>
              </a:buClr>
              <a:buSzTx/>
              <a:buFont typeface="Trebuchet MS"/>
              <a:buNone/>
              <a:defRPr sz="2300"/>
            </a:pPr>
            <a:r>
              <a:t>Their fortunes declined when H-D-H left, but their career continued in the 21st c.</a:t>
            </a:r>
          </a:p>
        </p:txBody>
      </p:sp>
      <p:sp>
        <p:nvSpPr>
          <p:cNvPr id="1477" name="Shape 1477"/>
          <p:cNvSpPr/>
          <p:nvPr/>
        </p:nvSpPr>
        <p:spPr>
          <a:xfrm>
            <a:off x="360423" y="187714"/>
            <a:ext cx="4547809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Trebuchet MS"/>
              <a:defRPr sz="23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The Four Tops were originally signed to Chess in the 1956. After a string of failures on small labels, the Motown team revived their careers in 1963 and</a:t>
            </a:r>
          </a:p>
          <a:p>
            <a:pPr>
              <a:buClr>
                <a:srgbClr val="000000"/>
              </a:buClr>
              <a:buFont typeface="Trebuchet MS"/>
              <a:defRPr sz="23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paired them with </a:t>
            </a:r>
            <a:r>
              <a:t>Holland-Dozier-Holland,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/>
          <p:nvPr>
            <p:ph type="body" idx="1"/>
          </p:nvPr>
        </p:nvSpPr>
        <p:spPr>
          <a:xfrm>
            <a:off x="38099" y="384103"/>
            <a:ext cx="7772401" cy="851685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</a:pP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</a:pPr>
            <a:r>
              <a:t>Stevie Wonder signed at age 11, had his 1</a:t>
            </a:r>
            <a:r>
              <a:rPr baseline="29999"/>
              <a:t>st</a:t>
            </a:r>
            <a:r>
              <a:t> #1 hit in 1963 “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fingertips part II</a:t>
            </a:r>
            <a:r>
              <a:t>,” worked in the Motown factory with everyone, “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Uptight</a:t>
            </a:r>
            <a:r>
              <a:t>,”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</a:pPr>
            <a:r>
              <a:t>“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Signed sealed delivered I’m yours</a:t>
            </a:r>
            <a:r>
              <a:rPr i="1">
                <a:latin typeface="Iowan Old Style Bold"/>
                <a:ea typeface="Iowan Old Style Bold"/>
                <a:cs typeface="Iowan Old Style Bold"/>
                <a:sym typeface="Iowan Old Style Bold"/>
              </a:rPr>
              <a:t>”</a:t>
            </a:r>
          </a:p>
        </p:txBody>
      </p:sp>
      <p:pic>
        <p:nvPicPr>
          <p:cNvPr id="1480" name="stevi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9181" y="4966998"/>
            <a:ext cx="1290638" cy="1452563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481" name="stevie012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6859" y="377579"/>
            <a:ext cx="1651001" cy="2324101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482" name="stevie025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9000" y="959499"/>
            <a:ext cx="1651000" cy="2273301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483" name="youngwonder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228600"/>
            <a:ext cx="3013075" cy="2170113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grpSp>
        <p:nvGrpSpPr>
          <p:cNvPr id="1486" name="Group 1486"/>
          <p:cNvGrpSpPr/>
          <p:nvPr/>
        </p:nvGrpSpPr>
        <p:grpSpPr>
          <a:xfrm>
            <a:off x="2336314" y="129280"/>
            <a:ext cx="3277086" cy="3010184"/>
            <a:chOff x="0" y="0"/>
            <a:chExt cx="3277085" cy="3010183"/>
          </a:xfrm>
        </p:grpSpPr>
        <p:pic>
          <p:nvPicPr>
            <p:cNvPr id="1485" name="lilsw.jp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0800" y="50800"/>
              <a:ext cx="3175486" cy="2908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4" name="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77086" cy="301018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Shape 1488"/>
          <p:cNvSpPr/>
          <p:nvPr>
            <p:ph type="body" sz="half" idx="1"/>
          </p:nvPr>
        </p:nvSpPr>
        <p:spPr>
          <a:xfrm>
            <a:off x="3743860" y="2671789"/>
            <a:ext cx="5193752" cy="37661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500"/>
            </a:pPr>
            <a:r>
              <a:t>Songwriting and production talent competed for hot recording acts.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500"/>
            </a:pPr>
            <a:r>
              <a:t>Among the most famous were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500"/>
            </a:pPr>
            <a:r>
              <a:t>Holland-Dozier-Holland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rebuchet MS"/>
              <a:buNone/>
              <a:defRPr sz="2500"/>
            </a:pPr>
            <a:r>
              <a:t>(“Heat Wave"), Whitfield and Strong, and Ashford and Simpson.</a:t>
            </a:r>
          </a:p>
        </p:txBody>
      </p:sp>
      <p:grpSp>
        <p:nvGrpSpPr>
          <p:cNvPr id="1491" name="Group 1491"/>
          <p:cNvGrpSpPr/>
          <p:nvPr/>
        </p:nvGrpSpPr>
        <p:grpSpPr>
          <a:xfrm>
            <a:off x="231582" y="2743530"/>
            <a:ext cx="3248121" cy="3088907"/>
            <a:chOff x="0" y="0"/>
            <a:chExt cx="3248120" cy="3088905"/>
          </a:xfrm>
        </p:grpSpPr>
        <p:pic>
          <p:nvPicPr>
            <p:cNvPr id="1490" name="strong &amp;whitfield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3146521" cy="29873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248121" cy="3088906"/>
            </a:xfrm>
            <a:prstGeom prst="rect">
              <a:avLst/>
            </a:prstGeom>
            <a:effectLst/>
          </p:spPr>
        </p:pic>
      </p:grpSp>
      <p:grpSp>
        <p:nvGrpSpPr>
          <p:cNvPr id="1494" name="Group 1494"/>
          <p:cNvGrpSpPr/>
          <p:nvPr/>
        </p:nvGrpSpPr>
        <p:grpSpPr>
          <a:xfrm>
            <a:off x="1484355" y="340142"/>
            <a:ext cx="5637565" cy="2213465"/>
            <a:chOff x="0" y="0"/>
            <a:chExt cx="5637563" cy="2213463"/>
          </a:xfrm>
        </p:grpSpPr>
        <p:pic>
          <p:nvPicPr>
            <p:cNvPr id="1493" name="HDH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" y="50800"/>
              <a:ext cx="5535964" cy="21118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2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637564" cy="221346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Shape 1496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marR="0" indent="0" defTabSz="321468">
              <a:spcBef>
                <a:spcPts val="0"/>
              </a:spcBef>
              <a:buSzTx/>
              <a:buNone/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97" name="Shape 14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6657">
              <a:defRPr sz="3564"/>
            </a:lvl1pPr>
          </a:lstStyle>
          <a:p>
            <a:pPr/>
            <a:r>
              <a:t>in-house songwriters hollanD-dozier-holland</a:t>
            </a:r>
          </a:p>
        </p:txBody>
      </p:sp>
      <p:sp>
        <p:nvSpPr>
          <p:cNvPr id="1498" name="Shape 1498"/>
          <p:cNvSpPr/>
          <p:nvPr>
            <p:ph type="body" sz="half" idx="1"/>
          </p:nvPr>
        </p:nvSpPr>
        <p:spPr>
          <a:xfrm>
            <a:off x="500508" y="1395015"/>
            <a:ext cx="4803181" cy="5080993"/>
          </a:xfrm>
          <a:prstGeom prst="rect">
            <a:avLst/>
          </a:prstGeom>
        </p:spPr>
        <p:txBody>
          <a:bodyPr/>
          <a:lstStyle/>
          <a:p>
            <a:pPr/>
            <a:r>
              <a:t>28 hits for the label,</a:t>
            </a:r>
          </a:p>
          <a:p>
            <a:pPr/>
            <a:r>
              <a:t>17 for the Supremes alone</a:t>
            </a:r>
          </a:p>
        </p:txBody>
      </p:sp>
      <p:grpSp>
        <p:nvGrpSpPr>
          <p:cNvPr id="1501" name="Group 1501" descr="A black-and-white photo of three men. The man in front is sitting at a piano and pointing toward a paper on a stand on the piano, the second is leaning on the piano, and the third is standing between them."/>
          <p:cNvGrpSpPr/>
          <p:nvPr/>
        </p:nvGrpSpPr>
        <p:grpSpPr>
          <a:xfrm>
            <a:off x="5357150" y="1196181"/>
            <a:ext cx="3175914" cy="2541875"/>
            <a:chOff x="0" y="0"/>
            <a:chExt cx="3175913" cy="2541874"/>
          </a:xfrm>
        </p:grpSpPr>
        <p:pic>
          <p:nvPicPr>
            <p:cNvPr id="1500" name="WHAT4_Photo06_04.jpg" descr="A black-and-white photo of three men. The man in front is sitting at a piano and pointing toward a paper on a stand on the piano, the second is leaning on the piano, and the third is standing between them.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25400"/>
              <a:ext cx="3074314" cy="24148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75914" cy="2541875"/>
            </a:xfrm>
            <a:prstGeom prst="rect">
              <a:avLst/>
            </a:prstGeom>
            <a:effectLst/>
          </p:spPr>
        </p:pic>
      </p:grpSp>
      <p:sp>
        <p:nvSpPr>
          <p:cNvPr id="1502" name="Shape 1502"/>
          <p:cNvSpPr/>
          <p:nvPr/>
        </p:nvSpPr>
        <p:spPr>
          <a:xfrm>
            <a:off x="444500" y="1374378"/>
            <a:ext cx="4915198" cy="5763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Heat Wave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How Sweet It Is (Being Loved By You)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Baby, I Need Your Loving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Can’t Help Myself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Reach Out, I’ll Be There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Standing In The Shadow Of Love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This Old Heart of Mine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Where Did Our Love Go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Baby Love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Come See About Me</a:t>
            </a:r>
          </a:p>
          <a:p>
            <a:pPr marL="286638" marR="0" indent="-286638" defTabSz="356362">
              <a:spcBef>
                <a:spcPts val="1000"/>
              </a:spcBef>
              <a:buSzPct val="75000"/>
              <a:buFont typeface="Zapf Dingbats"/>
              <a:buChar char="➤"/>
              <a:defRPr sz="1952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Stop, In The Name Of Love</a:t>
            </a:r>
          </a:p>
        </p:txBody>
      </p:sp>
      <p:sp>
        <p:nvSpPr>
          <p:cNvPr id="1503" name="Shape 1503"/>
          <p:cNvSpPr/>
          <p:nvPr/>
        </p:nvSpPr>
        <p:spPr>
          <a:xfrm>
            <a:off x="4724201" y="4051299"/>
            <a:ext cx="4049790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69900" marR="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2000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Back In His Arms Again</a:t>
            </a:r>
          </a:p>
          <a:p>
            <a:pPr marL="469900" marR="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2000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I Hear A Symphony</a:t>
            </a:r>
          </a:p>
          <a:p>
            <a:pPr marL="469900" marR="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2000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Can’t Hurry Love</a:t>
            </a:r>
          </a:p>
          <a:p>
            <a:pPr marL="469900" marR="0" indent="-469900" defTabSz="584200">
              <a:spcBef>
                <a:spcPts val="1800"/>
              </a:spcBef>
              <a:buSzPct val="75000"/>
              <a:buFont typeface="Zapf Dingbats"/>
              <a:buChar char="➤"/>
              <a:defRPr sz="2000"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You Keep Me Hangin’ 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2" grpId="3"/>
      <p:bldP build="whole" bldLvl="1" animBg="1" rev="0" advAuto="0" spid="1498" grpId="1"/>
      <p:bldP build="whole" bldLvl="1" animBg="1" rev="0" advAuto="0" spid="1503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Shape 1505"/>
          <p:cNvSpPr/>
          <p:nvPr>
            <p:ph type="body" sz="half" idx="1"/>
          </p:nvPr>
        </p:nvSpPr>
        <p:spPr>
          <a:xfrm>
            <a:off x="78042" y="2466256"/>
            <a:ext cx="4623626" cy="3501296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rebuchet MS"/>
              <a:buNone/>
              <a:defRPr sz="2500"/>
            </a:pPr>
            <a:r>
              <a:t>The Supremes were three black women from the projects put through Motown finishing school. A long road to success, from “</a:t>
            </a:r>
            <a:r>
              <a:t>Baby Love</a:t>
            </a:r>
            <a:r>
              <a:t>,” to the topical late 1960s “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Love Child</a:t>
            </a:r>
            <a:r>
              <a:t>”</a:t>
            </a:r>
          </a:p>
        </p:txBody>
      </p:sp>
      <p:grpSp>
        <p:nvGrpSpPr>
          <p:cNvPr id="1508" name="Group 1508"/>
          <p:cNvGrpSpPr/>
          <p:nvPr/>
        </p:nvGrpSpPr>
        <p:grpSpPr>
          <a:xfrm>
            <a:off x="558800" y="101600"/>
            <a:ext cx="3149601" cy="2159000"/>
            <a:chOff x="0" y="0"/>
            <a:chExt cx="3149600" cy="2159000"/>
          </a:xfrm>
        </p:grpSpPr>
        <p:pic>
          <p:nvPicPr>
            <p:cNvPr id="1507" name="supremes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3048001" cy="2057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49601" cy="2159000"/>
            </a:xfrm>
            <a:prstGeom prst="rect">
              <a:avLst/>
            </a:prstGeom>
            <a:effectLst/>
          </p:spPr>
        </p:pic>
      </p:grpSp>
      <p:pic>
        <p:nvPicPr>
          <p:cNvPr id="1509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7100" y="119062"/>
            <a:ext cx="3932238" cy="6619876"/>
          </a:xfrm>
          <a:prstGeom prst="rect">
            <a:avLst/>
          </a:prstGeom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Shape 1511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marR="0" indent="0" defTabSz="321468">
              <a:spcBef>
                <a:spcPts val="0"/>
              </a:spcBef>
              <a:buSzTx/>
              <a:buNone/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2" name="Shape 15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6657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  <a:tab pos="2705100" algn="l"/>
                <a:tab pos="3162300" algn="l"/>
                <a:tab pos="3619500" algn="l"/>
                <a:tab pos="4064000" algn="l"/>
                <a:tab pos="4521200" algn="l"/>
                <a:tab pos="4978400" algn="l"/>
                <a:tab pos="5422900" algn="l"/>
                <a:tab pos="5880100" algn="l"/>
                <a:tab pos="6324600" algn="l"/>
                <a:tab pos="6781800" algn="l"/>
                <a:tab pos="7239000" algn="l"/>
                <a:tab pos="7683500" algn="l"/>
                <a:tab pos="8140700" algn="l"/>
                <a:tab pos="8597900" algn="l"/>
                <a:tab pos="9042400" algn="l"/>
              </a:tabLst>
              <a:defRPr sz="3564"/>
            </a:lvl1pPr>
          </a:lstStyle>
          <a:p>
            <a:pPr/>
            <a:r>
              <a:t>Marvin Gaye (1934–1984)</a:t>
            </a:r>
          </a:p>
        </p:txBody>
      </p:sp>
      <p:sp>
        <p:nvSpPr>
          <p:cNvPr id="1513" name="Shape 1513"/>
          <p:cNvSpPr/>
          <p:nvPr>
            <p:ph type="body" idx="1"/>
          </p:nvPr>
        </p:nvSpPr>
        <p:spPr>
          <a:xfrm>
            <a:off x="600802" y="1572815"/>
            <a:ext cx="6735755" cy="4843952"/>
          </a:xfrm>
          <a:prstGeom prst="rect">
            <a:avLst/>
          </a:prstGeom>
        </p:spPr>
        <p:txBody>
          <a:bodyPr/>
          <a:lstStyle/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</a:pPr>
            <a:r>
              <a:t>Hired by Motown as drummer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</a:pPr>
            <a:r>
              <a:t>Then singer and arranger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</a:pPr>
            <a:r>
              <a:t>Had a successful duet career with Tammi Terrell until the latter’s illness forced her to retire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</a:pPr>
            <a:r>
              <a:t>Becomes biggest star of Motown label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</a:pPr>
            <a:r>
              <a:t>Songs in the Motown style, but sound a little closer to the soul found on other labels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</a:pPr>
            <a:r>
              <a:t>Later he breaks away from the Motown system and takes control of his production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</a:pPr>
            <a:r>
              <a:t>Killed by his father 1984</a:t>
            </a:r>
          </a:p>
        </p:txBody>
      </p:sp>
      <p:pic>
        <p:nvPicPr>
          <p:cNvPr id="1514" name="gayevin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2361" y="334300"/>
            <a:ext cx="2156231" cy="2339406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Shape 1516"/>
          <p:cNvSpPr/>
          <p:nvPr>
            <p:ph type="body" sz="half" idx="1"/>
          </p:nvPr>
        </p:nvSpPr>
        <p:spPr>
          <a:xfrm>
            <a:off x="685800" y="3454400"/>
            <a:ext cx="7772400" cy="298450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4073"/>
              </a:buClr>
              <a:buSzTx/>
              <a:buFont typeface="Trebuchet MS"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buClr>
                <a:srgbClr val="004073"/>
              </a:buClr>
              <a:buSzTx/>
              <a:buFont typeface="Trebuchet MS"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buClr>
                <a:srgbClr val="004073"/>
              </a:buClr>
              <a:buSzTx/>
              <a:buFont typeface="Trebuchet MS"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sz="2800"/>
              <a:t>The Funk Brothers maintained a high level of musicianship. Bass player James Jamerson revolutionized pop bass. </a:t>
            </a:r>
            <a:endParaRPr sz="2800"/>
          </a:p>
        </p:txBody>
      </p:sp>
      <p:grpSp>
        <p:nvGrpSpPr>
          <p:cNvPr id="1519" name="Group 1519"/>
          <p:cNvGrpSpPr/>
          <p:nvPr/>
        </p:nvGrpSpPr>
        <p:grpSpPr>
          <a:xfrm>
            <a:off x="1892300" y="304800"/>
            <a:ext cx="4998343" cy="3833813"/>
            <a:chOff x="0" y="0"/>
            <a:chExt cx="4998342" cy="3833812"/>
          </a:xfrm>
        </p:grpSpPr>
        <p:pic>
          <p:nvPicPr>
            <p:cNvPr id="1518" name="funkbros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4896743" cy="37322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98343" cy="383381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1" name="Group 1671"/>
          <p:cNvGrpSpPr/>
          <p:nvPr/>
        </p:nvGrpSpPr>
        <p:grpSpPr>
          <a:xfrm>
            <a:off x="3707" y="1422400"/>
            <a:ext cx="9143468" cy="5435600"/>
            <a:chOff x="0" y="0"/>
            <a:chExt cx="9143467" cy="5435600"/>
          </a:xfrm>
        </p:grpSpPr>
        <p:grpSp>
          <p:nvGrpSpPr>
            <p:cNvPr id="1534" name="Group 1534"/>
            <p:cNvGrpSpPr/>
            <p:nvPr/>
          </p:nvGrpSpPr>
          <p:grpSpPr>
            <a:xfrm>
              <a:off x="28042" y="0"/>
              <a:ext cx="9115426" cy="5435600"/>
              <a:chOff x="0" y="0"/>
              <a:chExt cx="9115425" cy="5435600"/>
            </a:xfrm>
          </p:grpSpPr>
          <p:sp>
            <p:nvSpPr>
              <p:cNvPr id="1521" name="Shape 1521"/>
              <p:cNvSpPr/>
              <p:nvPr/>
            </p:nvSpPr>
            <p:spPr>
              <a:xfrm>
                <a:off x="2189162" y="349250"/>
                <a:ext cx="4468813" cy="3349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90" y="870"/>
                    </a:moveTo>
                    <a:lnTo>
                      <a:pt x="4819" y="4484"/>
                    </a:lnTo>
                    <a:lnTo>
                      <a:pt x="506" y="4822"/>
                    </a:lnTo>
                    <a:lnTo>
                      <a:pt x="0" y="6419"/>
                    </a:lnTo>
                    <a:lnTo>
                      <a:pt x="2854" y="10503"/>
                    </a:lnTo>
                    <a:lnTo>
                      <a:pt x="4688" y="9234"/>
                    </a:lnTo>
                    <a:lnTo>
                      <a:pt x="7612" y="11107"/>
                    </a:lnTo>
                    <a:lnTo>
                      <a:pt x="8563" y="13707"/>
                    </a:lnTo>
                    <a:lnTo>
                      <a:pt x="8310" y="14844"/>
                    </a:lnTo>
                    <a:lnTo>
                      <a:pt x="8625" y="16983"/>
                    </a:lnTo>
                    <a:lnTo>
                      <a:pt x="8816" y="20464"/>
                    </a:lnTo>
                    <a:lnTo>
                      <a:pt x="11226" y="21600"/>
                    </a:lnTo>
                    <a:lnTo>
                      <a:pt x="12937" y="20730"/>
                    </a:lnTo>
                    <a:lnTo>
                      <a:pt x="12300" y="18191"/>
                    </a:lnTo>
                    <a:lnTo>
                      <a:pt x="15277" y="15918"/>
                    </a:lnTo>
                    <a:lnTo>
                      <a:pt x="17503" y="15785"/>
                    </a:lnTo>
                    <a:lnTo>
                      <a:pt x="18769" y="13912"/>
                    </a:lnTo>
                    <a:lnTo>
                      <a:pt x="18116" y="10247"/>
                    </a:lnTo>
                    <a:lnTo>
                      <a:pt x="19996" y="9142"/>
                    </a:lnTo>
                    <a:lnTo>
                      <a:pt x="21600" y="4648"/>
                    </a:lnTo>
                    <a:lnTo>
                      <a:pt x="19321" y="0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22" name="Shape 1522"/>
              <p:cNvSpPr/>
              <p:nvPr/>
            </p:nvSpPr>
            <p:spPr>
              <a:xfrm>
                <a:off x="1035050" y="349250"/>
                <a:ext cx="6296025" cy="375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750" y="593"/>
                    </a:moveTo>
                    <a:lnTo>
                      <a:pt x="6252" y="2392"/>
                    </a:lnTo>
                    <a:lnTo>
                      <a:pt x="5087" y="1972"/>
                    </a:lnTo>
                    <a:lnTo>
                      <a:pt x="2881" y="2867"/>
                    </a:lnTo>
                    <a:lnTo>
                      <a:pt x="948" y="2985"/>
                    </a:lnTo>
                    <a:lnTo>
                      <a:pt x="0" y="5733"/>
                    </a:lnTo>
                    <a:lnTo>
                      <a:pt x="496" y="6628"/>
                    </a:lnTo>
                    <a:lnTo>
                      <a:pt x="1258" y="5971"/>
                    </a:lnTo>
                    <a:lnTo>
                      <a:pt x="2342" y="6272"/>
                    </a:lnTo>
                    <a:lnTo>
                      <a:pt x="2745" y="7760"/>
                    </a:lnTo>
                    <a:lnTo>
                      <a:pt x="1890" y="9312"/>
                    </a:lnTo>
                    <a:lnTo>
                      <a:pt x="2881" y="10444"/>
                    </a:lnTo>
                    <a:lnTo>
                      <a:pt x="3959" y="10088"/>
                    </a:lnTo>
                    <a:lnTo>
                      <a:pt x="4907" y="11101"/>
                    </a:lnTo>
                    <a:lnTo>
                      <a:pt x="6841" y="11220"/>
                    </a:lnTo>
                    <a:lnTo>
                      <a:pt x="8774" y="13009"/>
                    </a:lnTo>
                    <a:lnTo>
                      <a:pt x="9226" y="15273"/>
                    </a:lnTo>
                    <a:lnTo>
                      <a:pt x="8818" y="19336"/>
                    </a:lnTo>
                    <a:lnTo>
                      <a:pt x="9226" y="20705"/>
                    </a:lnTo>
                    <a:lnTo>
                      <a:pt x="11611" y="20468"/>
                    </a:lnTo>
                    <a:lnTo>
                      <a:pt x="12467" y="21600"/>
                    </a:lnTo>
                    <a:lnTo>
                      <a:pt x="14128" y="18679"/>
                    </a:lnTo>
                    <a:lnTo>
                      <a:pt x="13817" y="16588"/>
                    </a:lnTo>
                    <a:lnTo>
                      <a:pt x="15348" y="15273"/>
                    </a:lnTo>
                    <a:lnTo>
                      <a:pt x="16426" y="15693"/>
                    </a:lnTo>
                    <a:lnTo>
                      <a:pt x="17864" y="14744"/>
                    </a:lnTo>
                    <a:lnTo>
                      <a:pt x="18545" y="10718"/>
                    </a:lnTo>
                    <a:lnTo>
                      <a:pt x="19841" y="8417"/>
                    </a:lnTo>
                    <a:lnTo>
                      <a:pt x="21600" y="8180"/>
                    </a:lnTo>
                    <a:lnTo>
                      <a:pt x="21284" y="6692"/>
                    </a:lnTo>
                    <a:lnTo>
                      <a:pt x="19982" y="5140"/>
                    </a:lnTo>
                    <a:lnTo>
                      <a:pt x="20789" y="1917"/>
                    </a:lnTo>
                    <a:lnTo>
                      <a:pt x="19552" y="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23" name="Shape 1523"/>
              <p:cNvSpPr/>
              <p:nvPr/>
            </p:nvSpPr>
            <p:spPr>
              <a:xfrm>
                <a:off x="0" y="274637"/>
                <a:ext cx="9099550" cy="493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" y="0"/>
                    </a:moveTo>
                    <a:lnTo>
                      <a:pt x="501" y="2280"/>
                    </a:lnTo>
                    <a:lnTo>
                      <a:pt x="0" y="4630"/>
                    </a:lnTo>
                    <a:lnTo>
                      <a:pt x="313" y="8488"/>
                    </a:lnTo>
                    <a:lnTo>
                      <a:pt x="1556" y="10532"/>
                    </a:lnTo>
                    <a:lnTo>
                      <a:pt x="3320" y="11818"/>
                    </a:lnTo>
                    <a:lnTo>
                      <a:pt x="5426" y="11478"/>
                    </a:lnTo>
                    <a:lnTo>
                      <a:pt x="6613" y="13487"/>
                    </a:lnTo>
                    <a:lnTo>
                      <a:pt x="6229" y="14780"/>
                    </a:lnTo>
                    <a:lnTo>
                      <a:pt x="4281" y="14891"/>
                    </a:lnTo>
                    <a:lnTo>
                      <a:pt x="3433" y="14050"/>
                    </a:lnTo>
                    <a:lnTo>
                      <a:pt x="2785" y="14891"/>
                    </a:lnTo>
                    <a:lnTo>
                      <a:pt x="3595" y="17547"/>
                    </a:lnTo>
                    <a:lnTo>
                      <a:pt x="3667" y="20196"/>
                    </a:lnTo>
                    <a:lnTo>
                      <a:pt x="5694" y="21600"/>
                    </a:lnTo>
                    <a:lnTo>
                      <a:pt x="6195" y="20314"/>
                    </a:lnTo>
                    <a:lnTo>
                      <a:pt x="7827" y="19445"/>
                    </a:lnTo>
                    <a:lnTo>
                      <a:pt x="9835" y="20592"/>
                    </a:lnTo>
                    <a:lnTo>
                      <a:pt x="12142" y="19549"/>
                    </a:lnTo>
                    <a:lnTo>
                      <a:pt x="12974" y="20314"/>
                    </a:lnTo>
                    <a:lnTo>
                      <a:pt x="14549" y="18409"/>
                    </a:lnTo>
                    <a:lnTo>
                      <a:pt x="15544" y="16066"/>
                    </a:lnTo>
                    <a:lnTo>
                      <a:pt x="16464" y="16115"/>
                    </a:lnTo>
                    <a:lnTo>
                      <a:pt x="17161" y="16998"/>
                    </a:lnTo>
                    <a:lnTo>
                      <a:pt x="18898" y="14891"/>
                    </a:lnTo>
                    <a:lnTo>
                      <a:pt x="20364" y="15190"/>
                    </a:lnTo>
                    <a:lnTo>
                      <a:pt x="21600" y="14384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352425" y="395287"/>
                <a:ext cx="8750300" cy="4381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0" y="0"/>
                    </a:moveTo>
                    <a:lnTo>
                      <a:pt x="0" y="2630"/>
                    </a:lnTo>
                    <a:lnTo>
                      <a:pt x="321" y="6425"/>
                    </a:lnTo>
                    <a:lnTo>
                      <a:pt x="952" y="6832"/>
                    </a:lnTo>
                    <a:lnTo>
                      <a:pt x="1854" y="8507"/>
                    </a:lnTo>
                    <a:lnTo>
                      <a:pt x="2183" y="11277"/>
                    </a:lnTo>
                    <a:lnTo>
                      <a:pt x="3288" y="11731"/>
                    </a:lnTo>
                    <a:lnTo>
                      <a:pt x="4930" y="10557"/>
                    </a:lnTo>
                    <a:lnTo>
                      <a:pt x="5122" y="11684"/>
                    </a:lnTo>
                    <a:lnTo>
                      <a:pt x="6352" y="11841"/>
                    </a:lnTo>
                    <a:lnTo>
                      <a:pt x="7297" y="14596"/>
                    </a:lnTo>
                    <a:lnTo>
                      <a:pt x="6536" y="16951"/>
                    </a:lnTo>
                    <a:lnTo>
                      <a:pt x="5126" y="17350"/>
                    </a:lnTo>
                    <a:lnTo>
                      <a:pt x="3887" y="16998"/>
                    </a:lnTo>
                    <a:lnTo>
                      <a:pt x="3539" y="17562"/>
                    </a:lnTo>
                    <a:lnTo>
                      <a:pt x="3950" y="18900"/>
                    </a:lnTo>
                    <a:lnTo>
                      <a:pt x="3887" y="19863"/>
                    </a:lnTo>
                    <a:lnTo>
                      <a:pt x="4456" y="21600"/>
                    </a:lnTo>
                    <a:lnTo>
                      <a:pt x="6509" y="20528"/>
                    </a:lnTo>
                    <a:lnTo>
                      <a:pt x="6760" y="19503"/>
                    </a:lnTo>
                    <a:lnTo>
                      <a:pt x="7426" y="19964"/>
                    </a:lnTo>
                    <a:lnTo>
                      <a:pt x="9162" y="19158"/>
                    </a:lnTo>
                    <a:lnTo>
                      <a:pt x="9573" y="21240"/>
                    </a:lnTo>
                    <a:lnTo>
                      <a:pt x="11247" y="19886"/>
                    </a:lnTo>
                    <a:lnTo>
                      <a:pt x="12791" y="20277"/>
                    </a:lnTo>
                    <a:lnTo>
                      <a:pt x="13802" y="18994"/>
                    </a:lnTo>
                    <a:lnTo>
                      <a:pt x="14084" y="16286"/>
                    </a:lnTo>
                    <a:lnTo>
                      <a:pt x="15726" y="16333"/>
                    </a:lnTo>
                    <a:lnTo>
                      <a:pt x="15949" y="15057"/>
                    </a:lnTo>
                    <a:lnTo>
                      <a:pt x="16611" y="15112"/>
                    </a:lnTo>
                    <a:lnTo>
                      <a:pt x="17497" y="16388"/>
                    </a:lnTo>
                    <a:lnTo>
                      <a:pt x="18951" y="14197"/>
                    </a:lnTo>
                    <a:lnTo>
                      <a:pt x="20475" y="13970"/>
                    </a:lnTo>
                    <a:lnTo>
                      <a:pt x="21032" y="12295"/>
                    </a:lnTo>
                    <a:lnTo>
                      <a:pt x="21600" y="12404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7651750" y="139700"/>
                <a:ext cx="1254125" cy="1887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01" y="0"/>
                    </a:moveTo>
                    <a:lnTo>
                      <a:pt x="5742" y="4233"/>
                    </a:lnTo>
                    <a:lnTo>
                      <a:pt x="4347" y="11681"/>
                    </a:lnTo>
                    <a:lnTo>
                      <a:pt x="12413" y="14006"/>
                    </a:lnTo>
                    <a:lnTo>
                      <a:pt x="16542" y="19002"/>
                    </a:lnTo>
                    <a:lnTo>
                      <a:pt x="21600" y="21600"/>
                    </a:lnTo>
                    <a:lnTo>
                      <a:pt x="14765" y="20183"/>
                    </a:lnTo>
                    <a:lnTo>
                      <a:pt x="9925" y="16041"/>
                    </a:lnTo>
                    <a:lnTo>
                      <a:pt x="3801" y="15478"/>
                    </a:lnTo>
                    <a:lnTo>
                      <a:pt x="0" y="9065"/>
                    </a:lnTo>
                    <a:lnTo>
                      <a:pt x="1312" y="3797"/>
                    </a:lnTo>
                  </a:path>
                </a:pathLst>
              </a:custGeom>
              <a:noFill/>
              <a:ln w="1524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8180387" y="0"/>
                <a:ext cx="919163" cy="1773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775" y="6343"/>
                    </a:lnTo>
                    <a:lnTo>
                      <a:pt x="336" y="12743"/>
                    </a:lnTo>
                    <a:lnTo>
                      <a:pt x="1492" y="14755"/>
                    </a:lnTo>
                    <a:lnTo>
                      <a:pt x="8730" y="14290"/>
                    </a:lnTo>
                    <a:lnTo>
                      <a:pt x="12833" y="20401"/>
                    </a:lnTo>
                    <a:lnTo>
                      <a:pt x="21600" y="21600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5192712" y="114300"/>
                <a:ext cx="3922713" cy="380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73" y="0"/>
                    </a:moveTo>
                    <a:lnTo>
                      <a:pt x="10306" y="2028"/>
                    </a:lnTo>
                    <a:lnTo>
                      <a:pt x="12177" y="3056"/>
                    </a:lnTo>
                    <a:lnTo>
                      <a:pt x="12273" y="4940"/>
                    </a:lnTo>
                    <a:lnTo>
                      <a:pt x="11731" y="6599"/>
                    </a:lnTo>
                    <a:lnTo>
                      <a:pt x="12535" y="8339"/>
                    </a:lnTo>
                    <a:lnTo>
                      <a:pt x="12719" y="9998"/>
                    </a:lnTo>
                    <a:lnTo>
                      <a:pt x="11460" y="10295"/>
                    </a:lnTo>
                    <a:lnTo>
                      <a:pt x="8095" y="12477"/>
                    </a:lnTo>
                    <a:lnTo>
                      <a:pt x="8523" y="13126"/>
                    </a:lnTo>
                    <a:lnTo>
                      <a:pt x="8357" y="14640"/>
                    </a:lnTo>
                    <a:lnTo>
                      <a:pt x="6836" y="16380"/>
                    </a:lnTo>
                    <a:lnTo>
                      <a:pt x="4712" y="17832"/>
                    </a:lnTo>
                    <a:lnTo>
                      <a:pt x="1329" y="18264"/>
                    </a:lnTo>
                    <a:lnTo>
                      <a:pt x="166" y="20293"/>
                    </a:lnTo>
                    <a:lnTo>
                      <a:pt x="0" y="21600"/>
                    </a:lnTo>
                    <a:lnTo>
                      <a:pt x="1862" y="19644"/>
                    </a:lnTo>
                    <a:lnTo>
                      <a:pt x="5498" y="18841"/>
                    </a:lnTo>
                    <a:lnTo>
                      <a:pt x="7815" y="17183"/>
                    </a:lnTo>
                    <a:lnTo>
                      <a:pt x="10752" y="17904"/>
                    </a:lnTo>
                    <a:lnTo>
                      <a:pt x="14581" y="17183"/>
                    </a:lnTo>
                    <a:lnTo>
                      <a:pt x="17334" y="15731"/>
                    </a:lnTo>
                    <a:lnTo>
                      <a:pt x="17605" y="14424"/>
                    </a:lnTo>
                    <a:lnTo>
                      <a:pt x="19555" y="13486"/>
                    </a:lnTo>
                    <a:lnTo>
                      <a:pt x="20621" y="13991"/>
                    </a:lnTo>
                    <a:lnTo>
                      <a:pt x="21600" y="13333"/>
                    </a:lnTo>
                  </a:path>
                </a:pathLst>
              </a:custGeom>
              <a:noFill/>
              <a:ln w="1651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3724275" y="271462"/>
                <a:ext cx="2220913" cy="2141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73" y="2482"/>
                    </a:moveTo>
                    <a:lnTo>
                      <a:pt x="6500" y="2482"/>
                    </a:lnTo>
                    <a:lnTo>
                      <a:pt x="3165" y="8118"/>
                    </a:lnTo>
                    <a:lnTo>
                      <a:pt x="0" y="10776"/>
                    </a:lnTo>
                    <a:lnTo>
                      <a:pt x="7519" y="12537"/>
                    </a:lnTo>
                    <a:lnTo>
                      <a:pt x="6562" y="16156"/>
                    </a:lnTo>
                    <a:lnTo>
                      <a:pt x="9526" y="17389"/>
                    </a:lnTo>
                    <a:lnTo>
                      <a:pt x="7689" y="21600"/>
                    </a:lnTo>
                    <a:lnTo>
                      <a:pt x="14837" y="16572"/>
                    </a:lnTo>
                    <a:lnTo>
                      <a:pt x="14297" y="12425"/>
                    </a:lnTo>
                    <a:lnTo>
                      <a:pt x="18234" y="11993"/>
                    </a:lnTo>
                    <a:lnTo>
                      <a:pt x="21600" y="9623"/>
                    </a:lnTo>
                    <a:lnTo>
                      <a:pt x="20303" y="6661"/>
                    </a:lnTo>
                    <a:lnTo>
                      <a:pt x="20705" y="3138"/>
                    </a:lnTo>
                    <a:lnTo>
                      <a:pt x="18080" y="2626"/>
                    </a:lnTo>
                    <a:lnTo>
                      <a:pt x="14328" y="0"/>
                    </a:lnTo>
                    <a:lnTo>
                      <a:pt x="9573" y="2482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6754812" y="1801812"/>
                <a:ext cx="1993901" cy="1285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65" y="4880"/>
                    </a:moveTo>
                    <a:lnTo>
                      <a:pt x="13070" y="880"/>
                    </a:lnTo>
                    <a:lnTo>
                      <a:pt x="15203" y="0"/>
                    </a:lnTo>
                    <a:lnTo>
                      <a:pt x="16905" y="2080"/>
                    </a:lnTo>
                    <a:lnTo>
                      <a:pt x="18608" y="6613"/>
                    </a:lnTo>
                    <a:lnTo>
                      <a:pt x="21600" y="6107"/>
                    </a:lnTo>
                    <a:lnTo>
                      <a:pt x="21462" y="9573"/>
                    </a:lnTo>
                    <a:lnTo>
                      <a:pt x="17473" y="11493"/>
                    </a:lnTo>
                    <a:lnTo>
                      <a:pt x="15117" y="11120"/>
                    </a:lnTo>
                    <a:lnTo>
                      <a:pt x="12365" y="12827"/>
                    </a:lnTo>
                    <a:lnTo>
                      <a:pt x="10164" y="16880"/>
                    </a:lnTo>
                    <a:lnTo>
                      <a:pt x="7275" y="14320"/>
                    </a:lnTo>
                    <a:lnTo>
                      <a:pt x="4403" y="21600"/>
                    </a:lnTo>
                    <a:lnTo>
                      <a:pt x="1135" y="20373"/>
                    </a:lnTo>
                    <a:lnTo>
                      <a:pt x="0" y="16027"/>
                    </a:lnTo>
                    <a:lnTo>
                      <a:pt x="2700" y="12880"/>
                    </a:lnTo>
                    <a:lnTo>
                      <a:pt x="4265" y="7493"/>
                    </a:lnTo>
                    <a:lnTo>
                      <a:pt x="7532" y="4000"/>
                    </a:lnTo>
                    <a:lnTo>
                      <a:pt x="12365" y="504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4594225" y="4095750"/>
                <a:ext cx="4521200" cy="1250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24" y="439"/>
                    </a:moveTo>
                    <a:lnTo>
                      <a:pt x="18908" y="0"/>
                    </a:lnTo>
                    <a:lnTo>
                      <a:pt x="17277" y="2220"/>
                    </a:lnTo>
                    <a:lnTo>
                      <a:pt x="14683" y="1206"/>
                    </a:lnTo>
                    <a:lnTo>
                      <a:pt x="13189" y="9704"/>
                    </a:lnTo>
                    <a:lnTo>
                      <a:pt x="12135" y="5811"/>
                    </a:lnTo>
                    <a:lnTo>
                      <a:pt x="10254" y="8443"/>
                    </a:lnTo>
                    <a:lnTo>
                      <a:pt x="10959" y="14117"/>
                    </a:lnTo>
                    <a:lnTo>
                      <a:pt x="8130" y="11293"/>
                    </a:lnTo>
                    <a:lnTo>
                      <a:pt x="6735" y="14802"/>
                    </a:lnTo>
                    <a:lnTo>
                      <a:pt x="0" y="18091"/>
                    </a:lnTo>
                    <a:lnTo>
                      <a:pt x="2184" y="21600"/>
                    </a:lnTo>
                    <a:lnTo>
                      <a:pt x="7888" y="18530"/>
                    </a:lnTo>
                    <a:lnTo>
                      <a:pt x="9647" y="20504"/>
                    </a:lnTo>
                    <a:lnTo>
                      <a:pt x="15897" y="18941"/>
                    </a:lnTo>
                    <a:lnTo>
                      <a:pt x="17596" y="20504"/>
                    </a:lnTo>
                    <a:lnTo>
                      <a:pt x="18627" y="16337"/>
                    </a:lnTo>
                    <a:lnTo>
                      <a:pt x="20569" y="19626"/>
                    </a:lnTo>
                    <a:lnTo>
                      <a:pt x="20599" y="9292"/>
                    </a:lnTo>
                    <a:lnTo>
                      <a:pt x="21600" y="7072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31" name="Shape 1531"/>
              <p:cNvSpPr/>
              <p:nvPr/>
            </p:nvSpPr>
            <p:spPr>
              <a:xfrm>
                <a:off x="8609012" y="41275"/>
                <a:ext cx="506413" cy="1355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77" y="7917"/>
                    </a:lnTo>
                    <a:lnTo>
                      <a:pt x="7177" y="16036"/>
                    </a:lnTo>
                    <a:lnTo>
                      <a:pt x="18147" y="21600"/>
                    </a:lnTo>
                    <a:lnTo>
                      <a:pt x="18824" y="14594"/>
                    </a:lnTo>
                    <a:lnTo>
                      <a:pt x="16115" y="10117"/>
                    </a:lnTo>
                    <a:lnTo>
                      <a:pt x="21600" y="6070"/>
                    </a:lnTo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32" name="Shape 1532"/>
              <p:cNvSpPr/>
              <p:nvPr/>
            </p:nvSpPr>
            <p:spPr>
              <a:xfrm>
                <a:off x="7832725" y="4241800"/>
                <a:ext cx="1025525" cy="622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52" y="0"/>
                    </a:moveTo>
                    <a:lnTo>
                      <a:pt x="10700" y="3361"/>
                    </a:lnTo>
                    <a:lnTo>
                      <a:pt x="7958" y="6006"/>
                    </a:lnTo>
                    <a:lnTo>
                      <a:pt x="4815" y="11902"/>
                    </a:lnTo>
                    <a:lnTo>
                      <a:pt x="0" y="21600"/>
                    </a:lnTo>
                    <a:lnTo>
                      <a:pt x="12037" y="14492"/>
                    </a:lnTo>
                    <a:lnTo>
                      <a:pt x="14445" y="10029"/>
                    </a:lnTo>
                    <a:lnTo>
                      <a:pt x="21600" y="7824"/>
                    </a:lnTo>
                    <a:lnTo>
                      <a:pt x="16852" y="0"/>
                    </a:lnTo>
                    <a:close/>
                  </a:path>
                </a:pathLst>
              </a:custGeom>
              <a:noFill/>
              <a:ln w="17780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33" name="Shape 1533"/>
              <p:cNvSpPr/>
              <p:nvPr/>
            </p:nvSpPr>
            <p:spPr>
              <a:xfrm>
                <a:off x="47625" y="2387600"/>
                <a:ext cx="4343400" cy="304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58" y="3780"/>
                    </a:lnTo>
                    <a:lnTo>
                      <a:pt x="3032" y="4320"/>
                    </a:lnTo>
                    <a:lnTo>
                      <a:pt x="4547" y="8100"/>
                    </a:lnTo>
                    <a:lnTo>
                      <a:pt x="4168" y="10800"/>
                    </a:lnTo>
                    <a:lnTo>
                      <a:pt x="5305" y="12420"/>
                    </a:lnTo>
                    <a:lnTo>
                      <a:pt x="4547" y="15660"/>
                    </a:lnTo>
                    <a:lnTo>
                      <a:pt x="4926" y="18360"/>
                    </a:lnTo>
                    <a:lnTo>
                      <a:pt x="11747" y="21060"/>
                    </a:lnTo>
                    <a:lnTo>
                      <a:pt x="13263" y="19440"/>
                    </a:lnTo>
                    <a:lnTo>
                      <a:pt x="17432" y="19440"/>
                    </a:lnTo>
                    <a:lnTo>
                      <a:pt x="18189" y="18360"/>
                    </a:lnTo>
                    <a:lnTo>
                      <a:pt x="21600" y="21060"/>
                    </a:lnTo>
                    <a:lnTo>
                      <a:pt x="20842" y="21600"/>
                    </a:lnTo>
                    <a:lnTo>
                      <a:pt x="18189" y="20520"/>
                    </a:lnTo>
                    <a:lnTo>
                      <a:pt x="17053" y="21060"/>
                    </a:lnTo>
                    <a:lnTo>
                      <a:pt x="12884" y="21600"/>
                    </a:lnTo>
                    <a:lnTo>
                      <a:pt x="11368" y="21600"/>
                    </a:lnTo>
                    <a:lnTo>
                      <a:pt x="3789" y="20520"/>
                    </a:lnTo>
                    <a:lnTo>
                      <a:pt x="1516" y="21060"/>
                    </a:lnTo>
                    <a:lnTo>
                      <a:pt x="758" y="18900"/>
                    </a:lnTo>
                    <a:lnTo>
                      <a:pt x="2274" y="16200"/>
                    </a:lnTo>
                    <a:lnTo>
                      <a:pt x="2653" y="12420"/>
                    </a:lnTo>
                    <a:lnTo>
                      <a:pt x="1137" y="9720"/>
                    </a:lnTo>
                    <a:lnTo>
                      <a:pt x="1895" y="7020"/>
                    </a:lnTo>
                    <a:lnTo>
                      <a:pt x="379" y="594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6E717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  <p:grpSp>
          <p:nvGrpSpPr>
            <p:cNvPr id="1670" name="Group 1670"/>
            <p:cNvGrpSpPr/>
            <p:nvPr/>
          </p:nvGrpSpPr>
          <p:grpSpPr>
            <a:xfrm>
              <a:off x="0" y="2217622"/>
              <a:ext cx="2193573" cy="2694914"/>
              <a:chOff x="0" y="0"/>
              <a:chExt cx="2193572" cy="2694913"/>
            </a:xfrm>
          </p:grpSpPr>
          <p:sp>
            <p:nvSpPr>
              <p:cNvPr id="1535" name="Shape 1535"/>
              <p:cNvSpPr/>
              <p:nvPr/>
            </p:nvSpPr>
            <p:spPr>
              <a:xfrm rot="6780000">
                <a:off x="95230" y="25235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36" name="Shape 1536"/>
              <p:cNvSpPr/>
              <p:nvPr/>
            </p:nvSpPr>
            <p:spPr>
              <a:xfrm rot="6780000">
                <a:off x="49193" y="251876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37" name="Shape 1537"/>
              <p:cNvSpPr/>
              <p:nvPr/>
            </p:nvSpPr>
            <p:spPr>
              <a:xfrm rot="6780000">
                <a:off x="6330" y="251082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38" name="Shape 1538"/>
              <p:cNvSpPr/>
              <p:nvPr/>
            </p:nvSpPr>
            <p:spPr>
              <a:xfrm rot="6000000">
                <a:off x="328874" y="2525034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39" name="Shape 1539"/>
              <p:cNvSpPr/>
              <p:nvPr/>
            </p:nvSpPr>
            <p:spPr>
              <a:xfrm rot="6000000">
                <a:off x="286012" y="253297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0" name="Shape 1540"/>
              <p:cNvSpPr/>
              <p:nvPr/>
            </p:nvSpPr>
            <p:spPr>
              <a:xfrm rot="6240000">
                <a:off x="238236" y="253139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1" name="Shape 1541"/>
              <p:cNvSpPr/>
              <p:nvPr/>
            </p:nvSpPr>
            <p:spPr>
              <a:xfrm rot="6240000">
                <a:off x="192377" y="2528206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2" name="Shape 1542"/>
              <p:cNvSpPr/>
              <p:nvPr/>
            </p:nvSpPr>
            <p:spPr>
              <a:xfrm rot="5400000">
                <a:off x="573041" y="250116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3" name="Shape 1543"/>
              <p:cNvSpPr/>
              <p:nvPr/>
            </p:nvSpPr>
            <p:spPr>
              <a:xfrm rot="5400000">
                <a:off x="523829" y="2505931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4" name="Shape 1544"/>
              <p:cNvSpPr/>
              <p:nvPr/>
            </p:nvSpPr>
            <p:spPr>
              <a:xfrm rot="5580000">
                <a:off x="476460" y="251391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5" name="Shape 1545"/>
              <p:cNvSpPr/>
              <p:nvPr/>
            </p:nvSpPr>
            <p:spPr>
              <a:xfrm rot="5760000">
                <a:off x="426059" y="2521884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6" name="Shape 1546"/>
              <p:cNvSpPr/>
              <p:nvPr/>
            </p:nvSpPr>
            <p:spPr>
              <a:xfrm rot="4740000">
                <a:off x="815899" y="2437724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7" name="Shape 1547"/>
              <p:cNvSpPr/>
              <p:nvPr/>
            </p:nvSpPr>
            <p:spPr>
              <a:xfrm rot="4920000">
                <a:off x="768680" y="2445662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8" name="Shape 1548"/>
              <p:cNvSpPr/>
              <p:nvPr/>
            </p:nvSpPr>
            <p:spPr>
              <a:xfrm rot="4920000">
                <a:off x="721055" y="2467887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49" name="Shape 1549"/>
              <p:cNvSpPr/>
              <p:nvPr/>
            </p:nvSpPr>
            <p:spPr>
              <a:xfrm rot="5040000">
                <a:off x="673380" y="247264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0" name="Shape 1550"/>
              <p:cNvSpPr/>
              <p:nvPr/>
            </p:nvSpPr>
            <p:spPr>
              <a:xfrm rot="3840000">
                <a:off x="1050912" y="233145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1" name="Shape 1551"/>
              <p:cNvSpPr/>
              <p:nvPr/>
            </p:nvSpPr>
            <p:spPr>
              <a:xfrm rot="3840000">
                <a:off x="1003287" y="2360025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2" name="Shape 1552"/>
              <p:cNvSpPr/>
              <p:nvPr/>
            </p:nvSpPr>
            <p:spPr>
              <a:xfrm rot="4080000">
                <a:off x="957825" y="2377328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3" name="Shape 1553"/>
              <p:cNvSpPr/>
              <p:nvPr/>
            </p:nvSpPr>
            <p:spPr>
              <a:xfrm rot="4320000">
                <a:off x="909967" y="239802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4" name="Shape 1554"/>
              <p:cNvSpPr/>
              <p:nvPr/>
            </p:nvSpPr>
            <p:spPr>
              <a:xfrm rot="3360000">
                <a:off x="1265583" y="22059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5" name="Shape 1555"/>
              <p:cNvSpPr/>
              <p:nvPr/>
            </p:nvSpPr>
            <p:spPr>
              <a:xfrm rot="3360000">
                <a:off x="1222720" y="223130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6" name="Shape 1556"/>
              <p:cNvSpPr/>
              <p:nvPr/>
            </p:nvSpPr>
            <p:spPr>
              <a:xfrm rot="3360000">
                <a:off x="1179858" y="225987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7" name="Shape 1557"/>
              <p:cNvSpPr/>
              <p:nvPr/>
            </p:nvSpPr>
            <p:spPr>
              <a:xfrm rot="3840000">
                <a:off x="1135050" y="22870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8" name="Shape 1558"/>
              <p:cNvSpPr/>
              <p:nvPr/>
            </p:nvSpPr>
            <p:spPr>
              <a:xfrm rot="2280000">
                <a:off x="1461725" y="2054099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59" name="Shape 1559"/>
              <p:cNvSpPr/>
              <p:nvPr/>
            </p:nvSpPr>
            <p:spPr>
              <a:xfrm rot="2280000">
                <a:off x="1423625" y="20842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0" name="Shape 1560"/>
              <p:cNvSpPr/>
              <p:nvPr/>
            </p:nvSpPr>
            <p:spPr>
              <a:xfrm rot="2700000">
                <a:off x="1387806" y="211538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1" name="Shape 1561"/>
              <p:cNvSpPr/>
              <p:nvPr/>
            </p:nvSpPr>
            <p:spPr>
              <a:xfrm rot="2700000">
                <a:off x="1346524" y="2143971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2" name="Shape 1562"/>
              <p:cNvSpPr/>
              <p:nvPr/>
            </p:nvSpPr>
            <p:spPr>
              <a:xfrm rot="1500000">
                <a:off x="1626765" y="18730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3" name="Shape 1563"/>
              <p:cNvSpPr/>
              <p:nvPr/>
            </p:nvSpPr>
            <p:spPr>
              <a:xfrm rot="1500000">
                <a:off x="1598190" y="19111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4" name="Shape 1564"/>
              <p:cNvSpPr/>
              <p:nvPr/>
            </p:nvSpPr>
            <p:spPr>
              <a:xfrm rot="1800000">
                <a:off x="1567851" y="194653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5" name="Shape 1565"/>
              <p:cNvSpPr/>
              <p:nvPr/>
            </p:nvSpPr>
            <p:spPr>
              <a:xfrm rot="1800000">
                <a:off x="1534513" y="1986225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6" name="Shape 1566"/>
              <p:cNvSpPr/>
              <p:nvPr/>
            </p:nvSpPr>
            <p:spPr>
              <a:xfrm rot="840000">
                <a:off x="1763182" y="1686014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7" name="Shape 1567"/>
              <p:cNvSpPr/>
              <p:nvPr/>
            </p:nvSpPr>
            <p:spPr>
              <a:xfrm rot="840000">
                <a:off x="1742544" y="1722528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8" name="Shape 1568"/>
              <p:cNvSpPr/>
              <p:nvPr/>
            </p:nvSpPr>
            <p:spPr>
              <a:xfrm rot="1320000">
                <a:off x="1720279" y="176398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69" name="Shape 1569"/>
              <p:cNvSpPr/>
              <p:nvPr/>
            </p:nvSpPr>
            <p:spPr>
              <a:xfrm rot="1320000">
                <a:off x="1685354" y="1797320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0" name="Shape 1570"/>
              <p:cNvSpPr/>
              <p:nvPr/>
            </p:nvSpPr>
            <p:spPr>
              <a:xfrm rot="480000">
                <a:off x="1856844" y="147984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1" name="Shape 1571"/>
              <p:cNvSpPr/>
              <p:nvPr/>
            </p:nvSpPr>
            <p:spPr>
              <a:xfrm rot="540000">
                <a:off x="1840972" y="1518994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2" name="Shape 1572"/>
              <p:cNvSpPr/>
              <p:nvPr/>
            </p:nvSpPr>
            <p:spPr>
              <a:xfrm rot="720000">
                <a:off x="1828284" y="1560378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3" name="Shape 1573"/>
              <p:cNvSpPr/>
              <p:nvPr/>
            </p:nvSpPr>
            <p:spPr>
              <a:xfrm rot="720000">
                <a:off x="1807642" y="1604847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4" name="Shape 1574"/>
              <p:cNvSpPr/>
              <p:nvPr/>
            </p:nvSpPr>
            <p:spPr>
              <a:xfrm rot="21300000">
                <a:off x="1918761" y="12749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5" name="Shape 1575"/>
              <p:cNvSpPr/>
              <p:nvPr/>
            </p:nvSpPr>
            <p:spPr>
              <a:xfrm>
                <a:off x="1902879" y="1316152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6" name="Shape 1576"/>
              <p:cNvSpPr/>
              <p:nvPr/>
            </p:nvSpPr>
            <p:spPr>
              <a:xfrm>
                <a:off x="1901292" y="1355840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7" name="Shape 1577"/>
              <p:cNvSpPr/>
              <p:nvPr/>
            </p:nvSpPr>
            <p:spPr>
              <a:xfrm rot="240000">
                <a:off x="1883869" y="1397592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8" name="Shape 1578"/>
              <p:cNvSpPr/>
              <p:nvPr/>
            </p:nvSpPr>
            <p:spPr>
              <a:xfrm rot="20940000">
                <a:off x="1931480" y="1066491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79" name="Shape 1579"/>
              <p:cNvSpPr/>
              <p:nvPr/>
            </p:nvSpPr>
            <p:spPr>
              <a:xfrm rot="21120000">
                <a:off x="1933042" y="11081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0" name="Shape 1580"/>
              <p:cNvSpPr/>
              <p:nvPr/>
            </p:nvSpPr>
            <p:spPr>
              <a:xfrm rot="21120000">
                <a:off x="1933042" y="114628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1" name="Shape 1581"/>
              <p:cNvSpPr/>
              <p:nvPr/>
            </p:nvSpPr>
            <p:spPr>
              <a:xfrm rot="21300000">
                <a:off x="1931490" y="118810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2" name="Shape 1582"/>
              <p:cNvSpPr/>
              <p:nvPr/>
            </p:nvSpPr>
            <p:spPr>
              <a:xfrm rot="20460000">
                <a:off x="1912375" y="87337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3" name="Shape 1583"/>
              <p:cNvSpPr/>
              <p:nvPr/>
            </p:nvSpPr>
            <p:spPr>
              <a:xfrm rot="20640000">
                <a:off x="1921955" y="9064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4" name="Shape 1584"/>
              <p:cNvSpPr/>
              <p:nvPr/>
            </p:nvSpPr>
            <p:spPr>
              <a:xfrm rot="20640000">
                <a:off x="1926718" y="94450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5" name="Shape 1585"/>
              <p:cNvSpPr/>
              <p:nvPr/>
            </p:nvSpPr>
            <p:spPr>
              <a:xfrm rot="20820000">
                <a:off x="1931503" y="98704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6" name="Shape 1586"/>
              <p:cNvSpPr/>
              <p:nvPr/>
            </p:nvSpPr>
            <p:spPr>
              <a:xfrm rot="20040000">
                <a:off x="1845630" y="689358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7" name="Shape 1587"/>
              <p:cNvSpPr/>
              <p:nvPr/>
            </p:nvSpPr>
            <p:spPr>
              <a:xfrm rot="20280000">
                <a:off x="1863300" y="728397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8" name="Shape 1588"/>
              <p:cNvSpPr/>
              <p:nvPr/>
            </p:nvSpPr>
            <p:spPr>
              <a:xfrm rot="20280000">
                <a:off x="1876000" y="76490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89" name="Shape 1589"/>
              <p:cNvSpPr/>
              <p:nvPr/>
            </p:nvSpPr>
            <p:spPr>
              <a:xfrm rot="20280000">
                <a:off x="1891875" y="796659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0" name="Shape 1590"/>
              <p:cNvSpPr/>
              <p:nvPr/>
            </p:nvSpPr>
            <p:spPr>
              <a:xfrm rot="19680000">
                <a:off x="1744201" y="53179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1" name="Shape 1591"/>
              <p:cNvSpPr/>
              <p:nvPr/>
            </p:nvSpPr>
            <p:spPr>
              <a:xfrm rot="19740000">
                <a:off x="1764643" y="55916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2" name="Shape 1592"/>
              <p:cNvSpPr/>
              <p:nvPr/>
            </p:nvSpPr>
            <p:spPr>
              <a:xfrm rot="19860000">
                <a:off x="1788669" y="593642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3" name="Shape 1593"/>
              <p:cNvSpPr/>
              <p:nvPr/>
            </p:nvSpPr>
            <p:spPr>
              <a:xfrm rot="19860000">
                <a:off x="1809306" y="62063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4" name="Shape 1594"/>
              <p:cNvSpPr/>
              <p:nvPr/>
            </p:nvSpPr>
            <p:spPr>
              <a:xfrm rot="19140000">
                <a:off x="1606091" y="38896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5" name="Shape 1595"/>
              <p:cNvSpPr/>
              <p:nvPr/>
            </p:nvSpPr>
            <p:spPr>
              <a:xfrm rot="19140000">
                <a:off x="1639428" y="41912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6" name="Shape 1596"/>
              <p:cNvSpPr/>
              <p:nvPr/>
            </p:nvSpPr>
            <p:spPr>
              <a:xfrm rot="19140000">
                <a:off x="1663241" y="446114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7" name="Shape 1597"/>
              <p:cNvSpPr/>
              <p:nvPr/>
            </p:nvSpPr>
            <p:spPr>
              <a:xfrm rot="19260000">
                <a:off x="1691771" y="471563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8" name="Shape 1598"/>
              <p:cNvSpPr/>
              <p:nvPr/>
            </p:nvSpPr>
            <p:spPr>
              <a:xfrm>
                <a:off x="767817" y="428740"/>
                <a:ext cx="285751" cy="239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599"/>
                    </a:moveTo>
                    <a:lnTo>
                      <a:pt x="3360" y="21028"/>
                    </a:lnTo>
                    <a:lnTo>
                      <a:pt x="7680" y="6580"/>
                    </a:lnTo>
                    <a:lnTo>
                      <a:pt x="11280" y="21600"/>
                    </a:lnTo>
                    <a:lnTo>
                      <a:pt x="15480" y="21600"/>
                    </a:lnTo>
                    <a:lnTo>
                      <a:pt x="21600" y="1287"/>
                    </a:lnTo>
                    <a:lnTo>
                      <a:pt x="17760" y="1430"/>
                    </a:lnTo>
                    <a:lnTo>
                      <a:pt x="13440" y="16021"/>
                    </a:lnTo>
                    <a:lnTo>
                      <a:pt x="9480" y="0"/>
                    </a:lnTo>
                    <a:lnTo>
                      <a:pt x="5760" y="0"/>
                    </a:lnTo>
                    <a:lnTo>
                      <a:pt x="0" y="2059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599" name="Shape 1599"/>
              <p:cNvSpPr/>
              <p:nvPr/>
            </p:nvSpPr>
            <p:spPr>
              <a:xfrm rot="6600000">
                <a:off x="-341731" y="1339281"/>
                <a:ext cx="19462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0" name="Shape 1600"/>
              <p:cNvSpPr/>
              <p:nvPr/>
            </p:nvSpPr>
            <p:spPr>
              <a:xfrm rot="240000">
                <a:off x="2625" y="1354537"/>
                <a:ext cx="16367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1" name="Shape 1601"/>
              <p:cNvSpPr/>
              <p:nvPr/>
            </p:nvSpPr>
            <p:spPr>
              <a:xfrm rot="18660000">
                <a:off x="1437158" y="284899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2" name="Shape 1602"/>
              <p:cNvSpPr/>
              <p:nvPr/>
            </p:nvSpPr>
            <p:spPr>
              <a:xfrm rot="18660000">
                <a:off x="1473670" y="305536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3" name="Shape 1603"/>
              <p:cNvSpPr/>
              <p:nvPr/>
            </p:nvSpPr>
            <p:spPr>
              <a:xfrm rot="18660000">
                <a:off x="1510992" y="323780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4" name="Shape 1604"/>
              <p:cNvSpPr/>
              <p:nvPr/>
            </p:nvSpPr>
            <p:spPr>
              <a:xfrm rot="18960000">
                <a:off x="1542766" y="342756"/>
                <a:ext cx="1365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5" name="Shape 1605"/>
              <p:cNvSpPr/>
              <p:nvPr/>
            </p:nvSpPr>
            <p:spPr>
              <a:xfrm rot="17940000">
                <a:off x="1247740" y="2105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6" name="Shape 1606"/>
              <p:cNvSpPr/>
              <p:nvPr/>
            </p:nvSpPr>
            <p:spPr>
              <a:xfrm rot="17940000">
                <a:off x="1290602" y="223288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7" name="Shape 1607"/>
              <p:cNvSpPr/>
              <p:nvPr/>
            </p:nvSpPr>
            <p:spPr>
              <a:xfrm rot="18060000">
                <a:off x="1325454" y="234457"/>
                <a:ext cx="128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8" name="Shape 1608"/>
              <p:cNvSpPr/>
              <p:nvPr/>
            </p:nvSpPr>
            <p:spPr>
              <a:xfrm rot="18360000">
                <a:off x="1365252" y="253490"/>
                <a:ext cx="12858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09" name="Shape 1609"/>
              <p:cNvSpPr/>
              <p:nvPr/>
            </p:nvSpPr>
            <p:spPr>
              <a:xfrm rot="17280000">
                <a:off x="1027658" y="162785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0" name="Shape 1610"/>
              <p:cNvSpPr/>
              <p:nvPr/>
            </p:nvSpPr>
            <p:spPr>
              <a:xfrm rot="17340000">
                <a:off x="1071674" y="172388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1" name="Shape 1611"/>
              <p:cNvSpPr/>
              <p:nvPr/>
            </p:nvSpPr>
            <p:spPr>
              <a:xfrm rot="17340000">
                <a:off x="1119299" y="18032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2" name="Shape 1612"/>
              <p:cNvSpPr/>
              <p:nvPr/>
            </p:nvSpPr>
            <p:spPr>
              <a:xfrm rot="17640000">
                <a:off x="1167504" y="18651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3" name="Shape 1613"/>
              <p:cNvSpPr/>
              <p:nvPr/>
            </p:nvSpPr>
            <p:spPr>
              <a:xfrm rot="16740000">
                <a:off x="795632" y="161247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4" name="Shape 1614"/>
              <p:cNvSpPr/>
              <p:nvPr/>
            </p:nvSpPr>
            <p:spPr>
              <a:xfrm rot="16920000">
                <a:off x="843115" y="158077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5" name="Shape 1615"/>
              <p:cNvSpPr/>
              <p:nvPr/>
            </p:nvSpPr>
            <p:spPr>
              <a:xfrm rot="16980000">
                <a:off x="891283" y="153279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6" name="Shape 1616"/>
              <p:cNvSpPr/>
              <p:nvPr/>
            </p:nvSpPr>
            <p:spPr>
              <a:xfrm rot="17040000">
                <a:off x="940394" y="154866"/>
                <a:ext cx="11906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7" name="Shape 1617"/>
              <p:cNvSpPr/>
              <p:nvPr/>
            </p:nvSpPr>
            <p:spPr>
              <a:xfrm rot="16380000">
                <a:off x="560256" y="19136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8" name="Shape 1618"/>
              <p:cNvSpPr/>
              <p:nvPr/>
            </p:nvSpPr>
            <p:spPr>
              <a:xfrm rot="16260000">
                <a:off x="608599" y="183523"/>
                <a:ext cx="1095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19" name="Shape 1619"/>
              <p:cNvSpPr/>
              <p:nvPr/>
            </p:nvSpPr>
            <p:spPr>
              <a:xfrm rot="16320000">
                <a:off x="660802" y="177141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0" name="Shape 1620"/>
              <p:cNvSpPr/>
              <p:nvPr/>
            </p:nvSpPr>
            <p:spPr>
              <a:xfrm rot="16440000">
                <a:off x="709949" y="16919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1" name="Shape 1621"/>
              <p:cNvSpPr/>
              <p:nvPr/>
            </p:nvSpPr>
            <p:spPr>
              <a:xfrm rot="15480000">
                <a:off x="323945" y="261263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2" name="Shape 1622"/>
              <p:cNvSpPr/>
              <p:nvPr/>
            </p:nvSpPr>
            <p:spPr>
              <a:xfrm rot="15360000">
                <a:off x="373586" y="2453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3" name="Shape 1623"/>
              <p:cNvSpPr/>
              <p:nvPr/>
            </p:nvSpPr>
            <p:spPr>
              <a:xfrm rot="15480000">
                <a:off x="419484" y="229506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4" name="Shape 1624"/>
              <p:cNvSpPr/>
              <p:nvPr/>
            </p:nvSpPr>
            <p:spPr>
              <a:xfrm rot="15660000">
                <a:off x="460948" y="212052"/>
                <a:ext cx="1095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5" name="Shape 1625"/>
              <p:cNvSpPr/>
              <p:nvPr/>
            </p:nvSpPr>
            <p:spPr>
              <a:xfrm rot="14220000">
                <a:off x="5063" y="405700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6" name="Shape 1626"/>
              <p:cNvSpPr/>
              <p:nvPr/>
            </p:nvSpPr>
            <p:spPr>
              <a:xfrm rot="14460000">
                <a:off x="98364" y="355054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7" name="Shape 1627"/>
              <p:cNvSpPr/>
              <p:nvPr/>
            </p:nvSpPr>
            <p:spPr>
              <a:xfrm rot="14820000">
                <a:off x="142860" y="331180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8" name="Shape 1628"/>
              <p:cNvSpPr/>
              <p:nvPr/>
            </p:nvSpPr>
            <p:spPr>
              <a:xfrm rot="14820000">
                <a:off x="185723" y="315305"/>
                <a:ext cx="1000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29" name="Shape 1629"/>
              <p:cNvSpPr/>
              <p:nvPr/>
            </p:nvSpPr>
            <p:spPr>
              <a:xfrm rot="15120000">
                <a:off x="235500" y="292968"/>
                <a:ext cx="1000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0" name="Shape 1630"/>
              <p:cNvSpPr/>
              <p:nvPr/>
            </p:nvSpPr>
            <p:spPr>
              <a:xfrm rot="19740000">
                <a:off x="-3598" y="1698516"/>
                <a:ext cx="119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1" name="Shape 1631"/>
              <p:cNvSpPr/>
              <p:nvPr/>
            </p:nvSpPr>
            <p:spPr>
              <a:xfrm rot="3300000">
                <a:off x="806798" y="18817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2" name="Shape 1632"/>
              <p:cNvSpPr/>
              <p:nvPr/>
            </p:nvSpPr>
            <p:spPr>
              <a:xfrm rot="3300000">
                <a:off x="51148" y="802281"/>
                <a:ext cx="3841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3" name="Shape 1633"/>
              <p:cNvSpPr/>
              <p:nvPr/>
            </p:nvSpPr>
            <p:spPr>
              <a:xfrm rot="19740000">
                <a:off x="1108137" y="884914"/>
                <a:ext cx="50323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4" name="Shape 1634"/>
              <p:cNvSpPr/>
              <p:nvPr/>
            </p:nvSpPr>
            <p:spPr>
              <a:xfrm rot="5880000">
                <a:off x="312904" y="2575092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5" name="Shape 1635"/>
              <p:cNvSpPr/>
              <p:nvPr/>
            </p:nvSpPr>
            <p:spPr>
              <a:xfrm rot="6660000">
                <a:off x="67010" y="2575266"/>
                <a:ext cx="22860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6" name="Shape 1636"/>
              <p:cNvSpPr/>
              <p:nvPr/>
            </p:nvSpPr>
            <p:spPr>
              <a:xfrm rot="5220000">
                <a:off x="570155" y="254014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7" name="Shape 1637"/>
              <p:cNvSpPr/>
              <p:nvPr/>
            </p:nvSpPr>
            <p:spPr>
              <a:xfrm rot="4500000">
                <a:off x="824982" y="2467087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8" name="Shape 1638"/>
              <p:cNvSpPr/>
              <p:nvPr/>
            </p:nvSpPr>
            <p:spPr>
              <a:xfrm rot="3780000">
                <a:off x="1060572" y="2357268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39" name="Shape 1639"/>
              <p:cNvSpPr/>
              <p:nvPr/>
            </p:nvSpPr>
            <p:spPr>
              <a:xfrm rot="3060000">
                <a:off x="1286932" y="2214675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0" name="Shape 1640"/>
              <p:cNvSpPr/>
              <p:nvPr/>
            </p:nvSpPr>
            <p:spPr>
              <a:xfrm rot="2100000">
                <a:off x="1485219" y="2046630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1" name="Shape 1641"/>
              <p:cNvSpPr/>
              <p:nvPr/>
            </p:nvSpPr>
            <p:spPr>
              <a:xfrm rot="14460000">
                <a:off x="-32999" y="338606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2" name="Shape 1642"/>
              <p:cNvSpPr/>
              <p:nvPr/>
            </p:nvSpPr>
            <p:spPr>
              <a:xfrm rot="15180000">
                <a:off x="212575" y="222281"/>
                <a:ext cx="2095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3" name="Shape 1643"/>
              <p:cNvSpPr/>
              <p:nvPr/>
            </p:nvSpPr>
            <p:spPr>
              <a:xfrm rot="16620000">
                <a:off x="705611" y="112839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4" name="Shape 1644"/>
              <p:cNvSpPr/>
              <p:nvPr/>
            </p:nvSpPr>
            <p:spPr>
              <a:xfrm rot="17280000">
                <a:off x="943340" y="106653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5" name="Shape 1645"/>
              <p:cNvSpPr/>
              <p:nvPr/>
            </p:nvSpPr>
            <p:spPr>
              <a:xfrm rot="17940000">
                <a:off x="1170737" y="146717"/>
                <a:ext cx="24606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6" name="Shape 1646"/>
              <p:cNvSpPr/>
              <p:nvPr/>
            </p:nvSpPr>
            <p:spPr>
              <a:xfrm rot="18420000">
                <a:off x="1376874" y="216628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7" name="Shape 1647"/>
              <p:cNvSpPr/>
              <p:nvPr/>
            </p:nvSpPr>
            <p:spPr>
              <a:xfrm rot="18960000">
                <a:off x="1557658" y="324737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8" name="Shape 1648"/>
              <p:cNvSpPr/>
              <p:nvPr/>
            </p:nvSpPr>
            <p:spPr>
              <a:xfrm rot="19380000">
                <a:off x="1702204" y="464575"/>
                <a:ext cx="274639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49" name="Shape 1649"/>
              <p:cNvSpPr/>
              <p:nvPr/>
            </p:nvSpPr>
            <p:spPr>
              <a:xfrm rot="19860000">
                <a:off x="1816969" y="627548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0" name="Shape 1650"/>
              <p:cNvSpPr/>
              <p:nvPr/>
            </p:nvSpPr>
            <p:spPr>
              <a:xfrm rot="20400000">
                <a:off x="1897826" y="813901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1" name="Shape 1651"/>
              <p:cNvSpPr/>
              <p:nvPr/>
            </p:nvSpPr>
            <p:spPr>
              <a:xfrm rot="20820000">
                <a:off x="1929714" y="1012320"/>
                <a:ext cx="265114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2" name="Shape 1652"/>
              <p:cNvSpPr/>
              <p:nvPr/>
            </p:nvSpPr>
            <p:spPr>
              <a:xfrm rot="21300000">
                <a:off x="1921923" y="1227717"/>
                <a:ext cx="265113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3" name="Shape 1653"/>
              <p:cNvSpPr/>
              <p:nvPr/>
            </p:nvSpPr>
            <p:spPr>
              <a:xfrm rot="720000">
                <a:off x="1783715" y="1658240"/>
                <a:ext cx="23812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4" name="Shape 1654"/>
              <p:cNvSpPr/>
              <p:nvPr/>
            </p:nvSpPr>
            <p:spPr>
              <a:xfrm rot="1500000">
                <a:off x="1649218" y="1859824"/>
                <a:ext cx="222251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5" name="Shape 1655"/>
              <p:cNvSpPr/>
              <p:nvPr/>
            </p:nvSpPr>
            <p:spPr>
              <a:xfrm>
                <a:off x="1345667" y="1338377"/>
                <a:ext cx="323851" cy="19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788" y="21600"/>
                    </a:moveTo>
                    <a:lnTo>
                      <a:pt x="21600" y="2160"/>
                    </a:lnTo>
                    <a:lnTo>
                      <a:pt x="4447" y="0"/>
                    </a:lnTo>
                    <a:lnTo>
                      <a:pt x="0" y="19440"/>
                    </a:lnTo>
                    <a:lnTo>
                      <a:pt x="3176" y="20520"/>
                    </a:lnTo>
                    <a:lnTo>
                      <a:pt x="6353" y="5400"/>
                    </a:lnTo>
                    <a:lnTo>
                      <a:pt x="10800" y="6480"/>
                    </a:lnTo>
                    <a:lnTo>
                      <a:pt x="8259" y="19440"/>
                    </a:lnTo>
                    <a:lnTo>
                      <a:pt x="10800" y="19440"/>
                    </a:lnTo>
                    <a:lnTo>
                      <a:pt x="13976" y="6480"/>
                    </a:lnTo>
                    <a:lnTo>
                      <a:pt x="17153" y="6480"/>
                    </a:lnTo>
                    <a:lnTo>
                      <a:pt x="14612" y="20520"/>
                    </a:lnTo>
                    <a:lnTo>
                      <a:pt x="17788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6" name="Shape 1656"/>
              <p:cNvSpPr/>
              <p:nvPr/>
            </p:nvSpPr>
            <p:spPr>
              <a:xfrm>
                <a:off x="26454" y="681153"/>
                <a:ext cx="142876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40" y="9969"/>
                    </a:moveTo>
                    <a:lnTo>
                      <a:pt x="15840" y="9969"/>
                    </a:lnTo>
                    <a:lnTo>
                      <a:pt x="4320" y="6646"/>
                    </a:lnTo>
                    <a:lnTo>
                      <a:pt x="0" y="8308"/>
                    </a:lnTo>
                    <a:lnTo>
                      <a:pt x="8640" y="21600"/>
                    </a:lnTo>
                    <a:lnTo>
                      <a:pt x="11520" y="19938"/>
                    </a:lnTo>
                    <a:lnTo>
                      <a:pt x="5760" y="9969"/>
                    </a:lnTo>
                    <a:lnTo>
                      <a:pt x="5760" y="9969"/>
                    </a:lnTo>
                    <a:lnTo>
                      <a:pt x="17280" y="14954"/>
                    </a:lnTo>
                    <a:lnTo>
                      <a:pt x="21600" y="11631"/>
                    </a:lnTo>
                    <a:lnTo>
                      <a:pt x="12960" y="0"/>
                    </a:lnTo>
                    <a:lnTo>
                      <a:pt x="10080" y="1662"/>
                    </a:lnTo>
                    <a:lnTo>
                      <a:pt x="15840" y="996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7" name="Shape 1657"/>
              <p:cNvSpPr/>
              <p:nvPr/>
            </p:nvSpPr>
            <p:spPr>
              <a:xfrm>
                <a:off x="150279" y="568440"/>
                <a:ext cx="160339" cy="141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49" y="21600"/>
                    </a:moveTo>
                    <a:lnTo>
                      <a:pt x="13901" y="20144"/>
                    </a:lnTo>
                    <a:lnTo>
                      <a:pt x="10265" y="8494"/>
                    </a:lnTo>
                    <a:lnTo>
                      <a:pt x="19034" y="15775"/>
                    </a:lnTo>
                    <a:lnTo>
                      <a:pt x="21600" y="14319"/>
                    </a:lnTo>
                    <a:lnTo>
                      <a:pt x="17750" y="0"/>
                    </a:lnTo>
                    <a:lnTo>
                      <a:pt x="15184" y="2912"/>
                    </a:lnTo>
                    <a:lnTo>
                      <a:pt x="17750" y="9951"/>
                    </a:lnTo>
                    <a:lnTo>
                      <a:pt x="10265" y="5582"/>
                    </a:lnTo>
                    <a:lnTo>
                      <a:pt x="7699" y="7038"/>
                    </a:lnTo>
                    <a:lnTo>
                      <a:pt x="9624" y="16503"/>
                    </a:lnTo>
                    <a:lnTo>
                      <a:pt x="3850" y="9951"/>
                    </a:lnTo>
                    <a:lnTo>
                      <a:pt x="0" y="12863"/>
                    </a:lnTo>
                    <a:lnTo>
                      <a:pt x="1154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8" name="Shape 1658"/>
              <p:cNvSpPr/>
              <p:nvPr/>
            </p:nvSpPr>
            <p:spPr>
              <a:xfrm>
                <a:off x="1071029" y="1919402"/>
                <a:ext cx="131764" cy="123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9" y="21600"/>
                    </a:moveTo>
                    <a:lnTo>
                      <a:pt x="21600" y="13292"/>
                    </a:lnTo>
                    <a:lnTo>
                      <a:pt x="14053" y="0"/>
                    </a:lnTo>
                    <a:lnTo>
                      <a:pt x="0" y="8308"/>
                    </a:lnTo>
                    <a:lnTo>
                      <a:pt x="1561" y="9969"/>
                    </a:lnTo>
                    <a:lnTo>
                      <a:pt x="10930" y="4985"/>
                    </a:lnTo>
                    <a:lnTo>
                      <a:pt x="14053" y="8308"/>
                    </a:lnTo>
                    <a:lnTo>
                      <a:pt x="6246" y="13292"/>
                    </a:lnTo>
                    <a:lnTo>
                      <a:pt x="7807" y="14954"/>
                    </a:lnTo>
                    <a:lnTo>
                      <a:pt x="15614" y="9969"/>
                    </a:lnTo>
                    <a:lnTo>
                      <a:pt x="17176" y="13292"/>
                    </a:lnTo>
                    <a:lnTo>
                      <a:pt x="7807" y="18277"/>
                    </a:lnTo>
                    <a:lnTo>
                      <a:pt x="9369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59" name="Shape 1659"/>
              <p:cNvSpPr/>
              <p:nvPr/>
            </p:nvSpPr>
            <p:spPr>
              <a:xfrm>
                <a:off x="1488542" y="776403"/>
                <a:ext cx="142876" cy="114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000"/>
                    </a:moveTo>
                    <a:lnTo>
                      <a:pt x="15840" y="0"/>
                    </a:lnTo>
                    <a:lnTo>
                      <a:pt x="0" y="10800"/>
                    </a:lnTo>
                    <a:lnTo>
                      <a:pt x="5760" y="21600"/>
                    </a:lnTo>
                    <a:lnTo>
                      <a:pt x="8640" y="19800"/>
                    </a:lnTo>
                    <a:lnTo>
                      <a:pt x="4320" y="12600"/>
                    </a:lnTo>
                    <a:lnTo>
                      <a:pt x="8640" y="9000"/>
                    </a:lnTo>
                    <a:lnTo>
                      <a:pt x="12960" y="16200"/>
                    </a:lnTo>
                    <a:lnTo>
                      <a:pt x="14400" y="14400"/>
                    </a:lnTo>
                    <a:lnTo>
                      <a:pt x="11520" y="7200"/>
                    </a:lnTo>
                    <a:lnTo>
                      <a:pt x="14400" y="3600"/>
                    </a:lnTo>
                    <a:lnTo>
                      <a:pt x="18720" y="12600"/>
                    </a:lnTo>
                    <a:lnTo>
                      <a:pt x="21600" y="90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0" name="Shape 1660"/>
              <p:cNvSpPr/>
              <p:nvPr/>
            </p:nvSpPr>
            <p:spPr>
              <a:xfrm>
                <a:off x="1421867" y="671628"/>
                <a:ext cx="142876" cy="133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0" y="15429"/>
                    </a:moveTo>
                    <a:lnTo>
                      <a:pt x="10080" y="15429"/>
                    </a:lnTo>
                    <a:lnTo>
                      <a:pt x="17280" y="3086"/>
                    </a:lnTo>
                    <a:lnTo>
                      <a:pt x="15840" y="0"/>
                    </a:lnTo>
                    <a:lnTo>
                      <a:pt x="0" y="10800"/>
                    </a:lnTo>
                    <a:lnTo>
                      <a:pt x="1440" y="13886"/>
                    </a:lnTo>
                    <a:lnTo>
                      <a:pt x="12960" y="6171"/>
                    </a:lnTo>
                    <a:lnTo>
                      <a:pt x="12960" y="6171"/>
                    </a:lnTo>
                    <a:lnTo>
                      <a:pt x="4320" y="18514"/>
                    </a:lnTo>
                    <a:lnTo>
                      <a:pt x="5760" y="21600"/>
                    </a:lnTo>
                    <a:lnTo>
                      <a:pt x="21600" y="10800"/>
                    </a:lnTo>
                    <a:lnTo>
                      <a:pt x="20160" y="7714"/>
                    </a:lnTo>
                    <a:lnTo>
                      <a:pt x="10080" y="15429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1" name="Shape 1661"/>
              <p:cNvSpPr/>
              <p:nvPr/>
            </p:nvSpPr>
            <p:spPr>
              <a:xfrm>
                <a:off x="7404" y="2451215"/>
                <a:ext cx="9526" cy="19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2" name="Shape 1662"/>
              <p:cNvSpPr/>
              <p:nvPr/>
            </p:nvSpPr>
            <p:spPr>
              <a:xfrm>
                <a:off x="7404" y="416040"/>
                <a:ext cx="47626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60" y="21600"/>
                    </a:moveTo>
                    <a:lnTo>
                      <a:pt x="12960" y="21600"/>
                    </a:lnTo>
                    <a:lnTo>
                      <a:pt x="21600" y="18900"/>
                    </a:lnTo>
                    <a:lnTo>
                      <a:pt x="0" y="0"/>
                    </a:lnTo>
                    <a:lnTo>
                      <a:pt x="0" y="10800"/>
                    </a:lnTo>
                    <a:lnTo>
                      <a:pt x="12960" y="21600"/>
                    </a:lnTo>
                    <a:lnTo>
                      <a:pt x="12960" y="2160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3" name="Shape 1663"/>
              <p:cNvSpPr/>
              <p:nvPr/>
            </p:nvSpPr>
            <p:spPr>
              <a:xfrm>
                <a:off x="7404" y="2460740"/>
                <a:ext cx="57151" cy="104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400" y="0"/>
                    </a:lnTo>
                    <a:lnTo>
                      <a:pt x="14400" y="0"/>
                    </a:lnTo>
                    <a:lnTo>
                      <a:pt x="0" y="11782"/>
                    </a:ln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4" name="Shape 1664"/>
              <p:cNvSpPr/>
              <p:nvPr/>
            </p:nvSpPr>
            <p:spPr>
              <a:xfrm rot="240000">
                <a:off x="1864779" y="1441383"/>
                <a:ext cx="255588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5" name="Shape 1665"/>
              <p:cNvSpPr/>
              <p:nvPr/>
            </p:nvSpPr>
            <p:spPr>
              <a:xfrm rot="16020000">
                <a:off x="456078" y="147734"/>
                <a:ext cx="219076" cy="19051"/>
              </a:xfrm>
              <a:prstGeom prst="rect">
                <a:avLst/>
              </a:prstGeom>
              <a:solidFill>
                <a:srgbClr val="6E717E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6" name="Shape 1666"/>
              <p:cNvSpPr/>
              <p:nvPr/>
            </p:nvSpPr>
            <p:spPr>
              <a:xfrm>
                <a:off x="216954" y="2034160"/>
                <a:ext cx="224302" cy="24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7850" y="8375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7" name="Shape 1667"/>
              <p:cNvSpPr/>
              <p:nvPr/>
            </p:nvSpPr>
            <p:spPr>
              <a:xfrm rot="18720000">
                <a:off x="978811" y="1997882"/>
                <a:ext cx="105921" cy="108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4" h="21419" fill="norm" stroke="1" extrusionOk="0">
                    <a:moveTo>
                      <a:pt x="0" y="14125"/>
                    </a:moveTo>
                    <a:cubicBezTo>
                      <a:pt x="900" y="19455"/>
                      <a:pt x="3750" y="21419"/>
                      <a:pt x="8850" y="21419"/>
                    </a:cubicBezTo>
                    <a:cubicBezTo>
                      <a:pt x="16650" y="21138"/>
                      <a:pt x="15900" y="18053"/>
                      <a:pt x="17550" y="16650"/>
                    </a:cubicBezTo>
                    <a:cubicBezTo>
                      <a:pt x="16950" y="6411"/>
                      <a:pt x="12600" y="11601"/>
                      <a:pt x="9300" y="7533"/>
                    </a:cubicBezTo>
                    <a:cubicBezTo>
                      <a:pt x="8850" y="5710"/>
                      <a:pt x="11700" y="1362"/>
                      <a:pt x="15600" y="4588"/>
                    </a:cubicBezTo>
                    <a:cubicBezTo>
                      <a:pt x="16200" y="5570"/>
                      <a:pt x="16650" y="6972"/>
                      <a:pt x="17550" y="7253"/>
                    </a:cubicBezTo>
                    <a:cubicBezTo>
                      <a:pt x="18450" y="7533"/>
                      <a:pt x="21600" y="7533"/>
                      <a:pt x="21150" y="6411"/>
                    </a:cubicBezTo>
                    <a:cubicBezTo>
                      <a:pt x="20700" y="5289"/>
                      <a:pt x="18900" y="520"/>
                      <a:pt x="14550" y="100"/>
                    </a:cubicBezTo>
                    <a:cubicBezTo>
                      <a:pt x="11550" y="-181"/>
                      <a:pt x="7200" y="-181"/>
                      <a:pt x="5400" y="4448"/>
                    </a:cubicBezTo>
                    <a:cubicBezTo>
                      <a:pt x="2250" y="12302"/>
                      <a:pt x="12450" y="10900"/>
                      <a:pt x="13500" y="14827"/>
                    </a:cubicBezTo>
                    <a:cubicBezTo>
                      <a:pt x="14400" y="18053"/>
                      <a:pt x="5100" y="20437"/>
                      <a:pt x="4200" y="13985"/>
                    </a:cubicBezTo>
                    <a:cubicBezTo>
                      <a:pt x="1800" y="14406"/>
                      <a:pt x="2250" y="13564"/>
                      <a:pt x="0" y="14125"/>
                    </a:cubicBezTo>
                    <a:close/>
                  </a:path>
                </a:pathLst>
              </a:custGeom>
              <a:solidFill>
                <a:srgbClr val="6E717E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8" name="Shape 1668"/>
              <p:cNvSpPr/>
              <p:nvPr/>
            </p:nvSpPr>
            <p:spPr>
              <a:xfrm>
                <a:off x="369354" y="333490"/>
                <a:ext cx="552451" cy="201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814" y="9883"/>
                    </a:lnTo>
                    <a:lnTo>
                      <a:pt x="21600" y="21600"/>
                    </a:lnTo>
                    <a:lnTo>
                      <a:pt x="3352" y="1147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6E717E"/>
                  </a:gs>
                  <a:gs pos="100000">
                    <a:srgbClr val="6B6E7A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  <p:sp>
            <p:nvSpPr>
              <p:cNvPr id="1669" name="Shape 1669"/>
              <p:cNvSpPr/>
              <p:nvPr/>
            </p:nvSpPr>
            <p:spPr>
              <a:xfrm rot="19920000">
                <a:off x="466142" y="1196976"/>
                <a:ext cx="350838" cy="276226"/>
              </a:xfrm>
              <a:prstGeom prst="ellipse">
                <a:avLst/>
              </a:prstGeom>
              <a:gradFill flip="none" rotWithShape="1">
                <a:gsLst>
                  <a:gs pos="0">
                    <a:srgbClr val="656774"/>
                  </a:gs>
                  <a:gs pos="50000">
                    <a:srgbClr val="6E717E"/>
                  </a:gs>
                  <a:gs pos="100000">
                    <a:srgbClr val="656774"/>
                  </a:gs>
                </a:gsLst>
                <a:lin ang="18900000" scaled="0"/>
              </a:gra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</a:p>
            </p:txBody>
          </p:sp>
        </p:grpSp>
      </p:grpSp>
      <p:sp>
        <p:nvSpPr>
          <p:cNvPr id="1672" name="Shape 1672"/>
          <p:cNvSpPr/>
          <p:nvPr>
            <p:ph type="title"/>
          </p:nvPr>
        </p:nvSpPr>
        <p:spPr>
          <a:xfrm>
            <a:off x="696912" y="117064"/>
            <a:ext cx="7750176" cy="1347788"/>
          </a:xfrm>
          <a:prstGeom prst="rect">
            <a:avLst/>
          </a:prstGeom>
        </p:spPr>
        <p:txBody>
          <a:bodyPr/>
          <a:lstStyle>
            <a:lvl1pPr>
              <a:defRPr sz="4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Two Songs from the hottest period</a:t>
            </a:r>
          </a:p>
        </p:txBody>
      </p:sp>
      <p:sp>
        <p:nvSpPr>
          <p:cNvPr id="1673" name="Shape 16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24411" indent="-326571"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"My Girl," composed and produced by Smokey Robinson and Ronald White, performed by the Temptations (#1, 1965) </a:t>
            </a:r>
          </a:p>
          <a:p>
            <a:pPr marL="824411" indent="-326571"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"You Can't Hurry Love" Holland-Dozier-Holland, produced by Brian Holland and Lamont Dozier, performed by the Supremes (#1, 1966)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Shape 1675"/>
          <p:cNvSpPr/>
          <p:nvPr>
            <p:ph type="title"/>
          </p:nvPr>
        </p:nvSpPr>
        <p:spPr>
          <a:xfrm>
            <a:off x="669012" y="-103863"/>
            <a:ext cx="6784976" cy="134461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My Girl</a:t>
            </a:r>
          </a:p>
        </p:txBody>
      </p:sp>
      <p:sp>
        <p:nvSpPr>
          <p:cNvPr id="1676" name="Shape 1676"/>
          <p:cNvSpPr/>
          <p:nvPr>
            <p:ph type="body" idx="1"/>
          </p:nvPr>
        </p:nvSpPr>
        <p:spPr>
          <a:xfrm>
            <a:off x="829144" y="833662"/>
            <a:ext cx="7263840" cy="5190675"/>
          </a:xfrm>
          <a:prstGeom prst="rect">
            <a:avLst/>
          </a:prstGeom>
        </p:spPr>
        <p:txBody>
          <a:bodyPr/>
          <a:lstStyle/>
          <a:p>
            <a:pPr marL="3230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t>Intro establishes rhythmic foundation</a:t>
            </a:r>
          </a:p>
          <a:p>
            <a:pPr lvl="1" marL="7929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–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t>2 bar bass riff starts on “and” of 4</a:t>
            </a:r>
            <a:endParaRPr sz="2600"/>
          </a:p>
          <a:p>
            <a:pPr lvl="1" marL="7929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–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t>Guitar riff reinforces rock style beat</a:t>
            </a:r>
            <a:endParaRPr sz="2600"/>
          </a:p>
          <a:p>
            <a:pPr lvl="2" marL="12628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t>1     +   2  +  3  +  4  +  </a:t>
            </a:r>
          </a:p>
          <a:p>
            <a:pPr lvl="2" marL="12628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t>x               x  x  x  x  x</a:t>
            </a:r>
          </a:p>
          <a:p>
            <a:pPr lvl="1" marL="7929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–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t>snaps on backbeat</a:t>
            </a:r>
          </a:p>
          <a:p>
            <a:pPr marL="3230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t>Lightly syncopated vocals</a:t>
            </a:r>
          </a:p>
          <a:p>
            <a:pPr marL="3230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Hook</a:t>
            </a:r>
            <a:r>
              <a:t>: solo bass motive, lead guitar, drums and lead voice, background vocals; brass, strings. </a:t>
            </a:r>
          </a:p>
          <a:p>
            <a:pPr marL="323056" marR="0" indent="-323056" defTabSz="410765">
              <a:lnSpc>
                <a:spcPct val="94000"/>
              </a:lnSpc>
              <a:spcBef>
                <a:spcPts val="1200"/>
              </a:spcBef>
              <a:buClr>
                <a:schemeClr val="accent5"/>
              </a:buClr>
              <a:buSzPct val="75000"/>
              <a:buFont typeface="Zapf Dingbats"/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200">
                <a:solidFill>
                  <a:srgbClr val="53585F"/>
                </a:solidFill>
                <a:uFillTx/>
              </a:defRPr>
            </a:pPr>
            <a:r>
              <a:t>Layering increases intensity. Brass response to lead. </a:t>
            </a:r>
          </a:p>
        </p:txBody>
      </p:sp>
      <p:sp>
        <p:nvSpPr>
          <p:cNvPr id="1677" name="Shape 1677"/>
          <p:cNvSpPr/>
          <p:nvPr/>
        </p:nvSpPr>
        <p:spPr>
          <a:xfrm>
            <a:off x="366911" y="1368604"/>
            <a:ext cx="8410179" cy="231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783590" indent="-285750">
              <a:lnSpc>
                <a:spcPct val="90000"/>
              </a:lnSpc>
              <a:spcBef>
                <a:spcPts val="700"/>
              </a:spcBef>
              <a:buSzPct val="65000"/>
              <a:buBlip>
                <a:blip r:embed="rId2"/>
              </a:buBlip>
              <a:defRPr sz="2200"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An instrumental interlude before last verse, dominated by strings, with a new melodic figure. </a:t>
            </a:r>
          </a:p>
          <a:p>
            <a:pPr marL="783590" indent="-285750">
              <a:lnSpc>
                <a:spcPct val="90000"/>
              </a:lnSpc>
              <a:spcBef>
                <a:spcPts val="700"/>
              </a:spcBef>
              <a:buSzPct val="65000"/>
              <a:buBlip>
                <a:blip r:embed="rId2"/>
              </a:buBlip>
              <a:defRPr sz="2200"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783590" indent="-285750">
              <a:lnSpc>
                <a:spcPct val="90000"/>
              </a:lnSpc>
              <a:spcBef>
                <a:spcPts val="700"/>
              </a:spcBef>
              <a:buSzPct val="65000"/>
              <a:buBlip>
                <a:blip r:embed="rId2"/>
              </a:buBlip>
              <a:defRPr sz="2200">
                <a:solidFill>
                  <a:srgbClr val="3E1915"/>
                </a:solidFill>
                <a:uFill>
                  <a:solidFill>
                    <a:srgbClr val="3E1915"/>
                  </a:solidFill>
                </a:u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Upward key change just before concluding verse and chorus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6" grpId="2"/>
      <p:bldP build="whole" bldLvl="1" animBg="1" rev="0" advAuto="0" spid="167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/>
          <p:nvPr>
            <p:ph type="body" sz="quarter" idx="1"/>
          </p:nvPr>
        </p:nvSpPr>
        <p:spPr>
          <a:xfrm>
            <a:off x="-3885" y="1285620"/>
            <a:ext cx="5149442" cy="1961027"/>
          </a:xfrm>
          <a:prstGeom prst="rect">
            <a:avLst/>
          </a:prstGeom>
        </p:spPr>
        <p:txBody>
          <a:bodyPr/>
          <a:lstStyle/>
          <a:p>
            <a:pPr marL="812165" indent="-314325">
              <a:lnSpc>
                <a:spcPct val="70000"/>
              </a:lnSpc>
            </a:pPr>
            <a:r>
              <a:t>Tight quality control and a shrewd marketing strategy. </a:t>
            </a:r>
          </a:p>
          <a:p>
            <a:pPr marL="812165" indent="-314325">
              <a:lnSpc>
                <a:spcPct val="70000"/>
              </a:lnSpc>
            </a:pPr>
            <a:r>
              <a:t>Slogan cut across racial lines</a:t>
            </a:r>
          </a:p>
        </p:txBody>
      </p:sp>
      <p:pic>
        <p:nvPicPr>
          <p:cNvPr id="1197" name="gordy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66" y="2819400"/>
            <a:ext cx="4381501" cy="3679825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198" name="award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3690" y="375684"/>
            <a:ext cx="3352801" cy="2720976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sp>
        <p:nvSpPr>
          <p:cNvPr id="1199" name="Shape 1199"/>
          <p:cNvSpPr/>
          <p:nvPr/>
        </p:nvSpPr>
        <p:spPr>
          <a:xfrm>
            <a:off x="4485248" y="3829830"/>
            <a:ext cx="3916372" cy="219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normAutofit fontScale="100000" lnSpcReduction="0"/>
          </a:bodyPr>
          <a:lstStyle>
            <a:lvl1pPr marL="812165" marR="0" indent="-314325" defTabSz="410765">
              <a:lnSpc>
                <a:spcPct val="70000"/>
              </a:lnSpc>
              <a:spcBef>
                <a:spcPts val="1200"/>
              </a:spcBef>
              <a:buSzPct val="75000"/>
              <a:buFont typeface="Zapf Dingbats"/>
              <a:buChar char="➤"/>
              <a:defRPr>
                <a:solidFill>
                  <a:srgbClr val="5C5C5C"/>
                </a:solidFill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pPr/>
            <a:r>
              <a:t>A group of labels: Motown, R&amp;B on Tamla, Gordy, and Soul, each with its own roster.</a:t>
            </a:r>
          </a:p>
        </p:txBody>
      </p:sp>
      <p:sp>
        <p:nvSpPr>
          <p:cNvPr id="1200" name="Shape 1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6657">
              <a:defRPr sz="3564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“The sound of young america”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Shape 1679"/>
          <p:cNvSpPr/>
          <p:nvPr>
            <p:ph type="title"/>
          </p:nvPr>
        </p:nvSpPr>
        <p:spPr>
          <a:xfrm>
            <a:off x="762000" y="-101600"/>
            <a:ext cx="7072313" cy="1482725"/>
          </a:xfrm>
          <a:prstGeom prst="rect">
            <a:avLst/>
          </a:prstGeom>
        </p:spPr>
        <p:txBody>
          <a:bodyPr/>
          <a:lstStyle>
            <a:lvl1pPr>
              <a:defRPr b="0" sz="38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You Can't Hurry Love</a:t>
            </a:r>
          </a:p>
        </p:txBody>
      </p:sp>
      <p:pic>
        <p:nvPicPr>
          <p:cNvPr id="1680" name="ychl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547" y="1371600"/>
            <a:ext cx="7720906" cy="4558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08_Supremes_You_Cant_Hurry_Love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614624" y="41699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69995" fill="hold"/>
                                        <p:tgtEl>
                                          <p:spTgt spid="1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8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Shape 1683"/>
          <p:cNvSpPr/>
          <p:nvPr>
            <p:ph type="title"/>
          </p:nvPr>
        </p:nvSpPr>
        <p:spPr>
          <a:xfrm>
            <a:off x="838200" y="0"/>
            <a:ext cx="7467600" cy="1439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pPr/>
            <a:r>
              <a:t>70s Motown</a:t>
            </a:r>
          </a:p>
        </p:txBody>
      </p:sp>
      <p:grpSp>
        <p:nvGrpSpPr>
          <p:cNvPr id="1686" name="Group 1686"/>
          <p:cNvGrpSpPr/>
          <p:nvPr/>
        </p:nvGrpSpPr>
        <p:grpSpPr>
          <a:xfrm>
            <a:off x="4368800" y="3378200"/>
            <a:ext cx="4368800" cy="3175000"/>
            <a:chOff x="0" y="0"/>
            <a:chExt cx="4368800" cy="3175000"/>
          </a:xfrm>
        </p:grpSpPr>
        <p:pic>
          <p:nvPicPr>
            <p:cNvPr id="1685" name="rickjames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4267200" cy="3073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4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68800" cy="3175000"/>
            </a:xfrm>
            <a:prstGeom prst="rect">
              <a:avLst/>
            </a:prstGeom>
            <a:effectLst/>
          </p:spPr>
        </p:pic>
      </p:grpSp>
      <p:grpSp>
        <p:nvGrpSpPr>
          <p:cNvPr id="1689" name="Group 1689"/>
          <p:cNvGrpSpPr/>
          <p:nvPr/>
        </p:nvGrpSpPr>
        <p:grpSpPr>
          <a:xfrm>
            <a:off x="787400" y="1473200"/>
            <a:ext cx="4368800" cy="3175000"/>
            <a:chOff x="0" y="0"/>
            <a:chExt cx="4368800" cy="3175000"/>
          </a:xfrm>
        </p:grpSpPr>
        <p:pic>
          <p:nvPicPr>
            <p:cNvPr id="1688" name="commodores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" y="50800"/>
              <a:ext cx="4267200" cy="3073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68800" cy="3175000"/>
            </a:xfrm>
            <a:prstGeom prst="rect">
              <a:avLst/>
            </a:prstGeom>
            <a:effectLst/>
          </p:spPr>
        </p:pic>
      </p:grpSp>
      <p:sp>
        <p:nvSpPr>
          <p:cNvPr id="1690" name="Shape 1690"/>
          <p:cNvSpPr/>
          <p:nvPr/>
        </p:nvSpPr>
        <p:spPr>
          <a:xfrm>
            <a:off x="839787" y="5029200"/>
            <a:ext cx="318770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1400"/>
              </a:spcBef>
              <a:buClr>
                <a:srgbClr val="FFFFFF"/>
              </a:buClr>
              <a:buFont typeface="Trebuchet MS"/>
              <a:defRPr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Lionel Ritchie </a:t>
            </a:r>
            <a:br/>
            <a:r>
              <a:t>and the Commodores</a:t>
            </a:r>
          </a:p>
        </p:txBody>
      </p:sp>
      <p:sp>
        <p:nvSpPr>
          <p:cNvPr id="1691" name="Shape 1691"/>
          <p:cNvSpPr/>
          <p:nvPr/>
        </p:nvSpPr>
        <p:spPr>
          <a:xfrm>
            <a:off x="5106987" y="1905000"/>
            <a:ext cx="318770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1400"/>
              </a:spcBef>
              <a:buClr>
                <a:srgbClr val="FFFFFF"/>
              </a:buClr>
              <a:buFont typeface="Trebuchet MS"/>
              <a:defRPr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“Super Freak” </a:t>
            </a:r>
            <a:br/>
            <a:r>
              <a:t>Rick James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E6CB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3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" y="330200"/>
            <a:ext cx="2843213" cy="2690813"/>
          </a:xfrm>
          <a:prstGeom prst="rect">
            <a:avLst/>
          </a:prstGeom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grpSp>
        <p:nvGrpSpPr>
          <p:cNvPr id="1696" name="Group 1696"/>
          <p:cNvGrpSpPr/>
          <p:nvPr/>
        </p:nvGrpSpPr>
        <p:grpSpPr>
          <a:xfrm>
            <a:off x="4521200" y="177800"/>
            <a:ext cx="4064000" cy="2955925"/>
            <a:chOff x="0" y="0"/>
            <a:chExt cx="4064000" cy="2955925"/>
          </a:xfrm>
        </p:grpSpPr>
        <p:pic>
          <p:nvPicPr>
            <p:cNvPr id="1695" name="jackson5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800" y="50800"/>
              <a:ext cx="3962400" cy="28543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4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4000" cy="2955925"/>
            </a:xfrm>
            <a:prstGeom prst="rect">
              <a:avLst/>
            </a:prstGeom>
            <a:effectLst/>
          </p:spPr>
        </p:pic>
      </p:grpSp>
      <p:pic>
        <p:nvPicPr>
          <p:cNvPr id="1697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64100" y="3682305"/>
            <a:ext cx="3968056" cy="2870895"/>
          </a:xfrm>
          <a:prstGeom prst="rect">
            <a:avLst/>
          </a:prstGeom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sp>
        <p:nvSpPr>
          <p:cNvPr id="1698" name="Shape 1698"/>
          <p:cNvSpPr/>
          <p:nvPr>
            <p:ph type="body" sz="half" idx="1"/>
          </p:nvPr>
        </p:nvSpPr>
        <p:spPr>
          <a:xfrm>
            <a:off x="166942" y="3187019"/>
            <a:ext cx="4593585" cy="3330439"/>
          </a:xfrm>
          <a:prstGeom prst="rect">
            <a:avLst/>
          </a:prstGeom>
        </p:spPr>
        <p:txBody>
          <a:bodyPr/>
          <a:lstStyle/>
          <a:p>
            <a:pPr marL="2540" marR="2539" indent="0">
              <a:spcBef>
                <a:spcPts val="0"/>
              </a:spcBef>
              <a:buClr>
                <a:srgbClr val="C21D00"/>
              </a:buClr>
              <a:buSzTx/>
              <a:buFont typeface="Trebuchet MS"/>
              <a:buNone/>
              <a:defRPr sz="25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The Jackson Five from Gary, Indiana, first recorded in 1969,  when Michael was eleven:  their 1st four hits all reached #1 in 1970, including “I want you back” and “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I’ll be there</a:t>
            </a:r>
            <a:r>
              <a:t>”</a:t>
            </a:r>
          </a:p>
        </p:txBody>
      </p:sp>
      <p:pic>
        <p:nvPicPr>
          <p:cNvPr id="1699" name="22 I'll Be There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3282778" y="5668571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6915" fill="hold"/>
                                        <p:tgtEl>
                                          <p:spTgt spid="1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9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Shape 1701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marR="0" indent="0" defTabSz="321468">
              <a:spcBef>
                <a:spcPts val="0"/>
              </a:spcBef>
              <a:buSzTx/>
              <a:buNone/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02" name="Shape 17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6119">
              <a:spcBef>
                <a:spcPts val="1500"/>
              </a:spcBef>
              <a:tabLst>
                <a:tab pos="419100" algn="l"/>
                <a:tab pos="850900" algn="l"/>
                <a:tab pos="1282700" algn="l"/>
                <a:tab pos="1714500" algn="l"/>
                <a:tab pos="2146300" algn="l"/>
                <a:tab pos="2578100" algn="l"/>
                <a:tab pos="2997200" algn="l"/>
                <a:tab pos="3429000" algn="l"/>
                <a:tab pos="3860800" algn="l"/>
                <a:tab pos="4292600" algn="l"/>
                <a:tab pos="4724400" algn="l"/>
                <a:tab pos="5156200" algn="l"/>
                <a:tab pos="5575300" algn="l"/>
                <a:tab pos="6007100" algn="l"/>
                <a:tab pos="6438900" algn="l"/>
                <a:tab pos="6870700" algn="l"/>
                <a:tab pos="7302500" algn="l"/>
                <a:tab pos="7734300" algn="l"/>
                <a:tab pos="8153400" algn="l"/>
                <a:tab pos="8585200" algn="l"/>
              </a:tabLst>
              <a:defRPr sz="3572">
                <a:solidFill>
                  <a:srgbClr val="53585F"/>
                </a:solidFill>
              </a:defRPr>
            </a:lvl1pPr>
          </a:lstStyle>
          <a:p>
            <a:pPr/>
            <a:r>
              <a:t>Marvin Gaye - What’s Goin’ On (1971)</a:t>
            </a:r>
          </a:p>
        </p:txBody>
      </p:sp>
      <p:sp>
        <p:nvSpPr>
          <p:cNvPr id="1703" name="Shape 1703"/>
          <p:cNvSpPr/>
          <p:nvPr>
            <p:ph type="body" idx="1"/>
          </p:nvPr>
        </p:nvSpPr>
        <p:spPr>
          <a:xfrm>
            <a:off x="490735" y="1433115"/>
            <a:ext cx="6569076" cy="5080993"/>
          </a:xfrm>
          <a:prstGeom prst="rect">
            <a:avLst/>
          </a:prstGeom>
        </p:spPr>
        <p:txBody>
          <a:bodyPr/>
          <a:lstStyle/>
          <a:p>
            <a:pPr marL="364529" indent="-364529">
              <a:buChar char="•"/>
              <a:tabLst>
                <a:tab pos="635000" algn="l"/>
                <a:tab pos="1092200" algn="l"/>
                <a:tab pos="1549400" algn="l"/>
                <a:tab pos="2006600" algn="l"/>
                <a:tab pos="2463800" algn="l"/>
                <a:tab pos="2921000" algn="l"/>
                <a:tab pos="3378200" algn="l"/>
                <a:tab pos="3835400" algn="l"/>
                <a:tab pos="4292600" algn="l"/>
                <a:tab pos="4749800" algn="l"/>
                <a:tab pos="5194300" algn="l"/>
                <a:tab pos="5664200" algn="l"/>
                <a:tab pos="6121400" algn="l"/>
                <a:tab pos="6578600" algn="l"/>
                <a:tab pos="7035800" algn="l"/>
                <a:tab pos="7493000" algn="l"/>
                <a:tab pos="7950200" algn="l"/>
                <a:tab pos="8407400" algn="l"/>
                <a:tab pos="8864600" algn="l"/>
                <a:tab pos="9321800" algn="l"/>
              </a:tabLst>
              <a:defRPr sz="2400">
                <a:solidFill>
                  <a:srgbClr val="53585F"/>
                </a:solidFill>
              </a:defRPr>
            </a:pPr>
            <a:r>
              <a:t>Ground breaking song/LP</a:t>
            </a:r>
          </a:p>
          <a:p>
            <a:pPr lvl="1" marL="691923" indent="-222023">
              <a:lnSpc>
                <a:spcPct val="94000"/>
              </a:lnSpc>
              <a:buChar char="•"/>
              <a:tabLst>
                <a:tab pos="635000" algn="l"/>
                <a:tab pos="1092200" algn="l"/>
                <a:tab pos="1549400" algn="l"/>
                <a:tab pos="2006600" algn="l"/>
                <a:tab pos="2463800" algn="l"/>
                <a:tab pos="2921000" algn="l"/>
                <a:tab pos="3378200" algn="l"/>
                <a:tab pos="3835400" algn="l"/>
                <a:tab pos="4292600" algn="l"/>
                <a:tab pos="4749800" algn="l"/>
                <a:tab pos="5194300" algn="l"/>
                <a:tab pos="5664200" algn="l"/>
                <a:tab pos="6121400" algn="l"/>
                <a:tab pos="6578600" algn="l"/>
                <a:tab pos="7035800" algn="l"/>
                <a:tab pos="7493000" algn="l"/>
                <a:tab pos="7950200" algn="l"/>
                <a:tab pos="8407400" algn="l"/>
                <a:tab pos="8864600" algn="l"/>
                <a:tab pos="9321800" algn="l"/>
              </a:tabLst>
              <a:defRPr sz="2400">
                <a:solidFill>
                  <a:srgbClr val="53585F"/>
                </a:solidFill>
              </a:defRPr>
            </a:pPr>
            <a:r>
              <a:t>Commentary on racism, Vietnam war new for Motown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400"/>
            </a:pPr>
            <a:r>
              <a:t>Sixteen-beat rhythmic foundation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400"/>
            </a:pPr>
            <a:r>
              <a:t>Clear jazz influences in sax solos, relaxed syncopation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400"/>
            </a:pPr>
            <a:r>
              <a:t>Still has “Motown sound” - thick textures</a:t>
            </a:r>
          </a:p>
          <a:p>
            <a:pPr>
              <a:buChar char="•"/>
              <a:tabLst>
                <a:tab pos="444500" algn="l"/>
                <a:tab pos="901700" algn="l"/>
                <a:tab pos="1358900" algn="l"/>
                <a:tab pos="1816100" algn="l"/>
                <a:tab pos="2273300" algn="l"/>
                <a:tab pos="2730500" algn="l"/>
                <a:tab pos="3187700" algn="l"/>
                <a:tab pos="3644900" algn="l"/>
                <a:tab pos="4102100" algn="l"/>
                <a:tab pos="4559300" algn="l"/>
                <a:tab pos="5016500" algn="l"/>
                <a:tab pos="5473700" algn="l"/>
                <a:tab pos="5930900" algn="l"/>
                <a:tab pos="6388100" algn="l"/>
                <a:tab pos="6845300" algn="l"/>
                <a:tab pos="7302500" algn="l"/>
                <a:tab pos="7759700" algn="l"/>
                <a:tab pos="8216900" algn="l"/>
                <a:tab pos="8674100" algn="l"/>
                <a:tab pos="9131300" algn="l"/>
              </a:tabLst>
              <a:defRPr sz="2400"/>
            </a:pPr>
            <a:r>
              <a:t>But very topical, political lyrics</a:t>
            </a:r>
          </a:p>
        </p:txBody>
      </p:sp>
      <p:pic>
        <p:nvPicPr>
          <p:cNvPr id="1704" name="whatsgoinon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6448" y="171224"/>
            <a:ext cx="2457679" cy="2487345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/>
          <p:nvPr>
            <p:ph type="body" sz="half" idx="1"/>
          </p:nvPr>
        </p:nvSpPr>
        <p:spPr>
          <a:xfrm>
            <a:off x="304800" y="3581400"/>
            <a:ext cx="4114800" cy="32766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buClr>
                <a:srgbClr val="FFFFFF"/>
              </a:buClr>
              <a:buSzTx/>
              <a:buFont typeface="Trebuchet MS"/>
              <a:buNone/>
              <a:defRPr sz="28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algn="ctr">
              <a:lnSpc>
                <a:spcPct val="90000"/>
              </a:lnSpc>
              <a:buClr>
                <a:srgbClr val="FFFFFF"/>
              </a:buClr>
              <a:buSzTx/>
              <a:buFont typeface="Trebuchet MS"/>
              <a:buNone/>
              <a:defRPr sz="2800"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Artists schooled to be charismatic and sophisticated live performers.</a:t>
            </a:r>
          </a:p>
        </p:txBody>
      </p:sp>
      <p:grpSp>
        <p:nvGrpSpPr>
          <p:cNvPr id="1205" name="Group 1205"/>
          <p:cNvGrpSpPr/>
          <p:nvPr/>
        </p:nvGrpSpPr>
        <p:grpSpPr>
          <a:xfrm>
            <a:off x="520700" y="565908"/>
            <a:ext cx="3683000" cy="3048001"/>
            <a:chOff x="0" y="0"/>
            <a:chExt cx="3683000" cy="3048000"/>
          </a:xfrm>
        </p:grpSpPr>
        <p:pic>
          <p:nvPicPr>
            <p:cNvPr id="1204" name="supremescopa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3581400" cy="2946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83000" cy="3048000"/>
            </a:xfrm>
            <a:prstGeom prst="rect">
              <a:avLst/>
            </a:prstGeom>
            <a:effectLst/>
          </p:spPr>
        </p:pic>
      </p:grpSp>
      <p:grpSp>
        <p:nvGrpSpPr>
          <p:cNvPr id="1208" name="Group 1208"/>
          <p:cNvGrpSpPr/>
          <p:nvPr/>
        </p:nvGrpSpPr>
        <p:grpSpPr>
          <a:xfrm>
            <a:off x="4606877" y="177800"/>
            <a:ext cx="3454401" cy="3046413"/>
            <a:chOff x="0" y="0"/>
            <a:chExt cx="3454400" cy="3046412"/>
          </a:xfrm>
        </p:grpSpPr>
        <p:pic>
          <p:nvPicPr>
            <p:cNvPr id="1207" name="fourtopstv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" y="50800"/>
              <a:ext cx="3352800" cy="29448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6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454400" cy="3046413"/>
            </a:xfrm>
            <a:prstGeom prst="rect">
              <a:avLst/>
            </a:prstGeom>
            <a:effectLst/>
          </p:spPr>
        </p:pic>
      </p:grpSp>
      <p:grpSp>
        <p:nvGrpSpPr>
          <p:cNvPr id="1211" name="Group 1211"/>
          <p:cNvGrpSpPr/>
          <p:nvPr/>
        </p:nvGrpSpPr>
        <p:grpSpPr>
          <a:xfrm>
            <a:off x="4449572" y="3432720"/>
            <a:ext cx="4368801" cy="3175001"/>
            <a:chOff x="0" y="0"/>
            <a:chExt cx="4368800" cy="3175000"/>
          </a:xfrm>
        </p:grpSpPr>
        <p:pic>
          <p:nvPicPr>
            <p:cNvPr id="1210" name="supremes.jp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0800" y="50800"/>
              <a:ext cx="4267200" cy="3073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9" name="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368800" cy="3175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/>
          <p:nvPr>
            <p:ph type="title"/>
          </p:nvPr>
        </p:nvSpPr>
        <p:spPr>
          <a:xfrm>
            <a:off x="454783" y="-39285"/>
            <a:ext cx="7477126" cy="1597026"/>
          </a:xfrm>
          <a:prstGeom prst="rect">
            <a:avLst/>
          </a:prstGeom>
        </p:spPr>
        <p:txBody>
          <a:bodyPr/>
          <a:lstStyle/>
          <a:p>
            <a:pPr/>
            <a:r>
              <a:t>THE FUNK BROTHERS</a:t>
            </a:r>
          </a:p>
        </p:txBody>
      </p:sp>
      <p:sp>
        <p:nvSpPr>
          <p:cNvPr id="1214" name="Shape 1214"/>
          <p:cNvSpPr/>
          <p:nvPr>
            <p:ph type="body" idx="1"/>
          </p:nvPr>
        </p:nvSpPr>
        <p:spPr>
          <a:xfrm>
            <a:off x="288451" y="1439880"/>
            <a:ext cx="8567098" cy="3521040"/>
          </a:xfrm>
          <a:prstGeom prst="rect">
            <a:avLst/>
          </a:prstGeom>
        </p:spPr>
        <p:txBody>
          <a:bodyPr/>
          <a:lstStyle>
            <a:lvl1pPr marL="824411" indent="-326571">
              <a:buBlip>
                <a:blip r:embed="rId2"/>
              </a:buBlip>
              <a:defRPr sz="2800"/>
            </a:lvl1pPr>
          </a:lstStyle>
          <a:p>
            <a:pPr/>
            <a:r>
              <a:t>Backing band formed from the cream of Detroit’s jazz and R&amp;B musicians</a:t>
            </a:r>
          </a:p>
        </p:txBody>
      </p:sp>
      <p:sp>
        <p:nvSpPr>
          <p:cNvPr id="1215" name="Shape 1215"/>
          <p:cNvSpPr/>
          <p:nvPr>
            <p:ph type="sldNum" sz="quarter" idx="2"/>
          </p:nvPr>
        </p:nvSpPr>
        <p:spPr>
          <a:xfrm>
            <a:off x="6617506" y="6248400"/>
            <a:ext cx="255563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18" name="Group 1218"/>
          <p:cNvGrpSpPr/>
          <p:nvPr/>
        </p:nvGrpSpPr>
        <p:grpSpPr>
          <a:xfrm>
            <a:off x="1852700" y="2985509"/>
            <a:ext cx="5438600" cy="3103663"/>
            <a:chOff x="0" y="0"/>
            <a:chExt cx="5438598" cy="3103661"/>
          </a:xfrm>
        </p:grpSpPr>
        <p:pic>
          <p:nvPicPr>
            <p:cNvPr id="1217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800" y="50800"/>
              <a:ext cx="5336999" cy="30020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16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38599" cy="310366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marR="0" indent="0" defTabSz="321468">
              <a:spcBef>
                <a:spcPts val="0"/>
              </a:spcBef>
              <a:buSzTx/>
              <a:buNone/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21" name="Shape 1221"/>
          <p:cNvSpPr/>
          <p:nvPr>
            <p:ph type="title"/>
          </p:nvPr>
        </p:nvSpPr>
        <p:spPr>
          <a:xfrm>
            <a:off x="401835" y="358985"/>
            <a:ext cx="8340330" cy="508993"/>
          </a:xfrm>
          <a:prstGeom prst="rect">
            <a:avLst/>
          </a:prstGeom>
        </p:spPr>
        <p:txBody>
          <a:bodyPr/>
          <a:lstStyle>
            <a:lvl1pPr defTabSz="406657">
              <a:defRPr sz="3564">
                <a:solidFill>
                  <a:schemeClr val="accent5"/>
                </a:solidFill>
                <a:uFill>
                  <a:solidFill>
                    <a:srgbClr val="F9D3E0"/>
                  </a:solidFill>
                </a:uFill>
              </a:defRPr>
            </a:lvl1pPr>
          </a:lstStyle>
          <a:p>
            <a:pPr/>
            <a:r>
              <a:t>the music</a:t>
            </a:r>
          </a:p>
        </p:txBody>
      </p:sp>
      <p:sp>
        <p:nvSpPr>
          <p:cNvPr id="1222" name="Shape 1222"/>
          <p:cNvSpPr/>
          <p:nvPr>
            <p:ph type="body" sz="quarter" idx="1"/>
          </p:nvPr>
        </p:nvSpPr>
        <p:spPr>
          <a:xfrm>
            <a:off x="430166" y="1346585"/>
            <a:ext cx="2934536" cy="2538413"/>
          </a:xfrm>
          <a:prstGeom prst="rect">
            <a:avLst/>
          </a:prstGeom>
        </p:spPr>
        <p:txBody>
          <a:bodyPr/>
          <a:lstStyle>
            <a:lvl1pPr marL="0" indent="0" defTabSz="345043">
              <a:spcBef>
                <a:spcPts val="1000"/>
              </a:spcBef>
              <a:buSzTx/>
              <a:buNone/>
              <a:defRPr sz="2604">
                <a:solidFill>
                  <a:srgbClr val="53585F"/>
                </a:solidFill>
              </a:defRPr>
            </a:lvl1pPr>
          </a:lstStyle>
          <a:p>
            <a:pPr/>
            <a:r>
              <a:t>Two distinct black pop sounds in the 1960s –Motown and STAX Memphis Soul.</a:t>
            </a:r>
          </a:p>
        </p:txBody>
      </p:sp>
      <p:sp>
        <p:nvSpPr>
          <p:cNvPr id="1223" name="Shape 1223"/>
          <p:cNvSpPr/>
          <p:nvPr/>
        </p:nvSpPr>
        <p:spPr>
          <a:xfrm>
            <a:off x="518101" y="4106340"/>
            <a:ext cx="7717637" cy="152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40">
              <a:spcBef>
                <a:spcPts val="600"/>
              </a:spcBef>
              <a:buClr>
                <a:srgbClr val="000000"/>
              </a:buClr>
              <a:buSzPct val="100000"/>
              <a:buFont typeface="Trebuchet MS"/>
              <a:buChar char="•"/>
              <a:defRPr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Motown arrangements favored car radio.</a:t>
            </a:r>
          </a:p>
          <a:p>
            <a:pPr marL="40640">
              <a:spcBef>
                <a:spcPts val="600"/>
              </a:spcBef>
              <a:buClr>
                <a:srgbClr val="000000"/>
              </a:buClr>
              <a:buSzPct val="100000"/>
              <a:buFont typeface="Trebuchet MS"/>
              <a:buChar char="•"/>
              <a:defRPr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Vocals, drums (backbeat on snare), </a:t>
            </a:r>
          </a:p>
          <a:p>
            <a:pPr marL="40640">
              <a:spcBef>
                <a:spcPts val="600"/>
              </a:spcBef>
              <a:buClr>
                <a:srgbClr val="000000"/>
              </a:buClr>
              <a:buSzPct val="100000"/>
              <a:buFont typeface="Trebuchet MS"/>
              <a:buChar char="•"/>
              <a:defRPr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syncopated bass line high in the mix; "Heat Wave" </a:t>
            </a:r>
          </a:p>
        </p:txBody>
      </p:sp>
      <p:pic>
        <p:nvPicPr>
          <p:cNvPr id="1224" name="gladys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8555" y="1092200"/>
            <a:ext cx="2590801" cy="253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vandel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9415" y="2492055"/>
            <a:ext cx="2467031" cy="242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wells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0600" y="565293"/>
            <a:ext cx="1651001" cy="1915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marR="0" indent="0" defTabSz="321468">
              <a:spcBef>
                <a:spcPts val="0"/>
              </a:spcBef>
              <a:buSzTx/>
              <a:buNone/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29" name="Shape 12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6657">
              <a:tabLst>
                <a:tab pos="444500" algn="l"/>
                <a:tab pos="901700" algn="l"/>
                <a:tab pos="1346200" algn="l"/>
                <a:tab pos="1803400" algn="l"/>
                <a:tab pos="2260600" algn="l"/>
                <a:tab pos="2705100" algn="l"/>
                <a:tab pos="3162300" algn="l"/>
                <a:tab pos="3619500" algn="l"/>
                <a:tab pos="4064000" algn="l"/>
                <a:tab pos="4521200" algn="l"/>
                <a:tab pos="4978400" algn="l"/>
                <a:tab pos="5422900" algn="l"/>
                <a:tab pos="5880100" algn="l"/>
                <a:tab pos="6324600" algn="l"/>
                <a:tab pos="6781800" algn="l"/>
                <a:tab pos="7239000" algn="l"/>
                <a:tab pos="7683500" algn="l"/>
                <a:tab pos="8140700" algn="l"/>
                <a:tab pos="8597900" algn="l"/>
                <a:tab pos="9042400" algn="l"/>
              </a:tabLst>
              <a:defRPr sz="3564"/>
            </a:lvl1pPr>
          </a:lstStyle>
          <a:p>
            <a:pPr/>
            <a:r>
              <a:t>The Motown Sound </a:t>
            </a:r>
          </a:p>
        </p:txBody>
      </p:sp>
      <p:sp>
        <p:nvSpPr>
          <p:cNvPr id="1230" name="Shape 1230"/>
          <p:cNvSpPr/>
          <p:nvPr>
            <p:ph type="body" idx="1"/>
          </p:nvPr>
        </p:nvSpPr>
        <p:spPr>
          <a:xfrm>
            <a:off x="427235" y="1602978"/>
            <a:ext cx="6758783" cy="4417120"/>
          </a:xfrm>
          <a:prstGeom prst="rect">
            <a:avLst/>
          </a:prstGeom>
        </p:spPr>
        <p:txBody>
          <a:bodyPr/>
          <a:lstStyle/>
          <a:p>
            <a:pPr marL="300442" indent="-300442" defTabSz="382012">
              <a:spcBef>
                <a:spcPts val="1100"/>
              </a:spcBef>
              <a:buChar char="•"/>
              <a:tabLst>
                <a:tab pos="406400" algn="l"/>
                <a:tab pos="838200" algn="l"/>
                <a:tab pos="1257300" algn="l"/>
                <a:tab pos="1676400" algn="l"/>
                <a:tab pos="2108200" algn="l"/>
                <a:tab pos="2527300" algn="l"/>
                <a:tab pos="2959100" algn="l"/>
                <a:tab pos="3378200" algn="l"/>
                <a:tab pos="3810000" algn="l"/>
                <a:tab pos="4229100" algn="l"/>
                <a:tab pos="4660900" algn="l"/>
                <a:tab pos="5080000" algn="l"/>
                <a:tab pos="5511800" algn="l"/>
                <a:tab pos="5930900" algn="l"/>
                <a:tab pos="6362700" algn="l"/>
                <a:tab pos="6781800" algn="l"/>
                <a:tab pos="7213600" algn="l"/>
                <a:tab pos="7632700" algn="l"/>
                <a:tab pos="8064500" algn="l"/>
                <a:tab pos="8483600" algn="l"/>
              </a:tabLst>
              <a:defRPr sz="2511"/>
            </a:pPr>
            <a:r>
              <a:t>Thick, “wall-of-sound” textures</a:t>
            </a:r>
          </a:p>
          <a:p>
            <a:pPr marL="300442" indent="-300442" defTabSz="382012">
              <a:spcBef>
                <a:spcPts val="1100"/>
              </a:spcBef>
              <a:buChar char="•"/>
              <a:tabLst>
                <a:tab pos="406400" algn="l"/>
                <a:tab pos="838200" algn="l"/>
                <a:tab pos="1257300" algn="l"/>
                <a:tab pos="1676400" algn="l"/>
                <a:tab pos="2108200" algn="l"/>
                <a:tab pos="2527300" algn="l"/>
                <a:tab pos="2959100" algn="l"/>
                <a:tab pos="3378200" algn="l"/>
                <a:tab pos="3810000" algn="l"/>
                <a:tab pos="4229100" algn="l"/>
                <a:tab pos="4660900" algn="l"/>
                <a:tab pos="5080000" algn="l"/>
                <a:tab pos="5511800" algn="l"/>
                <a:tab pos="5930900" algn="l"/>
                <a:tab pos="6362700" algn="l"/>
                <a:tab pos="6781800" algn="l"/>
                <a:tab pos="7213600" algn="l"/>
                <a:tab pos="7632700" algn="l"/>
                <a:tab pos="8064500" algn="l"/>
                <a:tab pos="8483600" algn="l"/>
              </a:tabLst>
              <a:defRPr sz="2511"/>
            </a:pPr>
            <a:r>
              <a:t>8-beat rock style beat</a:t>
            </a:r>
          </a:p>
          <a:p>
            <a:pPr marL="300442" indent="-300442" defTabSz="382012">
              <a:spcBef>
                <a:spcPts val="1100"/>
              </a:spcBef>
              <a:buChar char="•"/>
              <a:tabLst>
                <a:tab pos="406400" algn="l"/>
                <a:tab pos="838200" algn="l"/>
                <a:tab pos="1257300" algn="l"/>
                <a:tab pos="1676400" algn="l"/>
                <a:tab pos="2108200" algn="l"/>
                <a:tab pos="2527300" algn="l"/>
                <a:tab pos="2959100" algn="l"/>
                <a:tab pos="3378200" algn="l"/>
                <a:tab pos="3810000" algn="l"/>
                <a:tab pos="4229100" algn="l"/>
                <a:tab pos="4660900" algn="l"/>
                <a:tab pos="5080000" algn="l"/>
                <a:tab pos="5511800" algn="l"/>
                <a:tab pos="5930900" algn="l"/>
                <a:tab pos="6362700" algn="l"/>
                <a:tab pos="6781800" algn="l"/>
                <a:tab pos="7213600" algn="l"/>
                <a:tab pos="7632700" algn="l"/>
                <a:tab pos="8064500" algn="l"/>
                <a:tab pos="8483600" algn="l"/>
              </a:tabLst>
              <a:defRPr sz="2511"/>
            </a:pPr>
            <a:r>
              <a:t>AABA, pop forms</a:t>
            </a:r>
          </a:p>
          <a:p>
            <a:pPr marL="300442" indent="-300442" defTabSz="382012">
              <a:spcBef>
                <a:spcPts val="1100"/>
              </a:spcBef>
              <a:buChar char="•"/>
              <a:tabLst>
                <a:tab pos="406400" algn="l"/>
                <a:tab pos="838200" algn="l"/>
                <a:tab pos="1257300" algn="l"/>
                <a:tab pos="1676400" algn="l"/>
                <a:tab pos="2108200" algn="l"/>
                <a:tab pos="2527300" algn="l"/>
                <a:tab pos="2959100" algn="l"/>
                <a:tab pos="3378200" algn="l"/>
                <a:tab pos="3810000" algn="l"/>
                <a:tab pos="4229100" algn="l"/>
                <a:tab pos="4660900" algn="l"/>
                <a:tab pos="5080000" algn="l"/>
                <a:tab pos="5511800" algn="l"/>
                <a:tab pos="5930900" algn="l"/>
                <a:tab pos="6362700" algn="l"/>
                <a:tab pos="6781800" algn="l"/>
                <a:tab pos="7213600" algn="l"/>
                <a:tab pos="7632700" algn="l"/>
                <a:tab pos="8064500" algn="l"/>
                <a:tab pos="8483600" algn="l"/>
              </a:tabLst>
              <a:defRPr sz="2511"/>
            </a:pPr>
            <a:r>
              <a:t>Frequent appearance of hook - “in the first groove”</a:t>
            </a:r>
          </a:p>
          <a:p>
            <a:pPr marL="300442" indent="-300442" defTabSz="382012">
              <a:spcBef>
                <a:spcPts val="1100"/>
              </a:spcBef>
              <a:buChar char="•"/>
              <a:tabLst>
                <a:tab pos="406400" algn="l"/>
                <a:tab pos="838200" algn="l"/>
                <a:tab pos="1257300" algn="l"/>
                <a:tab pos="1676400" algn="l"/>
                <a:tab pos="2108200" algn="l"/>
                <a:tab pos="2527300" algn="l"/>
                <a:tab pos="2959100" algn="l"/>
                <a:tab pos="3378200" algn="l"/>
                <a:tab pos="3810000" algn="l"/>
                <a:tab pos="4229100" algn="l"/>
                <a:tab pos="4660900" algn="l"/>
                <a:tab pos="5080000" algn="l"/>
                <a:tab pos="5511800" algn="l"/>
                <a:tab pos="5930900" algn="l"/>
                <a:tab pos="6362700" algn="l"/>
                <a:tab pos="6781800" algn="l"/>
                <a:tab pos="7213600" algn="l"/>
                <a:tab pos="7632700" algn="l"/>
                <a:tab pos="8064500" algn="l"/>
                <a:tab pos="8483600" algn="l"/>
              </a:tabLst>
              <a:defRPr sz="2511"/>
            </a:pPr>
            <a:r>
              <a:t>End-weighted</a:t>
            </a:r>
          </a:p>
          <a:p>
            <a:pPr marL="300442" indent="-300442" defTabSz="382012">
              <a:spcBef>
                <a:spcPts val="1100"/>
              </a:spcBef>
              <a:buChar char="•"/>
              <a:tabLst>
                <a:tab pos="406400" algn="l"/>
                <a:tab pos="838200" algn="l"/>
                <a:tab pos="1257300" algn="l"/>
                <a:tab pos="1676400" algn="l"/>
                <a:tab pos="2108200" algn="l"/>
                <a:tab pos="2527300" algn="l"/>
                <a:tab pos="2959100" algn="l"/>
                <a:tab pos="3378200" algn="l"/>
                <a:tab pos="3810000" algn="l"/>
                <a:tab pos="4229100" algn="l"/>
                <a:tab pos="4660900" algn="l"/>
                <a:tab pos="5080000" algn="l"/>
                <a:tab pos="5511800" algn="l"/>
                <a:tab pos="5930900" algn="l"/>
                <a:tab pos="6362700" algn="l"/>
                <a:tab pos="6781800" algn="l"/>
                <a:tab pos="7213600" algn="l"/>
                <a:tab pos="7632700" algn="l"/>
                <a:tab pos="8064500" algn="l"/>
                <a:tab pos="8483600" algn="l"/>
              </a:tabLst>
              <a:defRPr sz="2511"/>
            </a:pPr>
            <a:r>
              <a:t>Tag line provides ending</a:t>
            </a:r>
          </a:p>
          <a:p>
            <a:pPr marL="300442" indent="-300442" defTabSz="382012">
              <a:spcBef>
                <a:spcPts val="1100"/>
              </a:spcBef>
              <a:buChar char="•"/>
              <a:tabLst>
                <a:tab pos="406400" algn="l"/>
                <a:tab pos="838200" algn="l"/>
                <a:tab pos="1257300" algn="l"/>
                <a:tab pos="1676400" algn="l"/>
                <a:tab pos="2108200" algn="l"/>
                <a:tab pos="2527300" algn="l"/>
                <a:tab pos="2959100" algn="l"/>
                <a:tab pos="3378200" algn="l"/>
                <a:tab pos="3810000" algn="l"/>
                <a:tab pos="4229100" algn="l"/>
                <a:tab pos="4660900" algn="l"/>
                <a:tab pos="5080000" algn="l"/>
                <a:tab pos="5511800" algn="l"/>
                <a:tab pos="5930900" algn="l"/>
                <a:tab pos="6362700" algn="l"/>
                <a:tab pos="6781800" algn="l"/>
                <a:tab pos="7213600" algn="l"/>
                <a:tab pos="7632700" algn="l"/>
                <a:tab pos="8064500" algn="l"/>
                <a:tab pos="8483600" algn="l"/>
              </a:tabLst>
              <a:defRPr sz="2511"/>
            </a:pPr>
            <a:r>
              <a:t>Simple lyrics</a:t>
            </a:r>
          </a:p>
        </p:txBody>
      </p:sp>
      <p:pic>
        <p:nvPicPr>
          <p:cNvPr id="1231" name="WHAT4_fig06_CO.jpeg" descr="An image of a record with photos of three women printed on it. The text reads, &quot;Dancing in the Street. Martha and the Vandellas.&quot;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1071" y="282178"/>
            <a:ext cx="3080783" cy="3080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03 What Becomes Of The Brokenhearted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16100" y="56769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Shape 1234"/>
          <p:cNvSpPr/>
          <p:nvPr>
            <p:ph type="body" idx="1"/>
          </p:nvPr>
        </p:nvSpPr>
        <p:spPr>
          <a:xfrm>
            <a:off x="609600" y="243503"/>
            <a:ext cx="7924800" cy="50292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sz="2800"/>
              <a:t>By 1965 a more complex, layered sound with backup singers, brass and strings. </a:t>
            </a:r>
            <a:endParaRPr sz="2800"/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sz="2800"/>
              <a:t>“</a:t>
            </a:r>
            <a:r>
              <a:rPr sz="2800">
                <a:latin typeface="Iowan Old Style Bold"/>
                <a:ea typeface="Iowan Old Style Bold"/>
                <a:cs typeface="Iowan Old Style Bold"/>
                <a:sym typeface="Iowan Old Style Bold"/>
              </a:rPr>
              <a:t>What Becomes of the Brokenhearted</a:t>
            </a:r>
            <a:r>
              <a:rPr sz="2800"/>
              <a:t>” Jimmy Ruffin, 1966</a:t>
            </a:r>
            <a:endParaRPr sz="2800"/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sz="2800"/>
              <a:t>In the late ‘60s a ‘psychedelic soul’ sound, (“</a:t>
            </a:r>
            <a:r>
              <a:rPr sz="2800">
                <a:latin typeface="Iowan Old Style Bold"/>
                <a:ea typeface="Iowan Old Style Bold"/>
                <a:cs typeface="Iowan Old Style Bold"/>
                <a:sym typeface="Iowan Old Style Bold"/>
              </a:rPr>
              <a:t>Cloud Nine</a:t>
            </a:r>
            <a:r>
              <a:rPr sz="2800"/>
              <a:t>”), which culminated in Marvin Gaye’s “What’s Goin’ On” 1971 and Edwin Starr’s “</a:t>
            </a:r>
            <a:r>
              <a:rPr sz="2800">
                <a:latin typeface="Iowan Old Style Bold"/>
                <a:ea typeface="Iowan Old Style Bold"/>
                <a:cs typeface="Iowan Old Style Bold"/>
                <a:sym typeface="Iowan Old Style Bold"/>
              </a:rPr>
              <a:t>War</a:t>
            </a:r>
            <a:r>
              <a:rPr sz="2800"/>
              <a:t>.”</a:t>
            </a:r>
          </a:p>
        </p:txBody>
      </p:sp>
      <p:pic>
        <p:nvPicPr>
          <p:cNvPr id="1235" name="psych soul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1366" y="2653447"/>
            <a:ext cx="3048001" cy="3024188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236" name="mitacleslp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00927" y="2618344"/>
            <a:ext cx="2500313" cy="2819401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237" name="war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67100" y="3963750"/>
            <a:ext cx="2895600" cy="2085976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2016" fill="hold"/>
                                        <p:tgtEl>
                                          <p:spTgt spid="1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Shape 1239"/>
          <p:cNvSpPr/>
          <p:nvPr>
            <p:ph type="title"/>
          </p:nvPr>
        </p:nvSpPr>
        <p:spPr>
          <a:xfrm>
            <a:off x="454783" y="13884"/>
            <a:ext cx="5085904" cy="1597026"/>
          </a:xfrm>
          <a:prstGeom prst="rect">
            <a:avLst/>
          </a:prstGeom>
        </p:spPr>
        <p:txBody>
          <a:bodyPr/>
          <a:lstStyle/>
          <a:p>
            <a:pPr/>
            <a:r>
              <a:t>Motown’s history</a:t>
            </a:r>
          </a:p>
        </p:txBody>
      </p:sp>
      <p:sp>
        <p:nvSpPr>
          <p:cNvPr id="1240" name="Shape 1240"/>
          <p:cNvSpPr/>
          <p:nvPr>
            <p:ph type="body" idx="1"/>
          </p:nvPr>
        </p:nvSpPr>
        <p:spPr>
          <a:xfrm>
            <a:off x="500027" y="1421831"/>
            <a:ext cx="7386638" cy="52593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</a:pPr>
            <a:r>
              <a:rPr sz="2800"/>
              <a:t>In 1960 "Smokey”</a:t>
            </a:r>
            <a:endParaRPr sz="2800"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</a:pPr>
            <a:r>
              <a:rPr sz="2800"/>
              <a:t>Robinson convinced</a:t>
            </a:r>
            <a:endParaRPr sz="2800"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</a:pPr>
            <a:r>
              <a:rPr sz="2800"/>
              <a:t>Gordy to distribute own</a:t>
            </a:r>
            <a:endParaRPr sz="2800"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</a:pPr>
            <a:r>
              <a:rPr sz="2800"/>
              <a:t>records; shortly after</a:t>
            </a:r>
            <a:endParaRPr sz="2800"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</a:pPr>
            <a:r>
              <a:rPr sz="2800"/>
              <a:t>that "</a:t>
            </a:r>
            <a:r>
              <a:rPr sz="2800">
                <a:latin typeface="Iowan Old Style Bold"/>
                <a:ea typeface="Iowan Old Style Bold"/>
                <a:cs typeface="Iowan Old Style Bold"/>
                <a:sym typeface="Iowan Old Style Bold"/>
              </a:rPr>
              <a:t>Shop Around</a:t>
            </a:r>
            <a:r>
              <a:rPr sz="2800"/>
              <a:t>" hit #2</a:t>
            </a:r>
            <a:endParaRPr sz="2800"/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  <a:defRPr sz="2800"/>
            </a:pPr>
            <a:r>
              <a:t>on the charts.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  <a:defRPr sz="2800"/>
            </a:pP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  <a:defRPr sz="2800"/>
            </a:pPr>
            <a:r>
              <a:t>By the mid-1960s, eight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  <a:defRPr sz="2800"/>
            </a:pPr>
            <a:r>
              <a:t>record labels, a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  <a:defRPr sz="2800"/>
            </a:pPr>
            <a:r>
              <a:t>management service, and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Tx/>
              <a:buFont typeface="Trebuchet MS"/>
              <a:buNone/>
              <a:defRPr sz="2800"/>
            </a:pPr>
            <a:r>
              <a:t>a publishing company</a:t>
            </a:r>
          </a:p>
        </p:txBody>
      </p:sp>
      <p:pic>
        <p:nvPicPr>
          <p:cNvPr id="1241" name="earlymiracles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2338" y="2663810"/>
            <a:ext cx="4102101" cy="3441701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242" name="shoparound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4793" y="539917"/>
            <a:ext cx="1909909" cy="1746055"/>
          </a:xfrm>
          <a:prstGeom prst="rect">
            <a:avLst/>
          </a:prstGeom>
          <a:ln>
            <a:miter lim="400000"/>
          </a:ln>
          <a:effectLst>
            <a:outerShdw sx="100000" sy="100000" kx="0" ky="0" algn="b" rotWithShape="0" blurRad="127000" dist="38100" dir="2700000">
              <a:srgbClr val="000000">
                <a:alpha val="75000"/>
              </a:srgbClr>
            </a:outerShdw>
          </a:effectLst>
        </p:spPr>
      </p:pic>
      <p:pic>
        <p:nvPicPr>
          <p:cNvPr id="1243" name="06 Shop Around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984500" y="37211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4" name="Shape 1244"/>
          <p:cNvSpPr/>
          <p:nvPr/>
        </p:nvSpPr>
        <p:spPr>
          <a:xfrm>
            <a:off x="5910406" y="6254749"/>
            <a:ext cx="177136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Miracles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6234" fill="hold"/>
                                        <p:tgtEl>
                                          <p:spTgt spid="1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"/>
            <a:ea typeface="Times"/>
            <a:cs typeface="Time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"/>
            <a:ea typeface="Times"/>
            <a:cs typeface="Time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"/>
            <a:ea typeface="Times"/>
            <a:cs typeface="Time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"/>
            <a:ea typeface="Times"/>
            <a:cs typeface="Time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