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1"/>
  </p:notesMasterIdLst>
  <p:sldIdLst>
    <p:sldId id="256" r:id="rId2"/>
    <p:sldId id="257" r:id="rId3"/>
    <p:sldId id="258" r:id="rId4"/>
    <p:sldId id="259" r:id="rId5"/>
    <p:sldId id="260" r:id="rId6"/>
    <p:sldId id="261" r:id="rId7"/>
    <p:sldId id="263" r:id="rId8"/>
    <p:sldId id="264" r:id="rId9"/>
    <p:sldId id="265" r:id="rId1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1pPr>
    <a:lvl2pPr marL="0" marR="0" indent="4572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2pPr>
    <a:lvl3pPr marL="0" marR="0" indent="9144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3pPr>
    <a:lvl4pPr marL="0" marR="0" indent="13716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4pPr>
    <a:lvl5pPr marL="0" marR="0" indent="18288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5pPr>
    <a:lvl6pPr marL="0" marR="0" indent="22860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6pPr>
    <a:lvl7pPr marL="0" marR="0" indent="27432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7pPr>
    <a:lvl8pPr marL="0" marR="0" indent="32004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8pPr>
    <a:lvl9pPr marL="0" marR="0" indent="36576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no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60" d="100"/>
          <a:sy n="60" d="100"/>
        </p:scale>
        <p:origin x="800"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1" name="Shape 181"/>
          <p:cNvSpPr>
            <a:spLocks noGrp="1" noRot="1" noChangeAspect="1"/>
          </p:cNvSpPr>
          <p:nvPr>
            <p:ph type="sldImg"/>
          </p:nvPr>
        </p:nvSpPr>
        <p:spPr>
          <a:xfrm>
            <a:off x="1143000" y="685800"/>
            <a:ext cx="4572000" cy="3429000"/>
          </a:xfrm>
          <a:prstGeom prst="rect">
            <a:avLst/>
          </a:prstGeom>
        </p:spPr>
        <p:txBody>
          <a:bodyPr/>
          <a:lstStyle/>
          <a:p>
            <a:endParaRPr/>
          </a:p>
        </p:txBody>
      </p:sp>
      <p:sp>
        <p:nvSpPr>
          <p:cNvPr id="182" name="Shape 18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bg>
      <p:bgPr>
        <a:solidFill>
          <a:srgbClr val="F5F6F3"/>
        </a:solidFill>
        <a:effectLst/>
      </p:bgPr>
    </p:bg>
    <p:spTree>
      <p:nvGrpSpPr>
        <p:cNvPr id="1" name=""/>
        <p:cNvGrpSpPr/>
        <p:nvPr/>
      </p:nvGrpSpPr>
      <p:grpSpPr>
        <a:xfrm>
          <a:off x="0" y="0"/>
          <a:ext cx="0" cy="0"/>
          <a:chOff x="0" y="0"/>
          <a:chExt cx="0" cy="0"/>
        </a:xfrm>
      </p:grpSpPr>
      <p:sp>
        <p:nvSpPr>
          <p:cNvPr id="11" name="Body Level One…"/>
          <p:cNvSpPr txBox="1">
            <a:spLocks noGrp="1"/>
          </p:cNvSpPr>
          <p:nvPr>
            <p:ph type="body" sz="quarter" idx="1" hasCustomPrompt="1"/>
          </p:nvPr>
        </p:nvSpPr>
        <p:spPr>
          <a:xfrm>
            <a:off x="998142" y="5669557"/>
            <a:ext cx="21870959" cy="2319751"/>
          </a:xfrm>
          <a:prstGeom prst="rect">
            <a:avLst/>
          </a:prstGeom>
        </p:spPr>
        <p:txBody>
          <a:bodyPr/>
          <a:lstStyle>
            <a:lvl1pPr marL="0" indent="0" defTabSz="825500">
              <a:lnSpc>
                <a:spcPct val="100000"/>
              </a:lnSpc>
              <a:spcBef>
                <a:spcPts val="0"/>
              </a:spcBef>
              <a:buSzTx/>
              <a:buNone/>
              <a:defRPr sz="5900">
                <a:solidFill>
                  <a:srgbClr val="AA7942"/>
                </a:solidFill>
              </a:defRPr>
            </a:lvl1pPr>
            <a:lvl2pPr marL="0" indent="457200" defTabSz="825500">
              <a:lnSpc>
                <a:spcPct val="100000"/>
              </a:lnSpc>
              <a:spcBef>
                <a:spcPts val="0"/>
              </a:spcBef>
              <a:buSzTx/>
              <a:buNone/>
              <a:defRPr sz="5900">
                <a:solidFill>
                  <a:srgbClr val="AA7942"/>
                </a:solidFill>
              </a:defRPr>
            </a:lvl2pPr>
            <a:lvl3pPr marL="0" indent="914400" defTabSz="825500">
              <a:lnSpc>
                <a:spcPct val="100000"/>
              </a:lnSpc>
              <a:spcBef>
                <a:spcPts val="0"/>
              </a:spcBef>
              <a:buSzTx/>
              <a:buNone/>
              <a:defRPr sz="5900">
                <a:solidFill>
                  <a:srgbClr val="AA7942"/>
                </a:solidFill>
              </a:defRPr>
            </a:lvl3pPr>
            <a:lvl4pPr marL="0" indent="1371600" defTabSz="825500">
              <a:lnSpc>
                <a:spcPct val="100000"/>
              </a:lnSpc>
              <a:spcBef>
                <a:spcPts val="0"/>
              </a:spcBef>
              <a:buSzTx/>
              <a:buNone/>
              <a:defRPr sz="5900">
                <a:solidFill>
                  <a:srgbClr val="AA7942"/>
                </a:solidFill>
              </a:defRPr>
            </a:lvl4pPr>
            <a:lvl5pPr marL="0" indent="1828800" defTabSz="825500">
              <a:lnSpc>
                <a:spcPct val="100000"/>
              </a:lnSpc>
              <a:spcBef>
                <a:spcPts val="0"/>
              </a:spcBef>
              <a:buSzTx/>
              <a:buNone/>
              <a:defRPr sz="5900">
                <a:solidFill>
                  <a:srgbClr val="AA7942"/>
                </a:solidFill>
              </a:defRPr>
            </a:lvl5pPr>
          </a:lstStyle>
          <a:p>
            <a:r>
              <a:t>Presentation Subtitle</a:t>
            </a:r>
          </a:p>
          <a:p>
            <a:pPr lvl="1"/>
            <a:endParaRPr/>
          </a:p>
          <a:p>
            <a:pPr lvl="2"/>
            <a:endParaRPr/>
          </a:p>
          <a:p>
            <a:pPr lvl="3"/>
            <a:endParaRPr/>
          </a:p>
          <a:p>
            <a:pPr lvl="4"/>
            <a:endParaRPr/>
          </a:p>
        </p:txBody>
      </p:sp>
      <p:sp>
        <p:nvSpPr>
          <p:cNvPr id="12" name="Presentation Title"/>
          <p:cNvSpPr txBox="1">
            <a:spLocks noGrp="1"/>
          </p:cNvSpPr>
          <p:nvPr>
            <p:ph type="title" hasCustomPrompt="1"/>
          </p:nvPr>
        </p:nvSpPr>
        <p:spPr>
          <a:xfrm>
            <a:off x="698496" y="18057"/>
            <a:ext cx="21971004" cy="4648201"/>
          </a:xfrm>
          <a:prstGeom prst="rect">
            <a:avLst/>
          </a:prstGeom>
        </p:spPr>
        <p:txBody>
          <a:bodyPr anchor="b"/>
          <a:lstStyle>
            <a:lvl1pPr>
              <a:defRPr sz="11000" spc="-220">
                <a:solidFill>
                  <a:srgbClr val="929000"/>
                </a:solidFill>
              </a:defRPr>
            </a:lvl1pPr>
          </a:lstStyle>
          <a:p>
            <a:r>
              <a:t>Presentation Title</a:t>
            </a:r>
          </a:p>
        </p:txBody>
      </p:sp>
      <p:sp>
        <p:nvSpPr>
          <p:cNvPr id="13" name="Author and Date"/>
          <p:cNvSpPr txBox="1">
            <a:spLocks noGrp="1"/>
          </p:cNvSpPr>
          <p:nvPr>
            <p:ph type="body" sz="quarter" idx="21" hasCustomPrompt="1"/>
          </p:nvPr>
        </p:nvSpPr>
        <p:spPr>
          <a:xfrm>
            <a:off x="1201340" y="11847162"/>
            <a:ext cx="21971003" cy="636979"/>
          </a:xfrm>
          <a:prstGeom prst="rect">
            <a:avLst/>
          </a:prstGeom>
        </p:spPr>
        <p:txBody>
          <a:bodyPr lIns="45719" tIns="45719" rIns="45719" bIns="45719"/>
          <a:lstStyle>
            <a:lvl1pPr marL="0" indent="0" defTabSz="825500">
              <a:lnSpc>
                <a:spcPct val="100000"/>
              </a:lnSpc>
              <a:spcBef>
                <a:spcPts val="0"/>
              </a:spcBef>
              <a:buSzTx/>
              <a:buNone/>
              <a:defRPr sz="3600" b="1">
                <a:solidFill>
                  <a:schemeClr val="accent4">
                    <a:hueOff val="-1247790"/>
                    <a:lumOff val="-12326"/>
                  </a:schemeClr>
                </a:solidFill>
              </a:defRPr>
            </a:lvl1pPr>
          </a:lstStyle>
          <a:p>
            <a:r>
              <a:t>Author and Date</a:t>
            </a:r>
          </a:p>
        </p:txBody>
      </p:sp>
      <p:pic>
        <p:nvPicPr>
          <p:cNvPr id="14" name="Image" descr="Image"/>
          <p:cNvPicPr>
            <a:picLocks noChangeAspect="1"/>
          </p:cNvPicPr>
          <p:nvPr/>
        </p:nvPicPr>
        <p:blipFill>
          <a:blip r:embed="rId2"/>
          <a:stretch>
            <a:fillRect/>
          </a:stretch>
        </p:blipFill>
        <p:spPr>
          <a:xfrm>
            <a:off x="14793312" y="1520475"/>
            <a:ext cx="7899401" cy="8890001"/>
          </a:xfrm>
          <a:prstGeom prst="rect">
            <a:avLst/>
          </a:prstGeom>
          <a:ln w="12700">
            <a:miter lim="400000"/>
          </a:ln>
        </p:spPr>
      </p:pic>
      <p:pic>
        <p:nvPicPr>
          <p:cNvPr id="15" name="Image" descr="Image"/>
          <p:cNvPicPr>
            <a:picLocks noChangeAspect="1"/>
          </p:cNvPicPr>
          <p:nvPr/>
        </p:nvPicPr>
        <p:blipFill>
          <a:blip r:embed="rId3"/>
          <a:stretch>
            <a:fillRect/>
          </a:stretch>
        </p:blipFill>
        <p:spPr>
          <a:xfrm>
            <a:off x="11455398" y="2119907"/>
            <a:ext cx="711201" cy="698501"/>
          </a:xfrm>
          <a:prstGeom prst="rect">
            <a:avLst/>
          </a:prstGeom>
          <a:ln w="12700">
            <a:miter lim="400000"/>
          </a:ln>
        </p:spPr>
      </p:pic>
      <p:pic>
        <p:nvPicPr>
          <p:cNvPr id="16" name="Image" descr="Image"/>
          <p:cNvPicPr>
            <a:picLocks noChangeAspect="1"/>
          </p:cNvPicPr>
          <p:nvPr/>
        </p:nvPicPr>
        <p:blipFill>
          <a:blip r:embed="rId3"/>
          <a:stretch>
            <a:fillRect/>
          </a:stretch>
        </p:blipFill>
        <p:spPr>
          <a:xfrm>
            <a:off x="21874503" y="1503734"/>
            <a:ext cx="992863" cy="975134"/>
          </a:xfrm>
          <a:prstGeom prst="rect">
            <a:avLst/>
          </a:prstGeom>
          <a:ln w="12700">
            <a:miter lim="400000"/>
          </a:ln>
        </p:spPr>
      </p:pic>
      <p:sp>
        <p:nvSpPr>
          <p:cNvPr id="17"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01" name="Slide Title"/>
          <p:cNvSpPr txBox="1">
            <a:spLocks noGrp="1"/>
          </p:cNvSpPr>
          <p:nvPr>
            <p:ph type="title" hasCustomPrompt="1"/>
          </p:nvPr>
        </p:nvSpPr>
        <p:spPr>
          <a:xfrm>
            <a:off x="1206500" y="952500"/>
            <a:ext cx="21971000" cy="1434949"/>
          </a:xfrm>
          <a:prstGeom prst="rect">
            <a:avLst/>
          </a:prstGeom>
        </p:spPr>
        <p:txBody>
          <a:bodyPr/>
          <a:lstStyle/>
          <a:p>
            <a:r>
              <a:t>Slide Title</a:t>
            </a:r>
          </a:p>
        </p:txBody>
      </p:sp>
      <p:sp>
        <p:nvSpPr>
          <p:cNvPr id="102" name="Slide Subtitle"/>
          <p:cNvSpPr txBox="1">
            <a:spLocks noGrp="1"/>
          </p:cNvSpPr>
          <p:nvPr>
            <p:ph type="body" sz="quarter" idx="21" hasCustomPrompt="1"/>
          </p:nvPr>
        </p:nvSpPr>
        <p:spPr>
          <a:xfrm>
            <a:off x="1206500" y="2247900"/>
            <a:ext cx="21971000" cy="934779"/>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110" name="Agenda Title"/>
          <p:cNvSpPr txBox="1">
            <a:spLocks noGrp="1"/>
          </p:cNvSpPr>
          <p:nvPr>
            <p:ph type="title" hasCustomPrompt="1"/>
          </p:nvPr>
        </p:nvSpPr>
        <p:spPr>
          <a:xfrm>
            <a:off x="1206500" y="951954"/>
            <a:ext cx="21971000" cy="1435101"/>
          </a:xfrm>
          <a:prstGeom prst="rect">
            <a:avLst/>
          </a:prstGeom>
        </p:spPr>
        <p:txBody>
          <a:bodyPr/>
          <a:lstStyle/>
          <a:p>
            <a:r>
              <a:t>Agenda Title</a:t>
            </a:r>
          </a:p>
        </p:txBody>
      </p:sp>
      <p:sp>
        <p:nvSpPr>
          <p:cNvPr id="111" name="Agenda Subtitle"/>
          <p:cNvSpPr txBox="1">
            <a:spLocks noGrp="1"/>
          </p:cNvSpPr>
          <p:nvPr>
            <p:ph type="body" sz="quarter" idx="21" hasCustomPrompt="1"/>
          </p:nvPr>
        </p:nvSpPr>
        <p:spPr>
          <a:xfrm>
            <a:off x="1206500" y="2247900"/>
            <a:ext cx="21971000" cy="934779"/>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 Subtitle</a:t>
            </a:r>
          </a:p>
        </p:txBody>
      </p:sp>
      <p:sp>
        <p:nvSpPr>
          <p:cNvPr id="112" name="Body Level One…"/>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 Topics</a:t>
            </a:r>
          </a:p>
          <a:p>
            <a:pPr lvl="1"/>
            <a:endParaRPr/>
          </a:p>
          <a:p>
            <a:pPr lvl="2"/>
            <a:endParaRPr/>
          </a:p>
          <a:p>
            <a:pPr lvl="3"/>
            <a:endParaRPr/>
          </a:p>
          <a:p>
            <a:pPr lvl="4"/>
            <a:endParaRPr/>
          </a:p>
        </p:txBody>
      </p:sp>
      <p:sp>
        <p:nvSpPr>
          <p:cNvPr id="1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120"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solidFill>
                  <a:schemeClr val="accent1">
                    <a:hueOff val="114395"/>
                    <a:lumOff val="-24975"/>
                  </a:schemeClr>
                </a:solidFill>
              </a:defRPr>
            </a:lvl1pPr>
            <a:lvl2pPr marL="0" indent="457200" algn="ctr">
              <a:lnSpc>
                <a:spcPct val="80000"/>
              </a:lnSpc>
              <a:spcBef>
                <a:spcPts val="0"/>
              </a:spcBef>
              <a:buSzTx/>
              <a:buNone/>
              <a:defRPr sz="11600" spc="-232">
                <a:solidFill>
                  <a:schemeClr val="accent1">
                    <a:hueOff val="114395"/>
                    <a:lumOff val="-24975"/>
                  </a:schemeClr>
                </a:solidFill>
              </a:defRPr>
            </a:lvl2pPr>
            <a:lvl3pPr marL="0" indent="914400" algn="ctr">
              <a:lnSpc>
                <a:spcPct val="80000"/>
              </a:lnSpc>
              <a:spcBef>
                <a:spcPts val="0"/>
              </a:spcBef>
              <a:buSzTx/>
              <a:buNone/>
              <a:defRPr sz="11600" spc="-232">
                <a:solidFill>
                  <a:schemeClr val="accent1">
                    <a:hueOff val="114395"/>
                    <a:lumOff val="-24975"/>
                  </a:schemeClr>
                </a:solidFill>
              </a:defRPr>
            </a:lvl3pPr>
            <a:lvl4pPr marL="0" indent="1371600" algn="ctr">
              <a:lnSpc>
                <a:spcPct val="80000"/>
              </a:lnSpc>
              <a:spcBef>
                <a:spcPts val="0"/>
              </a:spcBef>
              <a:buSzTx/>
              <a:buNone/>
              <a:defRPr sz="11600" spc="-232">
                <a:solidFill>
                  <a:schemeClr val="accent1">
                    <a:hueOff val="114395"/>
                    <a:lumOff val="-24975"/>
                  </a:schemeClr>
                </a:solidFill>
              </a:defRPr>
            </a:lvl4pPr>
            <a:lvl5pPr marL="0" indent="1828800" algn="ctr">
              <a:lnSpc>
                <a:spcPct val="80000"/>
              </a:lnSpc>
              <a:spcBef>
                <a:spcPts val="0"/>
              </a:spcBef>
              <a:buSzTx/>
              <a:buNone/>
              <a:defRPr sz="11600" spc="-232">
                <a:solidFill>
                  <a:schemeClr val="accent1">
                    <a:hueOff val="114395"/>
                    <a:lumOff val="-24975"/>
                  </a:schemeClr>
                </a:solidFill>
              </a:defRPr>
            </a:lvl5pPr>
          </a:lstStyle>
          <a:p>
            <a:r>
              <a:t>Statement</a:t>
            </a:r>
          </a:p>
          <a:p>
            <a:pPr lvl="1"/>
            <a:endParaRPr/>
          </a:p>
          <a:p>
            <a:pPr lvl="2"/>
            <a:endParaRPr/>
          </a:p>
          <a:p>
            <a:pPr lvl="3"/>
            <a:endParaRPr/>
          </a:p>
          <a:p>
            <a:pPr lvl="4"/>
            <a:endParaRPr/>
          </a:p>
        </p:txBody>
      </p:sp>
      <p:sp>
        <p:nvSpPr>
          <p:cNvPr id="1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28" name="Body Level One…"/>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solidFill>
                  <a:schemeClr val="accent1">
                    <a:hueOff val="114395"/>
                    <a:lumOff val="-24975"/>
                  </a:schemeClr>
                </a:solidFill>
              </a:defRPr>
            </a:lvl1pPr>
            <a:lvl2pPr marL="0" indent="457200" algn="ctr">
              <a:lnSpc>
                <a:spcPct val="80000"/>
              </a:lnSpc>
              <a:spcBef>
                <a:spcPts val="0"/>
              </a:spcBef>
              <a:buSzTx/>
              <a:buNone/>
              <a:defRPr sz="25000" b="1" spc="-250">
                <a:solidFill>
                  <a:schemeClr val="accent1">
                    <a:hueOff val="114395"/>
                    <a:lumOff val="-24975"/>
                  </a:schemeClr>
                </a:solidFill>
              </a:defRPr>
            </a:lvl2pPr>
            <a:lvl3pPr marL="0" indent="914400" algn="ctr">
              <a:lnSpc>
                <a:spcPct val="80000"/>
              </a:lnSpc>
              <a:spcBef>
                <a:spcPts val="0"/>
              </a:spcBef>
              <a:buSzTx/>
              <a:buNone/>
              <a:defRPr sz="25000" b="1" spc="-250">
                <a:solidFill>
                  <a:schemeClr val="accent1">
                    <a:hueOff val="114395"/>
                    <a:lumOff val="-24975"/>
                  </a:schemeClr>
                </a:solidFill>
              </a:defRPr>
            </a:lvl3pPr>
            <a:lvl4pPr marL="0" indent="1371600" algn="ctr">
              <a:lnSpc>
                <a:spcPct val="80000"/>
              </a:lnSpc>
              <a:spcBef>
                <a:spcPts val="0"/>
              </a:spcBef>
              <a:buSzTx/>
              <a:buNone/>
              <a:defRPr sz="25000" b="1" spc="-250">
                <a:solidFill>
                  <a:schemeClr val="accent1">
                    <a:hueOff val="114395"/>
                    <a:lumOff val="-24975"/>
                  </a:schemeClr>
                </a:solidFill>
              </a:defRPr>
            </a:lvl4pPr>
            <a:lvl5pPr marL="0" indent="1828800" algn="ctr">
              <a:lnSpc>
                <a:spcPct val="80000"/>
              </a:lnSpc>
              <a:spcBef>
                <a:spcPts val="0"/>
              </a:spcBef>
              <a:buSzTx/>
              <a:buNone/>
              <a:defRPr sz="25000" b="1" spc="-250">
                <a:solidFill>
                  <a:schemeClr val="accent1">
                    <a:hueOff val="114395"/>
                    <a:lumOff val="-24975"/>
                  </a:schemeClr>
                </a:solidFill>
              </a:defRPr>
            </a:lvl5pPr>
          </a:lstStyle>
          <a:p>
            <a:r>
              <a:t>100%</a:t>
            </a:r>
          </a:p>
          <a:p>
            <a:pPr lvl="1"/>
            <a:endParaRPr/>
          </a:p>
          <a:p>
            <a:pPr lvl="2"/>
            <a:endParaRPr/>
          </a:p>
          <a:p>
            <a:pPr lvl="3"/>
            <a:endParaRPr/>
          </a:p>
          <a:p>
            <a:pPr lvl="4"/>
            <a:endParaRPr/>
          </a:p>
        </p:txBody>
      </p:sp>
      <p:sp>
        <p:nvSpPr>
          <p:cNvPr id="129" name="Fact information"/>
          <p:cNvSpPr txBox="1">
            <a:spLocks noGrp="1"/>
          </p:cNvSpPr>
          <p:nvPr>
            <p:ph type="body" sz="quarter" idx="21" hasCustomPrompt="1"/>
          </p:nvPr>
        </p:nvSpPr>
        <p:spPr>
          <a:xfrm>
            <a:off x="1206500" y="8260024"/>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Fact information</a:t>
            </a:r>
          </a:p>
        </p:txBody>
      </p:sp>
      <p:sp>
        <p:nvSpPr>
          <p:cNvPr id="1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37" name="Attribution"/>
          <p:cNvSpPr txBox="1">
            <a:spLocks noGrp="1"/>
          </p:cNvSpPr>
          <p:nvPr>
            <p:ph type="body" sz="quarter" idx="21" hasCustomPrompt="1"/>
          </p:nvPr>
        </p:nvSpPr>
        <p:spPr>
          <a:xfrm>
            <a:off x="2480825" y="10675453"/>
            <a:ext cx="201492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Attribution</a:t>
            </a:r>
          </a:p>
        </p:txBody>
      </p:sp>
      <p:sp>
        <p:nvSpPr>
          <p:cNvPr id="138" name="Body Level One…"/>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solidFill>
                  <a:schemeClr val="accent1">
                    <a:hueOff val="114395"/>
                    <a:lumOff val="-24975"/>
                  </a:schemeClr>
                </a:solidFill>
              </a:defRPr>
            </a:lvl1pPr>
            <a:lvl2pPr marL="638923" indent="-12700">
              <a:spcBef>
                <a:spcPts val="0"/>
              </a:spcBef>
              <a:buSzTx/>
              <a:buNone/>
              <a:defRPr sz="8500" spc="-170">
                <a:solidFill>
                  <a:schemeClr val="accent1">
                    <a:hueOff val="114395"/>
                    <a:lumOff val="-24975"/>
                  </a:schemeClr>
                </a:solidFill>
              </a:defRPr>
            </a:lvl2pPr>
            <a:lvl3pPr marL="638923" indent="444500">
              <a:spcBef>
                <a:spcPts val="0"/>
              </a:spcBef>
              <a:buSzTx/>
              <a:buNone/>
              <a:defRPr sz="8500" spc="-170">
                <a:solidFill>
                  <a:schemeClr val="accent1">
                    <a:hueOff val="114395"/>
                    <a:lumOff val="-24975"/>
                  </a:schemeClr>
                </a:solidFill>
              </a:defRPr>
            </a:lvl3pPr>
            <a:lvl4pPr marL="638923" indent="901700">
              <a:spcBef>
                <a:spcPts val="0"/>
              </a:spcBef>
              <a:buSzTx/>
              <a:buNone/>
              <a:defRPr sz="8500" spc="-170">
                <a:solidFill>
                  <a:schemeClr val="accent1">
                    <a:hueOff val="114395"/>
                    <a:lumOff val="-24975"/>
                  </a:schemeClr>
                </a:solidFill>
              </a:defRPr>
            </a:lvl4pPr>
            <a:lvl5pPr marL="638923" indent="1358900">
              <a:spcBef>
                <a:spcPts val="0"/>
              </a:spcBef>
              <a:buSzTx/>
              <a:buNone/>
              <a:defRPr sz="8500" spc="-170">
                <a:solidFill>
                  <a:schemeClr val="accent1">
                    <a:hueOff val="114395"/>
                    <a:lumOff val="-24975"/>
                  </a:schemeClr>
                </a:solidFill>
              </a:defRPr>
            </a:lvl5pPr>
          </a:lstStyle>
          <a:p>
            <a:r>
              <a:t>“Notable Quote”</a:t>
            </a:r>
          </a:p>
          <a:p>
            <a:pPr lvl="1"/>
            <a:endParaRPr/>
          </a:p>
          <a:p>
            <a:pPr lvl="2"/>
            <a:endParaRPr/>
          </a:p>
          <a:p>
            <a:pPr lvl="3"/>
            <a:endParaRPr/>
          </a:p>
          <a:p>
            <a:pPr lvl="4"/>
            <a:endParaRPr/>
          </a:p>
        </p:txBody>
      </p:sp>
      <p:sp>
        <p:nvSpPr>
          <p:cNvPr id="13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46" name="Hot-air balloons viewed from below against a blue sky"/>
          <p:cNvSpPr>
            <a:spLocks noGrp="1"/>
          </p:cNvSpPr>
          <p:nvPr>
            <p:ph type="pic" sz="quarter" idx="21"/>
          </p:nvPr>
        </p:nvSpPr>
        <p:spPr>
          <a:xfrm>
            <a:off x="15436504" y="1270000"/>
            <a:ext cx="8167167" cy="5422900"/>
          </a:xfrm>
          <a:prstGeom prst="rect">
            <a:avLst/>
          </a:prstGeom>
        </p:spPr>
        <p:txBody>
          <a:bodyPr lIns="91439" tIns="45719" rIns="91439" bIns="45719">
            <a:noAutofit/>
          </a:bodyPr>
          <a:lstStyle/>
          <a:p>
            <a:endParaRPr/>
          </a:p>
        </p:txBody>
      </p:sp>
      <p:sp>
        <p:nvSpPr>
          <p:cNvPr id="147" name="Close-up of the top of a hot-air balloon viewed from above"/>
          <p:cNvSpPr>
            <a:spLocks noGrp="1"/>
          </p:cNvSpPr>
          <p:nvPr>
            <p:ph type="pic" sz="quarter" idx="22"/>
          </p:nvPr>
        </p:nvSpPr>
        <p:spPr>
          <a:xfrm>
            <a:off x="15461772" y="7085972"/>
            <a:ext cx="8148414" cy="5432276"/>
          </a:xfrm>
          <a:prstGeom prst="rect">
            <a:avLst/>
          </a:prstGeom>
        </p:spPr>
        <p:txBody>
          <a:bodyPr lIns="91439" tIns="45719" rIns="91439" bIns="45719">
            <a:noAutofit/>
          </a:bodyPr>
          <a:lstStyle/>
          <a:p>
            <a:endParaRPr/>
          </a:p>
        </p:txBody>
      </p:sp>
      <p:sp>
        <p:nvSpPr>
          <p:cNvPr id="148" name="Hot-air balloons viewed from below against a blue sky"/>
          <p:cNvSpPr>
            <a:spLocks noGrp="1"/>
          </p:cNvSpPr>
          <p:nvPr>
            <p:ph type="pic" idx="23"/>
          </p:nvPr>
        </p:nvSpPr>
        <p:spPr>
          <a:xfrm>
            <a:off x="-124635" y="1270000"/>
            <a:ext cx="16859219" cy="11239479"/>
          </a:xfrm>
          <a:prstGeom prst="rect">
            <a:avLst/>
          </a:prstGeom>
        </p:spPr>
        <p:txBody>
          <a:bodyPr lIns="91439" tIns="45719" rIns="91439" bIns="45719">
            <a:noAutofit/>
          </a:bodyPr>
          <a:lstStyle/>
          <a:p>
            <a:endParaRPr/>
          </a:p>
        </p:txBody>
      </p:sp>
      <p:sp>
        <p:nvSpPr>
          <p:cNvPr id="1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56" name="Hot-air balloons viewed from below against a blue sky"/>
          <p:cNvSpPr>
            <a:spLocks noGrp="1"/>
          </p:cNvSpPr>
          <p:nvPr>
            <p:ph type="pic" idx="21"/>
          </p:nvPr>
        </p:nvSpPr>
        <p:spPr>
          <a:xfrm>
            <a:off x="0" y="-1270000"/>
            <a:ext cx="24384000" cy="16256000"/>
          </a:xfrm>
          <a:prstGeom prst="rect">
            <a:avLst/>
          </a:prstGeom>
        </p:spPr>
        <p:txBody>
          <a:bodyPr lIns="91439" tIns="45719" rIns="91439" bIns="45719">
            <a:noAutofit/>
          </a:bodyPr>
          <a:lstStyle/>
          <a:p>
            <a:endParaRPr/>
          </a:p>
        </p:txBody>
      </p:sp>
      <p:sp>
        <p:nvSpPr>
          <p:cNvPr id="157"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pcset">
    <p:spTree>
      <p:nvGrpSpPr>
        <p:cNvPr id="1" name=""/>
        <p:cNvGrpSpPr/>
        <p:nvPr/>
      </p:nvGrpSpPr>
      <p:grpSpPr>
        <a:xfrm>
          <a:off x="0" y="0"/>
          <a:ext cx="0" cy="0"/>
          <a:chOff x="0" y="0"/>
          <a:chExt cx="0" cy="0"/>
        </a:xfrm>
      </p:grpSpPr>
      <p:pic>
        <p:nvPicPr>
          <p:cNvPr id="171" name="op11.png" descr="op11.png"/>
          <p:cNvPicPr>
            <a:picLocks/>
          </p:cNvPicPr>
          <p:nvPr/>
        </p:nvPicPr>
        <p:blipFill>
          <a:blip r:embed="rId2"/>
          <a:stretch>
            <a:fillRect/>
          </a:stretch>
        </p:blipFill>
        <p:spPr>
          <a:xfrm>
            <a:off x="12039600" y="10137775"/>
            <a:ext cx="8353425" cy="2530475"/>
          </a:xfrm>
          <a:prstGeom prst="rect">
            <a:avLst/>
          </a:prstGeom>
          <a:ln w="12700">
            <a:miter lim="400000"/>
          </a:ln>
        </p:spPr>
      </p:pic>
      <p:pic>
        <p:nvPicPr>
          <p:cNvPr id="172" name="Berg &amp; Webern.png" descr="Berg &amp; Webern.png"/>
          <p:cNvPicPr>
            <a:picLocks/>
          </p:cNvPicPr>
          <p:nvPr/>
        </p:nvPicPr>
        <p:blipFill>
          <a:blip r:embed="rId3"/>
          <a:stretch>
            <a:fillRect/>
          </a:stretch>
        </p:blipFill>
        <p:spPr>
          <a:xfrm>
            <a:off x="3962400" y="1066800"/>
            <a:ext cx="2286001" cy="2286001"/>
          </a:xfrm>
          <a:prstGeom prst="rect">
            <a:avLst/>
          </a:prstGeom>
          <a:ln w="12700">
            <a:miter lim="400000"/>
          </a:ln>
        </p:spPr>
      </p:pic>
      <p:sp>
        <p:nvSpPr>
          <p:cNvPr id="173" name="Title Text"/>
          <p:cNvSpPr txBox="1">
            <a:spLocks noGrp="1"/>
          </p:cNvSpPr>
          <p:nvPr>
            <p:ph type="title"/>
          </p:nvPr>
        </p:nvSpPr>
        <p:spPr>
          <a:xfrm>
            <a:off x="3962400" y="762000"/>
            <a:ext cx="16459200" cy="2895600"/>
          </a:xfrm>
          <a:prstGeom prst="rect">
            <a:avLst/>
          </a:prstGeom>
        </p:spPr>
        <p:txBody>
          <a:bodyPr lIns="101600" tIns="101600" rIns="101600" bIns="101600" anchor="ctr">
            <a:noAutofit/>
          </a:bodyPr>
          <a:lstStyle>
            <a:lvl1pPr marL="81279" marR="81279" algn="r" defTabSz="1828800">
              <a:lnSpc>
                <a:spcPct val="100000"/>
              </a:lnSpc>
              <a:defRPr sz="7600" b="0" spc="0">
                <a:solidFill>
                  <a:srgbClr val="000000"/>
                </a:solidFill>
                <a:uFill>
                  <a:solidFill>
                    <a:srgbClr val="000000"/>
                  </a:solidFill>
                </a:uFill>
                <a:latin typeface="Gill Sans"/>
                <a:ea typeface="Gill Sans"/>
                <a:cs typeface="Gill Sans"/>
                <a:sym typeface="Gill Sans"/>
              </a:defRPr>
            </a:lvl1pPr>
          </a:lstStyle>
          <a:p>
            <a:r>
              <a:t>Title Text</a:t>
            </a:r>
          </a:p>
        </p:txBody>
      </p:sp>
      <p:sp>
        <p:nvSpPr>
          <p:cNvPr id="174" name="Body Level One…"/>
          <p:cNvSpPr txBox="1">
            <a:spLocks noGrp="1"/>
          </p:cNvSpPr>
          <p:nvPr>
            <p:ph type="body" idx="1"/>
          </p:nvPr>
        </p:nvSpPr>
        <p:spPr>
          <a:xfrm>
            <a:off x="3962400" y="3657600"/>
            <a:ext cx="16459200" cy="10058400"/>
          </a:xfrm>
          <a:prstGeom prst="rect">
            <a:avLst/>
          </a:prstGeom>
        </p:spPr>
        <p:txBody>
          <a:bodyPr lIns="101600" tIns="101600" rIns="101600" bIns="101600">
            <a:noAutofit/>
          </a:bodyPr>
          <a:lstStyle>
            <a:lvl1pPr marL="726440" marR="81279" indent="-685800" defTabSz="1828800">
              <a:lnSpc>
                <a:spcPct val="100000"/>
              </a:lnSpc>
              <a:spcBef>
                <a:spcPts val="1400"/>
              </a:spcBef>
              <a:buClr>
                <a:srgbClr val="929292"/>
              </a:buClr>
              <a:buSzPct val="100000"/>
              <a:buChar char=""/>
              <a:defRPr sz="6400">
                <a:uFill>
                  <a:solidFill>
                    <a:srgbClr val="000000"/>
                  </a:solidFill>
                </a:uFill>
                <a:latin typeface="Gill Sans"/>
                <a:ea typeface="Gill Sans"/>
                <a:cs typeface="Gill Sans"/>
                <a:sym typeface="Gill Sans"/>
              </a:defRPr>
            </a:lvl1pPr>
            <a:lvl2pPr marL="1069339" marR="81279" indent="-571499" defTabSz="1828800">
              <a:lnSpc>
                <a:spcPct val="100000"/>
              </a:lnSpc>
              <a:spcBef>
                <a:spcPts val="1200"/>
              </a:spcBef>
              <a:buClr>
                <a:srgbClr val="929292"/>
              </a:buClr>
              <a:buSzPct val="100000"/>
              <a:buChar char=""/>
              <a:defRPr sz="5400">
                <a:uFill>
                  <a:solidFill>
                    <a:srgbClr val="000000"/>
                  </a:solidFill>
                </a:uFill>
                <a:latin typeface="Gill Sans"/>
                <a:ea typeface="Gill Sans"/>
                <a:cs typeface="Gill Sans"/>
                <a:sym typeface="Gill Sans"/>
              </a:defRPr>
            </a:lvl2pPr>
            <a:lvl3pPr marL="1412239" marR="81279" indent="-457200" defTabSz="1828800">
              <a:lnSpc>
                <a:spcPct val="100000"/>
              </a:lnSpc>
              <a:spcBef>
                <a:spcPts val="1000"/>
              </a:spcBef>
              <a:buClr>
                <a:srgbClr val="929292"/>
              </a:buClr>
              <a:buSzPct val="100000"/>
              <a:buChar char=""/>
              <a:defRPr sz="4600">
                <a:uFill>
                  <a:solidFill>
                    <a:srgbClr val="000000"/>
                  </a:solidFill>
                </a:uFill>
                <a:latin typeface="Gill Sans"/>
                <a:ea typeface="Gill Sans"/>
                <a:cs typeface="Gill Sans"/>
                <a:sym typeface="Gill Sans"/>
              </a:defRPr>
            </a:lvl3pPr>
            <a:lvl4pPr marL="1869439" marR="81279" indent="-457200" defTabSz="1828800">
              <a:lnSpc>
                <a:spcPct val="100000"/>
              </a:lnSpc>
              <a:spcBef>
                <a:spcPts val="900"/>
              </a:spcBef>
              <a:buClr>
                <a:srgbClr val="929292"/>
              </a:buClr>
              <a:buSzPct val="100000"/>
              <a:buFont typeface="Gill Sans"/>
              <a:defRPr sz="4000">
                <a:uFill>
                  <a:solidFill>
                    <a:srgbClr val="000000"/>
                  </a:solidFill>
                </a:uFill>
                <a:latin typeface="Gill Sans"/>
                <a:ea typeface="Gill Sans"/>
                <a:cs typeface="Gill Sans"/>
                <a:sym typeface="Gill Sans"/>
              </a:defRPr>
            </a:lvl4pPr>
            <a:lvl5pPr marL="2326639" marR="81279" indent="-457200" defTabSz="1828800">
              <a:lnSpc>
                <a:spcPct val="100000"/>
              </a:lnSpc>
              <a:spcBef>
                <a:spcPts val="900"/>
              </a:spcBef>
              <a:buClr>
                <a:srgbClr val="929292"/>
              </a:buClr>
              <a:buSzPct val="100000"/>
              <a:buChar char=""/>
              <a:defRPr sz="4000">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75" name="Slide Number"/>
          <p:cNvSpPr txBox="1">
            <a:spLocks noGrp="1"/>
          </p:cNvSpPr>
          <p:nvPr>
            <p:ph type="sldNum" sz="quarter" idx="2"/>
          </p:nvPr>
        </p:nvSpPr>
        <p:spPr>
          <a:xfrm>
            <a:off x="18038787" y="12496800"/>
            <a:ext cx="498426" cy="486991"/>
          </a:xfrm>
          <a:prstGeom prst="rect">
            <a:avLst/>
          </a:prstGeom>
        </p:spPr>
        <p:txBody>
          <a:bodyPr lIns="101600" tIns="101600" rIns="101600" bIns="101600" anchor="t"/>
          <a:lstStyle>
            <a:lvl1pPr defTabSz="914400">
              <a:defRPr sz="2000">
                <a:uFill>
                  <a:solidFill>
                    <a:srgbClr val="000000"/>
                  </a:solidFill>
                </a:u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4" name="Close-up of the top of a hot-air balloon viewed from above"/>
          <p:cNvSpPr>
            <a:spLocks noGrp="1"/>
          </p:cNvSpPr>
          <p:nvPr>
            <p:ph type="pic" idx="21"/>
          </p:nvPr>
        </p:nvSpPr>
        <p:spPr>
          <a:xfrm>
            <a:off x="0" y="-1270000"/>
            <a:ext cx="24384000" cy="16256000"/>
          </a:xfrm>
          <a:prstGeom prst="rect">
            <a:avLst/>
          </a:prstGeom>
        </p:spPr>
        <p:txBody>
          <a:bodyPr lIns="91439" tIns="45719" rIns="91439" bIns="45719">
            <a:noAutofit/>
          </a:bodyPr>
          <a:lstStyle/>
          <a:p>
            <a:endParaRPr/>
          </a:p>
        </p:txBody>
      </p:sp>
      <p:sp>
        <p:nvSpPr>
          <p:cNvPr id="25" name="Presentation Title"/>
          <p:cNvSpPr txBox="1">
            <a:spLocks noGrp="1"/>
          </p:cNvSpPr>
          <p:nvPr>
            <p:ph type="title" hasCustomPrompt="1"/>
          </p:nvPr>
        </p:nvSpPr>
        <p:spPr>
          <a:xfrm>
            <a:off x="1206500" y="7124700"/>
            <a:ext cx="21971000" cy="4648200"/>
          </a:xfrm>
          <a:prstGeom prst="rect">
            <a:avLst/>
          </a:prstGeom>
        </p:spPr>
        <p:txBody>
          <a:bodyPr anchor="b"/>
          <a:lstStyle>
            <a:lvl1pPr>
              <a:defRPr sz="11600" spc="-232">
                <a:solidFill>
                  <a:srgbClr val="FFFFFF"/>
                </a:solidFill>
              </a:defRPr>
            </a:lvl1pPr>
          </a:lstStyle>
          <a:p>
            <a:r>
              <a:t>Presentation Title</a:t>
            </a:r>
          </a:p>
        </p:txBody>
      </p:sp>
      <p:sp>
        <p:nvSpPr>
          <p:cNvPr id="26" name="Author and Date"/>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27" name="Body Level One…"/>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solidFill>
                  <a:srgbClr val="FFFFFF"/>
                </a:solidFill>
              </a:defRPr>
            </a:lvl1pPr>
            <a:lvl2pPr marL="0" indent="457200" defTabSz="825500">
              <a:lnSpc>
                <a:spcPct val="100000"/>
              </a:lnSpc>
              <a:spcBef>
                <a:spcPts val="0"/>
              </a:spcBef>
              <a:buSzTx/>
              <a:buNone/>
              <a:defRPr sz="5500" b="1">
                <a:solidFill>
                  <a:srgbClr val="FFFFFF"/>
                </a:solidFill>
              </a:defRPr>
            </a:lvl2pPr>
            <a:lvl3pPr marL="0" indent="914400" defTabSz="825500">
              <a:lnSpc>
                <a:spcPct val="100000"/>
              </a:lnSpc>
              <a:spcBef>
                <a:spcPts val="0"/>
              </a:spcBef>
              <a:buSzTx/>
              <a:buNone/>
              <a:defRPr sz="5500" b="1">
                <a:solidFill>
                  <a:srgbClr val="FFFFFF"/>
                </a:solidFill>
              </a:defRPr>
            </a:lvl3pPr>
            <a:lvl4pPr marL="0" indent="1371600" defTabSz="825500">
              <a:lnSpc>
                <a:spcPct val="100000"/>
              </a:lnSpc>
              <a:spcBef>
                <a:spcPts val="0"/>
              </a:spcBef>
              <a:buSzTx/>
              <a:buNone/>
              <a:defRPr sz="5500" b="1">
                <a:solidFill>
                  <a:srgbClr val="FFFFFF"/>
                </a:solidFill>
              </a:defRPr>
            </a:lvl4pPr>
            <a:lvl5pPr marL="0" indent="1828800" defTabSz="825500">
              <a:lnSpc>
                <a:spcPct val="100000"/>
              </a:lnSpc>
              <a:spcBef>
                <a:spcPts val="0"/>
              </a:spcBef>
              <a:buSzTx/>
              <a:buNone/>
              <a:defRPr sz="5500" b="1">
                <a:solidFill>
                  <a:srgbClr val="FFFFFF"/>
                </a:solidFill>
              </a:defRPr>
            </a:lvl5pPr>
          </a:lstStyle>
          <a:p>
            <a:r>
              <a:t>Presentation Subtitle</a:t>
            </a:r>
          </a:p>
          <a:p>
            <a:pPr lvl="1"/>
            <a:endParaRPr/>
          </a:p>
          <a:p>
            <a:pPr lvl="2"/>
            <a:endParaRPr/>
          </a:p>
          <a:p>
            <a:pPr lvl="3"/>
            <a:endParaRPr/>
          </a:p>
          <a:p>
            <a:pPr lvl="4"/>
            <a:endParaRPr/>
          </a:p>
        </p:txBody>
      </p:sp>
      <p:sp>
        <p:nvSpPr>
          <p:cNvPr id="28"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5" name="Slide Title"/>
          <p:cNvSpPr txBox="1">
            <a:spLocks noGrp="1"/>
          </p:cNvSpPr>
          <p:nvPr>
            <p:ph type="title" hasCustomPrompt="1"/>
          </p:nvPr>
        </p:nvSpPr>
        <p:spPr>
          <a:xfrm>
            <a:off x="1206500" y="1270000"/>
            <a:ext cx="9779000" cy="5882273"/>
          </a:xfrm>
          <a:prstGeom prst="rect">
            <a:avLst/>
          </a:prstGeom>
        </p:spPr>
        <p:txBody>
          <a:bodyPr anchor="b"/>
          <a:lstStyle/>
          <a:p>
            <a:r>
              <a:t>Slide Title</a:t>
            </a:r>
          </a:p>
        </p:txBody>
      </p:sp>
      <p:sp>
        <p:nvSpPr>
          <p:cNvPr id="36" name="Body Level One…"/>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Slide Subtitle</a:t>
            </a:r>
          </a:p>
          <a:p>
            <a:pPr lvl="1"/>
            <a:endParaRPr/>
          </a:p>
          <a:p>
            <a:pPr lvl="2"/>
            <a:endParaRPr/>
          </a:p>
          <a:p>
            <a:pPr lvl="3"/>
            <a:endParaRPr/>
          </a:p>
          <a:p>
            <a:pPr lvl="4"/>
            <a:endParaRPr/>
          </a:p>
        </p:txBody>
      </p:sp>
      <p:pic>
        <p:nvPicPr>
          <p:cNvPr id="37" name="scherzo1971.jpg" descr="scherzo1971.jpg"/>
          <p:cNvPicPr>
            <a:picLocks noChangeAspect="1"/>
          </p:cNvPicPr>
          <p:nvPr/>
        </p:nvPicPr>
        <p:blipFill>
          <a:blip r:embed="rId2"/>
          <a:stretch>
            <a:fillRect/>
          </a:stretch>
        </p:blipFill>
        <p:spPr>
          <a:xfrm>
            <a:off x="18991907" y="38191"/>
            <a:ext cx="4673601" cy="3848101"/>
          </a:xfrm>
          <a:prstGeom prst="rect">
            <a:avLst/>
          </a:prstGeom>
          <a:ln w="12700">
            <a:miter lim="400000"/>
          </a:ln>
        </p:spPr>
      </p:pic>
      <p:sp>
        <p:nvSpPr>
          <p:cNvPr id="38"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5" name="Slide Title"/>
          <p:cNvSpPr txBox="1">
            <a:spLocks noGrp="1"/>
          </p:cNvSpPr>
          <p:nvPr>
            <p:ph type="title" hasCustomPrompt="1"/>
          </p:nvPr>
        </p:nvSpPr>
        <p:spPr>
          <a:prstGeom prst="rect">
            <a:avLst/>
          </a:prstGeom>
        </p:spPr>
        <p:txBody>
          <a:bodyPr/>
          <a:lstStyle/>
          <a:p>
            <a:r>
              <a:t>Slide Title</a:t>
            </a:r>
          </a:p>
        </p:txBody>
      </p:sp>
      <p:sp>
        <p:nvSpPr>
          <p:cNvPr id="46" name="Slide Subtitle"/>
          <p:cNvSpPr txBox="1">
            <a:spLocks noGrp="1"/>
          </p:cNvSpPr>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47"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5" name="Body Level One…"/>
          <p:cNvSpPr txBox="1">
            <a:spLocks noGrp="1"/>
          </p:cNvSpPr>
          <p:nvPr>
            <p:ph type="body" idx="1" hasCustomPrompt="1"/>
          </p:nvPr>
        </p:nvSpPr>
        <p:spPr>
          <a:prstGeom prst="rect">
            <a:avLst/>
          </a:prstGeom>
        </p:spPr>
        <p:txBody>
          <a:bodyPr numCol="2" spcCol="1098550"/>
          <a:lstStyle>
            <a:lvl1pPr marL="228600" indent="-228600">
              <a:buSzPct val="80000"/>
              <a:buBlip>
                <a:blip r:embed="rId2"/>
              </a:buBlip>
            </a:lvl1pPr>
            <a:lvl2pPr>
              <a:buBlip>
                <a:blip r:embed="rId2"/>
              </a:buBlip>
            </a:lvl2pPr>
            <a:lvl3pPr>
              <a:buBlip>
                <a:blip r:embed="rId2"/>
              </a:buBlip>
            </a:lvl3pPr>
            <a:lvl4pPr>
              <a:buBlip>
                <a:blip r:embed="rId2"/>
              </a:buBlip>
            </a:lvl4pPr>
            <a:lvl5pPr>
              <a:buBlip>
                <a:blip r:embed="rId2"/>
              </a:buBlip>
            </a:lvl5pPr>
          </a:lstStyle>
          <a:p>
            <a:r>
              <a:t>Slide bullet text</a:t>
            </a:r>
          </a:p>
          <a:p>
            <a:pPr lvl="1"/>
            <a:endParaRPr/>
          </a:p>
          <a:p>
            <a:pPr lvl="2"/>
            <a:endParaRPr/>
          </a:p>
          <a:p>
            <a:pPr lvl="3"/>
            <a:endParaRPr/>
          </a:p>
          <a:p>
            <a:pPr lvl="4"/>
            <a:endParaRPr/>
          </a:p>
        </p:txBody>
      </p:sp>
      <p:sp>
        <p:nvSpPr>
          <p:cNvPr id="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3" name="Slide Subtitle"/>
          <p:cNvSpPr txBox="1">
            <a:spLocks noGrp="1"/>
          </p:cNvSpPr>
          <p:nvPr>
            <p:ph type="body" sz="quarter" idx="21" hasCustomPrompt="1"/>
          </p:nvPr>
        </p:nvSpPr>
        <p:spPr>
          <a:xfrm>
            <a:off x="1206500" y="2247900"/>
            <a:ext cx="9779000" cy="934779"/>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64" name="Body Level One…"/>
          <p:cNvSpPr txBox="1">
            <a:spLocks noGrp="1"/>
          </p:cNvSpPr>
          <p:nvPr>
            <p:ph type="body" sz="half" idx="1" hasCustomPrompt="1"/>
          </p:nvPr>
        </p:nvSpPr>
        <p:spPr>
          <a:xfrm>
            <a:off x="1206500" y="4248504"/>
            <a:ext cx="9779000" cy="8256630"/>
          </a:xfrm>
          <a:prstGeom prst="rect">
            <a:avLst/>
          </a:prstGeom>
        </p:spPr>
        <p:txBody>
          <a:bodyPr/>
          <a:lstStyle>
            <a:lvl1pPr marL="228600" indent="-228600">
              <a:buSzPct val="64000"/>
              <a:buBlip>
                <a:blip r:embed="rId2"/>
              </a:buBlip>
            </a:lvl1pPr>
            <a:lvl2pPr>
              <a:buSzPct val="64000"/>
              <a:buBlip>
                <a:blip r:embed="rId2"/>
              </a:buBlip>
            </a:lvl2pPr>
            <a:lvl3pPr>
              <a:buSzPct val="64000"/>
              <a:buBlip>
                <a:blip r:embed="rId2"/>
              </a:buBlip>
            </a:lvl3pPr>
            <a:lvl4pPr>
              <a:buSzPct val="64000"/>
              <a:buBlip>
                <a:blip r:embed="rId2"/>
              </a:buBlip>
            </a:lvl4pPr>
            <a:lvl5pPr>
              <a:buSzPct val="64000"/>
              <a:buBlip>
                <a:blip r:embed="rId2"/>
              </a:buBlip>
            </a:lvl5pPr>
          </a:lstStyle>
          <a:p>
            <a:r>
              <a:t>Slide bullet text</a:t>
            </a:r>
          </a:p>
          <a:p>
            <a:pPr lvl="1"/>
            <a:endParaRPr/>
          </a:p>
          <a:p>
            <a:pPr lvl="2"/>
            <a:endParaRPr/>
          </a:p>
          <a:p>
            <a:pPr lvl="3"/>
            <a:endParaRPr/>
          </a:p>
          <a:p>
            <a:pPr lvl="4"/>
            <a:endParaRPr/>
          </a:p>
        </p:txBody>
      </p:sp>
      <p:sp>
        <p:nvSpPr>
          <p:cNvPr id="65" name="Slide Title"/>
          <p:cNvSpPr txBox="1">
            <a:spLocks noGrp="1"/>
          </p:cNvSpPr>
          <p:nvPr>
            <p:ph type="title" hasCustomPrompt="1"/>
          </p:nvPr>
        </p:nvSpPr>
        <p:spPr>
          <a:xfrm>
            <a:off x="1206500" y="532488"/>
            <a:ext cx="9779000" cy="1435101"/>
          </a:xfrm>
          <a:prstGeom prst="rect">
            <a:avLst/>
          </a:prstGeom>
        </p:spPr>
        <p:txBody>
          <a:bodyPr/>
          <a:lstStyle/>
          <a:p>
            <a:r>
              <a:t>Slide Title</a:t>
            </a:r>
          </a:p>
        </p:txBody>
      </p:sp>
      <p:sp>
        <p:nvSpPr>
          <p:cNvPr id="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Live Video Small">
    <p:spTree>
      <p:nvGrpSpPr>
        <p:cNvPr id="1" name=""/>
        <p:cNvGrpSpPr/>
        <p:nvPr/>
      </p:nvGrpSpPr>
      <p:grpSpPr>
        <a:xfrm>
          <a:off x="0" y="0"/>
          <a:ext cx="0" cy="0"/>
          <a:chOff x="0" y="0"/>
          <a:chExt cx="0" cy="0"/>
        </a:xfrm>
      </p:grpSpPr>
      <p:sp>
        <p:nvSpPr>
          <p:cNvPr id="73" name="Slide Subtitle"/>
          <p:cNvSpPr txBox="1">
            <a:spLocks noGrp="1"/>
          </p:cNvSpPr>
          <p:nvPr>
            <p:ph type="body" sz="quarter" idx="21" hasCustomPrompt="1"/>
          </p:nvPr>
        </p:nvSpPr>
        <p:spPr>
          <a:xfrm>
            <a:off x="1206500" y="2247900"/>
            <a:ext cx="9779000" cy="934779"/>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74" name="Body Level One…"/>
          <p:cNvSpPr txBox="1">
            <a:spLocks noGrp="1"/>
          </p:cNvSpPr>
          <p:nvPr>
            <p:ph type="body" sz="half" idx="1" hasCustomPrompt="1"/>
          </p:nvPr>
        </p:nvSpPr>
        <p:spPr>
          <a:xfrm>
            <a:off x="1206500" y="4248504"/>
            <a:ext cx="9779000" cy="8256630"/>
          </a:xfrm>
          <a:prstGeom prst="rect">
            <a:avLst/>
          </a:prstGeom>
        </p:spPr>
        <p:txBody>
          <a:bodyPr/>
          <a:lstStyle>
            <a:lvl1pPr marL="228600" indent="-228600">
              <a:buSzPct val="80000"/>
              <a:buBlip>
                <a:blip r:embed="rId2"/>
              </a:buBlip>
            </a:lvl1pPr>
            <a:lvl2pPr>
              <a:buSzPct val="80000"/>
              <a:buBlip>
                <a:blip r:embed="rId2"/>
              </a:buBlip>
            </a:lvl2pPr>
            <a:lvl3pPr>
              <a:buSzPct val="80000"/>
              <a:buBlip>
                <a:blip r:embed="rId2"/>
              </a:buBlip>
            </a:lvl3pPr>
            <a:lvl4pPr>
              <a:buSzPct val="80000"/>
              <a:buBlip>
                <a:blip r:embed="rId2"/>
              </a:buBlip>
            </a:lvl4pPr>
            <a:lvl5pPr>
              <a:buSzPct val="80000"/>
              <a:buBlip>
                <a:blip r:embed="rId2"/>
              </a:buBlip>
            </a:lvl5pPr>
          </a:lstStyle>
          <a:p>
            <a:r>
              <a:t>Slide bullet text</a:t>
            </a:r>
          </a:p>
          <a:p>
            <a:pPr lvl="1"/>
            <a:endParaRPr/>
          </a:p>
          <a:p>
            <a:pPr lvl="2"/>
            <a:endParaRPr/>
          </a:p>
          <a:p>
            <a:pPr lvl="3"/>
            <a:endParaRPr/>
          </a:p>
          <a:p>
            <a:pPr lvl="4"/>
            <a:endParaRPr/>
          </a:p>
        </p:txBody>
      </p:sp>
      <p:sp>
        <p:nvSpPr>
          <p:cNvPr id="75" name="Slide Title"/>
          <p:cNvSpPr txBox="1">
            <a:spLocks noGrp="1"/>
          </p:cNvSpPr>
          <p:nvPr>
            <p:ph type="title" hasCustomPrompt="1"/>
          </p:nvPr>
        </p:nvSpPr>
        <p:spPr>
          <a:xfrm>
            <a:off x="957118" y="742221"/>
            <a:ext cx="9779001" cy="1435101"/>
          </a:xfrm>
          <a:prstGeom prst="rect">
            <a:avLst/>
          </a:prstGeom>
        </p:spPr>
        <p:txBody>
          <a:bodyPr/>
          <a:lstStyle/>
          <a:p>
            <a:r>
              <a:t>Slide Title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Bullets &amp; Live Video Large">
    <p:spTree>
      <p:nvGrpSpPr>
        <p:cNvPr id="1" name=""/>
        <p:cNvGrpSpPr/>
        <p:nvPr/>
      </p:nvGrpSpPr>
      <p:grpSpPr>
        <a:xfrm>
          <a:off x="0" y="0"/>
          <a:ext cx="0" cy="0"/>
          <a:chOff x="0" y="0"/>
          <a:chExt cx="0" cy="0"/>
        </a:xfrm>
      </p:grpSpPr>
      <p:sp>
        <p:nvSpPr>
          <p:cNvPr id="83" name="Slide Subtitle"/>
          <p:cNvSpPr txBox="1">
            <a:spLocks noGrp="1"/>
          </p:cNvSpPr>
          <p:nvPr>
            <p:ph type="body" sz="quarter" idx="21" hasCustomPrompt="1"/>
          </p:nvPr>
        </p:nvSpPr>
        <p:spPr>
          <a:xfrm>
            <a:off x="1206500" y="2247900"/>
            <a:ext cx="9779000" cy="934779"/>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84" name="Body Level One…"/>
          <p:cNvSpPr txBox="1">
            <a:spLocks noGrp="1"/>
          </p:cNvSpPr>
          <p:nvPr>
            <p:ph type="body" sz="half" idx="1" hasCustomPrompt="1"/>
          </p:nvPr>
        </p:nvSpPr>
        <p:spPr>
          <a:xfrm>
            <a:off x="1206500" y="4248265"/>
            <a:ext cx="9779000" cy="8256630"/>
          </a:xfrm>
          <a:prstGeom prst="rect">
            <a:avLst/>
          </a:prstGeom>
        </p:spPr>
        <p:txBody>
          <a:bodyPr/>
          <a:lstStyle>
            <a:lvl1pPr>
              <a:buSzPct val="80000"/>
              <a:buChar char="✴"/>
            </a:lvl1pPr>
            <a:lvl2pPr>
              <a:buSzPct val="80000"/>
              <a:buChar char="✴"/>
            </a:lvl2pPr>
            <a:lvl3pPr>
              <a:buSzPct val="80000"/>
              <a:buChar char="✴"/>
            </a:lvl3pPr>
            <a:lvl4pPr>
              <a:buSzPct val="80000"/>
              <a:buChar char="✴"/>
            </a:lvl4pPr>
            <a:lvl5pPr>
              <a:buSzPct val="80000"/>
              <a:buChar char="✴"/>
            </a:lvl5pPr>
          </a:lstStyle>
          <a:p>
            <a:r>
              <a:t>Slide bullet text</a:t>
            </a:r>
          </a:p>
          <a:p>
            <a:pPr lvl="1"/>
            <a:endParaRPr/>
          </a:p>
          <a:p>
            <a:pPr lvl="2"/>
            <a:endParaRPr/>
          </a:p>
          <a:p>
            <a:pPr lvl="3"/>
            <a:endParaRPr/>
          </a:p>
          <a:p>
            <a:pPr lvl="4"/>
            <a:endParaRPr/>
          </a:p>
        </p:txBody>
      </p:sp>
      <p:sp>
        <p:nvSpPr>
          <p:cNvPr id="85" name="Slide Title"/>
          <p:cNvSpPr txBox="1">
            <a:spLocks noGrp="1"/>
          </p:cNvSpPr>
          <p:nvPr>
            <p:ph type="title" hasCustomPrompt="1"/>
          </p:nvPr>
        </p:nvSpPr>
        <p:spPr>
          <a:xfrm>
            <a:off x="1206500" y="952500"/>
            <a:ext cx="9779000" cy="1435100"/>
          </a:xfrm>
          <a:prstGeom prst="rect">
            <a:avLst/>
          </a:prstGeom>
        </p:spPr>
        <p:txBody>
          <a:bodyPr/>
          <a:lstStyle/>
          <a:p>
            <a:r>
              <a:t>Slide Title</a:t>
            </a: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Section">
    <p:bg>
      <p:bgPr>
        <a:solidFill>
          <a:srgbClr val="003462"/>
        </a:solidFill>
        <a:effectLst/>
      </p:bgPr>
    </p:bg>
    <p:spTree>
      <p:nvGrpSpPr>
        <p:cNvPr id="1" name=""/>
        <p:cNvGrpSpPr/>
        <p:nvPr/>
      </p:nvGrpSpPr>
      <p:grpSpPr>
        <a:xfrm>
          <a:off x="0" y="0"/>
          <a:ext cx="0" cy="0"/>
          <a:chOff x="0" y="0"/>
          <a:chExt cx="0" cy="0"/>
        </a:xfrm>
      </p:grpSpPr>
      <p:sp>
        <p:nvSpPr>
          <p:cNvPr id="93" name="Section Title"/>
          <p:cNvSpPr txBox="1">
            <a:spLocks noGrp="1"/>
          </p:cNvSpPr>
          <p:nvPr>
            <p:ph type="title" hasCustomPrompt="1"/>
          </p:nvPr>
        </p:nvSpPr>
        <p:spPr>
          <a:xfrm>
            <a:off x="1206496" y="4533900"/>
            <a:ext cx="21971004" cy="4648200"/>
          </a:xfrm>
          <a:prstGeom prst="rect">
            <a:avLst/>
          </a:prstGeom>
        </p:spPr>
        <p:txBody>
          <a:bodyPr anchor="ctr"/>
          <a:lstStyle>
            <a:lvl1pPr>
              <a:defRPr sz="11600" b="0" spc="-232">
                <a:solidFill>
                  <a:srgbClr val="FFFFFF"/>
                </a:solidFill>
              </a:defRPr>
            </a:lvl1pPr>
          </a:lstStyle>
          <a:p>
            <a:r>
              <a:t>Section Title</a:t>
            </a:r>
          </a:p>
        </p:txBody>
      </p:sp>
      <p:sp>
        <p:nvSpPr>
          <p:cNvPr id="94" name="Slide Number"/>
          <p:cNvSpPr txBox="1">
            <a:spLocks noGrp="1"/>
          </p:cNvSpPr>
          <p:nvPr>
            <p:ph type="sldNum" sz="quarter" idx="2"/>
          </p:nvPr>
        </p:nvSpPr>
        <p:spPr>
          <a:xfrm>
            <a:off x="12001499" y="13085233"/>
            <a:ext cx="368505" cy="374600"/>
          </a:xfrm>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952500"/>
            <a:ext cx="21971000" cy="14331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18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ransition spd="med"/>
  <p:txStyles>
    <p:titleStyle>
      <a:lvl1pPr marL="0" marR="0" indent="0" algn="l" defTabSz="2438338" latinLnBrk="0">
        <a:lnSpc>
          <a:spcPct val="80000"/>
        </a:lnSpc>
        <a:spcBef>
          <a:spcPts val="0"/>
        </a:spcBef>
        <a:spcAft>
          <a:spcPts val="0"/>
        </a:spcAft>
        <a:buClrTx/>
        <a:buSzTx/>
        <a:buFontTx/>
        <a:buNone/>
        <a:tabLst/>
        <a:defRPr sz="8500" b="1" i="0" u="none" strike="noStrike" cap="none" spc="-170" baseline="0">
          <a:solidFill>
            <a:schemeClr val="accent1">
              <a:hueOff val="114395"/>
              <a:lumOff val="-24975"/>
            </a:schemeClr>
          </a:solidFill>
          <a:uFillTx/>
          <a:latin typeface="Optima"/>
          <a:ea typeface="Optima"/>
          <a:cs typeface="Optima"/>
          <a:sym typeface="Optima"/>
        </a:defRPr>
      </a:lvl1pPr>
      <a:lvl2pPr marL="0" marR="0" indent="457200" algn="l" defTabSz="2438338" latinLnBrk="0">
        <a:lnSpc>
          <a:spcPct val="80000"/>
        </a:lnSpc>
        <a:spcBef>
          <a:spcPts val="0"/>
        </a:spcBef>
        <a:spcAft>
          <a:spcPts val="0"/>
        </a:spcAft>
        <a:buClrTx/>
        <a:buSzTx/>
        <a:buFontTx/>
        <a:buNone/>
        <a:tabLst/>
        <a:defRPr sz="8500" b="1" i="0" u="none" strike="noStrike" cap="none" spc="-170" baseline="0">
          <a:solidFill>
            <a:schemeClr val="accent1">
              <a:hueOff val="114395"/>
              <a:lumOff val="-24975"/>
            </a:schemeClr>
          </a:solidFill>
          <a:uFillTx/>
          <a:latin typeface="Optima"/>
          <a:ea typeface="Optima"/>
          <a:cs typeface="Optima"/>
          <a:sym typeface="Optima"/>
        </a:defRPr>
      </a:lvl2pPr>
      <a:lvl3pPr marL="0" marR="0" indent="914400" algn="l" defTabSz="2438338" latinLnBrk="0">
        <a:lnSpc>
          <a:spcPct val="80000"/>
        </a:lnSpc>
        <a:spcBef>
          <a:spcPts val="0"/>
        </a:spcBef>
        <a:spcAft>
          <a:spcPts val="0"/>
        </a:spcAft>
        <a:buClrTx/>
        <a:buSzTx/>
        <a:buFontTx/>
        <a:buNone/>
        <a:tabLst/>
        <a:defRPr sz="8500" b="1" i="0" u="none" strike="noStrike" cap="none" spc="-170" baseline="0">
          <a:solidFill>
            <a:schemeClr val="accent1">
              <a:hueOff val="114395"/>
              <a:lumOff val="-24975"/>
            </a:schemeClr>
          </a:solidFill>
          <a:uFillTx/>
          <a:latin typeface="Optima"/>
          <a:ea typeface="Optima"/>
          <a:cs typeface="Optima"/>
          <a:sym typeface="Optima"/>
        </a:defRPr>
      </a:lvl3pPr>
      <a:lvl4pPr marL="0" marR="0" indent="1371600" algn="l" defTabSz="2438338" latinLnBrk="0">
        <a:lnSpc>
          <a:spcPct val="80000"/>
        </a:lnSpc>
        <a:spcBef>
          <a:spcPts val="0"/>
        </a:spcBef>
        <a:spcAft>
          <a:spcPts val="0"/>
        </a:spcAft>
        <a:buClrTx/>
        <a:buSzTx/>
        <a:buFontTx/>
        <a:buNone/>
        <a:tabLst/>
        <a:defRPr sz="8500" b="1" i="0" u="none" strike="noStrike" cap="none" spc="-170" baseline="0">
          <a:solidFill>
            <a:schemeClr val="accent1">
              <a:hueOff val="114395"/>
              <a:lumOff val="-24975"/>
            </a:schemeClr>
          </a:solidFill>
          <a:uFillTx/>
          <a:latin typeface="Optima"/>
          <a:ea typeface="Optima"/>
          <a:cs typeface="Optima"/>
          <a:sym typeface="Optima"/>
        </a:defRPr>
      </a:lvl4pPr>
      <a:lvl5pPr marL="0" marR="0" indent="1828800" algn="l" defTabSz="2438338" latinLnBrk="0">
        <a:lnSpc>
          <a:spcPct val="80000"/>
        </a:lnSpc>
        <a:spcBef>
          <a:spcPts val="0"/>
        </a:spcBef>
        <a:spcAft>
          <a:spcPts val="0"/>
        </a:spcAft>
        <a:buClrTx/>
        <a:buSzTx/>
        <a:buFontTx/>
        <a:buNone/>
        <a:tabLst/>
        <a:defRPr sz="8500" b="1" i="0" u="none" strike="noStrike" cap="none" spc="-170" baseline="0">
          <a:solidFill>
            <a:schemeClr val="accent1">
              <a:hueOff val="114395"/>
              <a:lumOff val="-24975"/>
            </a:schemeClr>
          </a:solidFill>
          <a:uFillTx/>
          <a:latin typeface="Optima"/>
          <a:ea typeface="Optima"/>
          <a:cs typeface="Optima"/>
          <a:sym typeface="Optima"/>
        </a:defRPr>
      </a:lvl5pPr>
      <a:lvl6pPr marL="0" marR="0" indent="2286000" algn="l" defTabSz="2438338" latinLnBrk="0">
        <a:lnSpc>
          <a:spcPct val="80000"/>
        </a:lnSpc>
        <a:spcBef>
          <a:spcPts val="0"/>
        </a:spcBef>
        <a:spcAft>
          <a:spcPts val="0"/>
        </a:spcAft>
        <a:buClrTx/>
        <a:buSzTx/>
        <a:buFontTx/>
        <a:buNone/>
        <a:tabLst/>
        <a:defRPr sz="8500" b="1" i="0" u="none" strike="noStrike" cap="none" spc="-170" baseline="0">
          <a:solidFill>
            <a:schemeClr val="accent1">
              <a:hueOff val="114395"/>
              <a:lumOff val="-24975"/>
            </a:schemeClr>
          </a:solidFill>
          <a:uFillTx/>
          <a:latin typeface="Optima"/>
          <a:ea typeface="Optima"/>
          <a:cs typeface="Optima"/>
          <a:sym typeface="Optima"/>
        </a:defRPr>
      </a:lvl6pPr>
      <a:lvl7pPr marL="0" marR="0" indent="2743200" algn="l" defTabSz="2438338" latinLnBrk="0">
        <a:lnSpc>
          <a:spcPct val="80000"/>
        </a:lnSpc>
        <a:spcBef>
          <a:spcPts val="0"/>
        </a:spcBef>
        <a:spcAft>
          <a:spcPts val="0"/>
        </a:spcAft>
        <a:buClrTx/>
        <a:buSzTx/>
        <a:buFontTx/>
        <a:buNone/>
        <a:tabLst/>
        <a:defRPr sz="8500" b="1" i="0" u="none" strike="noStrike" cap="none" spc="-170" baseline="0">
          <a:solidFill>
            <a:schemeClr val="accent1">
              <a:hueOff val="114395"/>
              <a:lumOff val="-24975"/>
            </a:schemeClr>
          </a:solidFill>
          <a:uFillTx/>
          <a:latin typeface="Optima"/>
          <a:ea typeface="Optima"/>
          <a:cs typeface="Optima"/>
          <a:sym typeface="Optima"/>
        </a:defRPr>
      </a:lvl7pPr>
      <a:lvl8pPr marL="0" marR="0" indent="3200400" algn="l" defTabSz="2438338" latinLnBrk="0">
        <a:lnSpc>
          <a:spcPct val="80000"/>
        </a:lnSpc>
        <a:spcBef>
          <a:spcPts val="0"/>
        </a:spcBef>
        <a:spcAft>
          <a:spcPts val="0"/>
        </a:spcAft>
        <a:buClrTx/>
        <a:buSzTx/>
        <a:buFontTx/>
        <a:buNone/>
        <a:tabLst/>
        <a:defRPr sz="8500" b="1" i="0" u="none" strike="noStrike" cap="none" spc="-170" baseline="0">
          <a:solidFill>
            <a:schemeClr val="accent1">
              <a:hueOff val="114395"/>
              <a:lumOff val="-24975"/>
            </a:schemeClr>
          </a:solidFill>
          <a:uFillTx/>
          <a:latin typeface="Optima"/>
          <a:ea typeface="Optima"/>
          <a:cs typeface="Optima"/>
          <a:sym typeface="Optima"/>
        </a:defRPr>
      </a:lvl8pPr>
      <a:lvl9pPr marL="0" marR="0" indent="3657600" algn="l" defTabSz="2438338" latinLnBrk="0">
        <a:lnSpc>
          <a:spcPct val="80000"/>
        </a:lnSpc>
        <a:spcBef>
          <a:spcPts val="0"/>
        </a:spcBef>
        <a:spcAft>
          <a:spcPts val="0"/>
        </a:spcAft>
        <a:buClrTx/>
        <a:buSzTx/>
        <a:buFontTx/>
        <a:buNone/>
        <a:tabLst/>
        <a:defRPr sz="8500" b="1" i="0" u="none" strike="noStrike" cap="none" spc="-170" baseline="0">
          <a:solidFill>
            <a:schemeClr val="accent1">
              <a:hueOff val="114395"/>
              <a:lumOff val="-24975"/>
            </a:schemeClr>
          </a:solidFill>
          <a:uFillTx/>
          <a:latin typeface="Optima"/>
          <a:ea typeface="Optima"/>
          <a:cs typeface="Optima"/>
          <a:sym typeface="Optima"/>
        </a:defRPr>
      </a:lvl9pPr>
    </p:titleStyle>
    <p:bodyStyle>
      <a:lvl1pPr marL="6096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Optima"/>
          <a:ea typeface="Optima"/>
          <a:cs typeface="Optima"/>
          <a:sym typeface="Optima"/>
        </a:defRPr>
      </a:lvl1pPr>
      <a:lvl2pPr marL="12192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Optima"/>
          <a:ea typeface="Optima"/>
          <a:cs typeface="Optima"/>
          <a:sym typeface="Optima"/>
        </a:defRPr>
      </a:lvl2pPr>
      <a:lvl3pPr marL="18288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Optima"/>
          <a:ea typeface="Optima"/>
          <a:cs typeface="Optima"/>
          <a:sym typeface="Optima"/>
        </a:defRPr>
      </a:lvl3pPr>
      <a:lvl4pPr marL="24384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Optima"/>
          <a:ea typeface="Optima"/>
          <a:cs typeface="Optima"/>
          <a:sym typeface="Optima"/>
        </a:defRPr>
      </a:lvl4pPr>
      <a:lvl5pPr marL="30480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Optima"/>
          <a:ea typeface="Optima"/>
          <a:cs typeface="Optima"/>
          <a:sym typeface="Optima"/>
        </a:defRPr>
      </a:lvl5pPr>
      <a:lvl6pPr marL="36576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Optima"/>
          <a:ea typeface="Optima"/>
          <a:cs typeface="Optima"/>
          <a:sym typeface="Optima"/>
        </a:defRPr>
      </a:lvl6pPr>
      <a:lvl7pPr marL="42672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Optima"/>
          <a:ea typeface="Optima"/>
          <a:cs typeface="Optima"/>
          <a:sym typeface="Optima"/>
        </a:defRPr>
      </a:lvl7pPr>
      <a:lvl8pPr marL="48768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Optima"/>
          <a:ea typeface="Optima"/>
          <a:cs typeface="Optima"/>
          <a:sym typeface="Optima"/>
        </a:defRPr>
      </a:lvl8pPr>
      <a:lvl9pPr marL="54864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Optima"/>
          <a:ea typeface="Optima"/>
          <a:cs typeface="Optima"/>
          <a:sym typeface="Optima"/>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0.tif"/><Relationship Id="rId5" Type="http://schemas.openxmlformats.org/officeDocument/2006/relationships/image" Target="../media/image9.jpe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1.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1.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0.png"/><Relationship Id="rId5" Type="http://schemas.openxmlformats.org/officeDocument/2006/relationships/image" Target="../media/image19.tif"/><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Atonal miniatuarist"/>
          <p:cNvSpPr txBox="1">
            <a:spLocks noGrp="1"/>
          </p:cNvSpPr>
          <p:nvPr>
            <p:ph type="subTitle" sz="quarter" idx="1"/>
          </p:nvPr>
        </p:nvSpPr>
        <p:spPr>
          <a:prstGeom prst="rect">
            <a:avLst/>
          </a:prstGeom>
        </p:spPr>
        <p:txBody>
          <a:bodyPr/>
          <a:lstStyle/>
          <a:p>
            <a:r>
              <a:t>Atonal miniatuarist</a:t>
            </a:r>
          </a:p>
        </p:txBody>
      </p:sp>
      <p:sp>
        <p:nvSpPr>
          <p:cNvPr id="185" name="Anton Webern (1883–1945)"/>
          <p:cNvSpPr txBox="1">
            <a:spLocks noGrp="1"/>
          </p:cNvSpPr>
          <p:nvPr>
            <p:ph type="ctrTitle"/>
          </p:nvPr>
        </p:nvSpPr>
        <p:spPr>
          <a:prstGeom prst="rect">
            <a:avLst/>
          </a:prstGeom>
        </p:spPr>
        <p:txBody>
          <a:bodyPr/>
          <a:lstStyle/>
          <a:p>
            <a:pPr>
              <a:defRPr sz="8600" spc="-171"/>
            </a:pPr>
            <a:r>
              <a:t>Anton Webern </a:t>
            </a:r>
            <a:r>
              <a:rPr sz="7200" b="0" spc="-144"/>
              <a:t>(1883–1945)</a:t>
            </a:r>
          </a:p>
        </p:txBody>
      </p:sp>
      <p:sp>
        <p:nvSpPr>
          <p:cNvPr id="186" name="Author and Date"/>
          <p:cNvSpPr txBox="1">
            <a:spLocks noGrp="1"/>
          </p:cNvSpPr>
          <p:nvPr>
            <p:ph type="body" idx="21"/>
          </p:nvPr>
        </p:nvSpPr>
        <p:spPr>
          <a:prstGeom prst="rect">
            <a:avLst/>
          </a:prstGeom>
        </p:spPr>
        <p:txBody>
          <a:bodyPr/>
          <a:lstStyle/>
          <a:p>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Webern was in some ways the most “modern” composer in the Second Viennese school, but also more delicate and rarefied…"/>
          <p:cNvSpPr txBox="1">
            <a:spLocks noGrp="1"/>
          </p:cNvSpPr>
          <p:nvPr>
            <p:ph type="body" sz="half" idx="1"/>
          </p:nvPr>
        </p:nvSpPr>
        <p:spPr>
          <a:xfrm>
            <a:off x="1011887" y="757769"/>
            <a:ext cx="9973820" cy="9836880"/>
          </a:xfrm>
          <a:prstGeom prst="rect">
            <a:avLst/>
          </a:prstGeom>
        </p:spPr>
        <p:txBody>
          <a:bodyPr/>
          <a:lstStyle/>
          <a:p>
            <a:pPr marL="228600" indent="-228600">
              <a:buBlip>
                <a:blip r:embed="rId4"/>
              </a:buBlip>
              <a:defRPr sz="4200"/>
            </a:pPr>
            <a:r>
              <a:t> Webern was in some ways the most “modern” composer in the Second Viennese school, but also more delicate and rarefied</a:t>
            </a:r>
          </a:p>
          <a:p>
            <a:pPr marL="228600" indent="-228600">
              <a:buBlip>
                <a:blip r:embed="rId4"/>
              </a:buBlip>
              <a:defRPr sz="4200"/>
            </a:pPr>
            <a:r>
              <a:t> He wrote only some 3</a:t>
            </a:r>
            <a:r>
              <a:rPr baseline="-5999"/>
              <a:t>1/2</a:t>
            </a:r>
            <a:r>
              <a:t> hours of music in 31 works</a:t>
            </a:r>
          </a:p>
        </p:txBody>
      </p:sp>
      <p:pic>
        <p:nvPicPr>
          <p:cNvPr id="189" name="Picture 2" descr="Picture 2"/>
          <p:cNvPicPr>
            <a:picLocks noChangeAspect="1"/>
          </p:cNvPicPr>
          <p:nvPr/>
        </p:nvPicPr>
        <p:blipFill>
          <a:blip r:embed="rId5"/>
          <a:stretch>
            <a:fillRect/>
          </a:stretch>
        </p:blipFill>
        <p:spPr>
          <a:xfrm>
            <a:off x="1011276" y="5339594"/>
            <a:ext cx="9041589" cy="6449390"/>
          </a:xfrm>
          <a:prstGeom prst="rect">
            <a:avLst/>
          </a:prstGeom>
          <a:ln w="12700">
            <a:miter lim="400000"/>
          </a:ln>
          <a:effectLst>
            <a:outerShdw blurRad="63500" dist="25400" dir="5400000" rotWithShape="0">
              <a:srgbClr val="000000">
                <a:alpha val="43758"/>
              </a:srgbClr>
            </a:outerShdw>
          </a:effectLst>
        </p:spPr>
      </p:pic>
      <p:sp>
        <p:nvSpPr>
          <p:cNvPr id="190" name="Text Box 3"/>
          <p:cNvSpPr txBox="1"/>
          <p:nvPr/>
        </p:nvSpPr>
        <p:spPr>
          <a:xfrm>
            <a:off x="1370886" y="12758925"/>
            <a:ext cx="7376161" cy="4521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914400">
              <a:lnSpc>
                <a:spcPct val="100000"/>
              </a:lnSpc>
              <a:spcBef>
                <a:spcPts val="1400"/>
              </a:spcBef>
              <a:defRPr sz="2400">
                <a:latin typeface="Optima"/>
                <a:ea typeface="Optima"/>
                <a:cs typeface="Optima"/>
                <a:sym typeface="Optima"/>
              </a:defRPr>
            </a:lvl1pPr>
          </a:lstStyle>
          <a:p>
            <a:r>
              <a:t>Webern at work, 1930</a:t>
            </a:r>
          </a:p>
        </p:txBody>
      </p:sp>
      <p:pic>
        <p:nvPicPr>
          <p:cNvPr id="191" name="Image" descr="Image"/>
          <p:cNvPicPr>
            <a:picLocks noChangeAspect="1"/>
          </p:cNvPicPr>
          <p:nvPr/>
        </p:nvPicPr>
        <p:blipFill>
          <a:blip r:embed="rId6"/>
          <a:stretch>
            <a:fillRect/>
          </a:stretch>
        </p:blipFill>
        <p:spPr>
          <a:xfrm>
            <a:off x="12411283" y="3543565"/>
            <a:ext cx="10027201" cy="8280381"/>
          </a:xfrm>
          <a:prstGeom prst="rect">
            <a:avLst/>
          </a:prstGeom>
          <a:ln w="12700">
            <a:miter lim="400000"/>
          </a:ln>
        </p:spPr>
      </p:pic>
      <p:sp>
        <p:nvSpPr>
          <p:cNvPr id="192" name="His unity of language (no popular tunes here!) and lack of tonal reference made him a major father figure to modernists after WWII (the Darmstadt School)"/>
          <p:cNvSpPr txBox="1"/>
          <p:nvPr/>
        </p:nvSpPr>
        <p:spPr>
          <a:xfrm>
            <a:off x="12561406" y="380548"/>
            <a:ext cx="9973821" cy="27629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228600" indent="-228600">
              <a:buSzPct val="80000"/>
              <a:buBlip>
                <a:blip r:embed="rId4"/>
              </a:buBlip>
              <a:defRPr sz="4200">
                <a:latin typeface="Optima"/>
                <a:ea typeface="Optima"/>
                <a:cs typeface="Optima"/>
                <a:sym typeface="Optima"/>
              </a:defRPr>
            </a:lvl1pPr>
          </a:lstStyle>
          <a:p>
            <a:r>
              <a:t> His unity of language (no popular tunes here!) and lack of tonal reference made him a major father figure to modernists after WWII (the Darmstadt School)</a:t>
            </a:r>
          </a:p>
        </p:txBody>
      </p:sp>
      <p:sp>
        <p:nvSpPr>
          <p:cNvPr id="193" name="Text Box 3"/>
          <p:cNvSpPr txBox="1"/>
          <p:nvPr/>
        </p:nvSpPr>
        <p:spPr>
          <a:xfrm>
            <a:off x="13100403" y="12640391"/>
            <a:ext cx="8285709" cy="4521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914400">
              <a:lnSpc>
                <a:spcPct val="100000"/>
              </a:lnSpc>
              <a:spcBef>
                <a:spcPts val="1400"/>
              </a:spcBef>
              <a:defRPr sz="2400">
                <a:latin typeface="Optima"/>
                <a:ea typeface="Optima"/>
                <a:cs typeface="Optima"/>
                <a:sym typeface="Optima"/>
              </a:defRPr>
            </a:lvl1pPr>
          </a:lstStyle>
          <a:p>
            <a:r>
              <a:t>Three pieces for cello and piano, Op. 11, No. 3 Äussert ruhig</a:t>
            </a:r>
          </a:p>
        </p:txBody>
      </p:sp>
      <p:pic>
        <p:nvPicPr>
          <p:cNvPr id="194" name="3Pieces3.m4a" descr="3Pieces3.m4a"/>
          <p:cNvPicPr>
            <a:picLocks/>
          </p:cNvPicPr>
          <p:nvPr>
            <a:audioFile r:link="rId2"/>
            <p:extLst>
              <p:ext uri="{DAA4B4D4-6D71-4841-9C94-3DE7FCFB9230}">
                <p14:media xmlns:p14="http://schemas.microsoft.com/office/powerpoint/2010/main" r:embed="rId1"/>
              </p:ext>
            </p:extLst>
          </p:nvPr>
        </p:nvPicPr>
        <p:blipFill>
          <a:blip r:embed="rId7"/>
          <a:stretch>
            <a:fillRect/>
          </a:stretch>
        </p:blipFill>
        <p:spPr>
          <a:xfrm>
            <a:off x="12192000" y="6859997"/>
            <a:ext cx="571500" cy="571501"/>
          </a:xfrm>
          <a:prstGeom prst="rect">
            <a:avLst/>
          </a:prstGeom>
          <a:ln w="12700">
            <a:miter lim="400000"/>
          </a:ln>
        </p:spPr>
      </p:pic>
      <p:grpSp>
        <p:nvGrpSpPr>
          <p:cNvPr id="198" name="Group"/>
          <p:cNvGrpSpPr/>
          <p:nvPr/>
        </p:nvGrpSpPr>
        <p:grpSpPr>
          <a:xfrm>
            <a:off x="15805086" y="4245822"/>
            <a:ext cx="1961945" cy="567241"/>
            <a:chOff x="0" y="0"/>
            <a:chExt cx="1961943" cy="567240"/>
          </a:xfrm>
        </p:grpSpPr>
        <p:sp>
          <p:nvSpPr>
            <p:cNvPr id="195" name="Line"/>
            <p:cNvSpPr/>
            <p:nvPr/>
          </p:nvSpPr>
          <p:spPr>
            <a:xfrm>
              <a:off x="0" y="25573"/>
              <a:ext cx="1961944" cy="1"/>
            </a:xfrm>
            <a:prstGeom prst="line">
              <a:avLst/>
            </a:prstGeom>
            <a:noFill/>
            <a:ln w="254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endParaRPr/>
            </a:p>
          </p:txBody>
        </p:sp>
        <p:sp>
          <p:nvSpPr>
            <p:cNvPr id="196" name="Line"/>
            <p:cNvSpPr/>
            <p:nvPr/>
          </p:nvSpPr>
          <p:spPr>
            <a:xfrm>
              <a:off x="1935356" y="0"/>
              <a:ext cx="1" cy="567241"/>
            </a:xfrm>
            <a:prstGeom prst="line">
              <a:avLst/>
            </a:prstGeom>
            <a:noFill/>
            <a:ln w="254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endParaRPr/>
            </a:p>
          </p:txBody>
        </p:sp>
        <p:sp>
          <p:nvSpPr>
            <p:cNvPr id="197" name="Line"/>
            <p:cNvSpPr/>
            <p:nvPr/>
          </p:nvSpPr>
          <p:spPr>
            <a:xfrm flipH="1">
              <a:off x="13183" y="0"/>
              <a:ext cx="1" cy="567241"/>
            </a:xfrm>
            <a:prstGeom prst="line">
              <a:avLst/>
            </a:prstGeom>
            <a:noFill/>
            <a:ln w="254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endParaRPr/>
            </a:p>
          </p:txBody>
        </p:sp>
      </p:grpSp>
      <p:grpSp>
        <p:nvGrpSpPr>
          <p:cNvPr id="202" name="Group"/>
          <p:cNvGrpSpPr/>
          <p:nvPr/>
        </p:nvGrpSpPr>
        <p:grpSpPr>
          <a:xfrm>
            <a:off x="18542448" y="5298673"/>
            <a:ext cx="2585849" cy="567242"/>
            <a:chOff x="0" y="0"/>
            <a:chExt cx="2585848" cy="567240"/>
          </a:xfrm>
        </p:grpSpPr>
        <p:sp>
          <p:nvSpPr>
            <p:cNvPr id="199" name="Line"/>
            <p:cNvSpPr/>
            <p:nvPr/>
          </p:nvSpPr>
          <p:spPr>
            <a:xfrm>
              <a:off x="0" y="25573"/>
              <a:ext cx="2585849" cy="1"/>
            </a:xfrm>
            <a:prstGeom prst="line">
              <a:avLst/>
            </a:prstGeom>
            <a:noFill/>
            <a:ln w="254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endParaRPr/>
            </a:p>
          </p:txBody>
        </p:sp>
        <p:sp>
          <p:nvSpPr>
            <p:cNvPr id="200" name="Line"/>
            <p:cNvSpPr/>
            <p:nvPr/>
          </p:nvSpPr>
          <p:spPr>
            <a:xfrm>
              <a:off x="2550807" y="0"/>
              <a:ext cx="1" cy="567241"/>
            </a:xfrm>
            <a:prstGeom prst="line">
              <a:avLst/>
            </a:prstGeom>
            <a:noFill/>
            <a:ln w="254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endParaRPr/>
            </a:p>
          </p:txBody>
        </p:sp>
        <p:sp>
          <p:nvSpPr>
            <p:cNvPr id="201" name="Line"/>
            <p:cNvSpPr/>
            <p:nvPr/>
          </p:nvSpPr>
          <p:spPr>
            <a:xfrm flipH="1">
              <a:off x="17375" y="0"/>
              <a:ext cx="1" cy="567241"/>
            </a:xfrm>
            <a:prstGeom prst="line">
              <a:avLst/>
            </a:prstGeom>
            <a:noFill/>
            <a:ln w="254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endParaRPr/>
            </a:p>
          </p:txBody>
        </p:sp>
      </p:grpSp>
      <p:sp>
        <p:nvSpPr>
          <p:cNvPr id="203" name="Rounded Rectangle"/>
          <p:cNvSpPr/>
          <p:nvPr/>
        </p:nvSpPr>
        <p:spPr>
          <a:xfrm>
            <a:off x="16086666" y="5730652"/>
            <a:ext cx="1745101" cy="2254696"/>
          </a:xfrm>
          <a:prstGeom prst="roundRect">
            <a:avLst>
              <a:gd name="adj" fmla="val 15000"/>
            </a:avLst>
          </a:prstGeom>
          <a:ln w="25400">
            <a:solidFill>
              <a:schemeClr val="accent1">
                <a:lumOff val="-13575"/>
              </a:schemeClr>
            </a:solidFill>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204" name="Rounded Rectangle"/>
          <p:cNvSpPr/>
          <p:nvPr/>
        </p:nvSpPr>
        <p:spPr>
          <a:xfrm>
            <a:off x="20667132" y="5730652"/>
            <a:ext cx="1745101" cy="2254696"/>
          </a:xfrm>
          <a:prstGeom prst="roundRect">
            <a:avLst>
              <a:gd name="adj" fmla="val 15000"/>
            </a:avLst>
          </a:prstGeom>
          <a:ln w="25400">
            <a:solidFill>
              <a:schemeClr val="accent1">
                <a:lumOff val="-13575"/>
              </a:schemeClr>
            </a:solidFill>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205" name="Rounded Rectangle"/>
          <p:cNvSpPr/>
          <p:nvPr/>
        </p:nvSpPr>
        <p:spPr>
          <a:xfrm>
            <a:off x="17449800" y="8033775"/>
            <a:ext cx="3852544" cy="1385904"/>
          </a:xfrm>
          <a:prstGeom prst="roundRect">
            <a:avLst>
              <a:gd name="adj" fmla="val 11610"/>
            </a:avLst>
          </a:prstGeom>
          <a:ln w="25400">
            <a:solidFill>
              <a:schemeClr val="accent6">
                <a:satOff val="-20754"/>
                <a:lumOff val="-16738"/>
              </a:schemeClr>
            </a:solidFill>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206" name="Rounded Rectangle"/>
          <p:cNvSpPr/>
          <p:nvPr/>
        </p:nvSpPr>
        <p:spPr>
          <a:xfrm>
            <a:off x="16018933" y="9995042"/>
            <a:ext cx="3544401" cy="1583637"/>
          </a:xfrm>
          <a:prstGeom prst="roundRect">
            <a:avLst>
              <a:gd name="adj" fmla="val 10196"/>
            </a:avLst>
          </a:prstGeom>
          <a:ln w="25400">
            <a:solidFill>
              <a:schemeClr val="accent6">
                <a:satOff val="-20754"/>
                <a:lumOff val="-16738"/>
              </a:schemeClr>
            </a:solidFill>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207" name="Text Box 3"/>
          <p:cNvSpPr txBox="1"/>
          <p:nvPr/>
        </p:nvSpPr>
        <p:spPr>
          <a:xfrm>
            <a:off x="14370403" y="3394791"/>
            <a:ext cx="3230942" cy="4521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914400">
              <a:lnSpc>
                <a:spcPct val="100000"/>
              </a:lnSpc>
              <a:spcBef>
                <a:spcPts val="1400"/>
              </a:spcBef>
              <a:defRPr sz="2400">
                <a:solidFill>
                  <a:schemeClr val="accent3">
                    <a:hueOff val="914338"/>
                    <a:satOff val="31515"/>
                    <a:lumOff val="-30790"/>
                  </a:schemeClr>
                </a:solidFill>
                <a:latin typeface="Optima"/>
                <a:ea typeface="Optima"/>
                <a:cs typeface="Optima"/>
                <a:sym typeface="Optima"/>
              </a:defRPr>
            </a:lvl1pPr>
          </a:lstStyle>
          <a:p>
            <a:r>
              <a:t>chromatic</a:t>
            </a:r>
          </a:p>
        </p:txBody>
      </p:sp>
      <p:sp>
        <p:nvSpPr>
          <p:cNvPr id="208" name="Text Box 3"/>
          <p:cNvSpPr txBox="1"/>
          <p:nvPr/>
        </p:nvSpPr>
        <p:spPr>
          <a:xfrm>
            <a:off x="13024203" y="7585791"/>
            <a:ext cx="3230942" cy="4521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914400">
              <a:lnSpc>
                <a:spcPct val="100000"/>
              </a:lnSpc>
              <a:spcBef>
                <a:spcPts val="1400"/>
              </a:spcBef>
              <a:defRPr sz="2400">
                <a:solidFill>
                  <a:schemeClr val="accent1">
                    <a:lumOff val="-13575"/>
                  </a:schemeClr>
                </a:solidFill>
                <a:latin typeface="Optima"/>
                <a:ea typeface="Optima"/>
                <a:cs typeface="Optima"/>
                <a:sym typeface="Optima"/>
              </a:defRPr>
            </a:lvl1pPr>
          </a:lstStyle>
          <a:p>
            <a:r>
              <a:t>semitone-m3</a:t>
            </a:r>
          </a:p>
        </p:txBody>
      </p:sp>
      <p:sp>
        <p:nvSpPr>
          <p:cNvPr id="209" name="Text Box 3"/>
          <p:cNvSpPr txBox="1"/>
          <p:nvPr/>
        </p:nvSpPr>
        <p:spPr>
          <a:xfrm>
            <a:off x="19179469" y="11522791"/>
            <a:ext cx="3230942" cy="4521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914400">
              <a:lnSpc>
                <a:spcPct val="100000"/>
              </a:lnSpc>
              <a:spcBef>
                <a:spcPts val="1400"/>
              </a:spcBef>
              <a:defRPr sz="2400">
                <a:solidFill>
                  <a:schemeClr val="accent6">
                    <a:satOff val="-16844"/>
                    <a:lumOff val="-30747"/>
                  </a:schemeClr>
                </a:solidFill>
                <a:latin typeface="Optima"/>
                <a:ea typeface="Optima"/>
                <a:cs typeface="Optima"/>
                <a:sym typeface="Optima"/>
              </a:defRPr>
            </a:lvl1pPr>
          </a:lstStyle>
          <a:p>
            <a:r>
              <a:t>whole-tone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305" fill="hold"/>
                                        <p:tgtEl>
                                          <p:spTgt spid="19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98"/>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3" nodeType="afterEffect">
                                  <p:stCondLst>
                                    <p:cond delay="0"/>
                                  </p:stCondLst>
                                  <p:iterate>
                                    <p:tmAbs val="0"/>
                                  </p:iterate>
                                  <p:childTnLst>
                                    <p:set>
                                      <p:cBhvr>
                                        <p:cTn id="13" fill="hold"/>
                                        <p:tgtEl>
                                          <p:spTgt spid="202"/>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4" nodeType="afterEffect">
                                  <p:stCondLst>
                                    <p:cond delay="0"/>
                                  </p:stCondLst>
                                  <p:iterate>
                                    <p:tmAbs val="0"/>
                                  </p:iterate>
                                  <p:childTnLst>
                                    <p:set>
                                      <p:cBhvr>
                                        <p:cTn id="16" fill="hold"/>
                                        <p:tgtEl>
                                          <p:spTgt spid="20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5" nodeType="clickEffect">
                                  <p:stCondLst>
                                    <p:cond delay="0"/>
                                  </p:stCondLst>
                                  <p:iterate>
                                    <p:tmAbs val="0"/>
                                  </p:iterate>
                                  <p:childTnLst>
                                    <p:set>
                                      <p:cBhvr>
                                        <p:cTn id="20" fill="hold"/>
                                        <p:tgtEl>
                                          <p:spTgt spid="203"/>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6" nodeType="afterEffect">
                                  <p:stCondLst>
                                    <p:cond delay="0"/>
                                  </p:stCondLst>
                                  <p:iterate>
                                    <p:tmAbs val="0"/>
                                  </p:iterate>
                                  <p:childTnLst>
                                    <p:set>
                                      <p:cBhvr>
                                        <p:cTn id="23" fill="hold"/>
                                        <p:tgtEl>
                                          <p:spTgt spid="204"/>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grpId="7" nodeType="afterEffect">
                                  <p:stCondLst>
                                    <p:cond delay="0"/>
                                  </p:stCondLst>
                                  <p:iterate>
                                    <p:tmAbs val="0"/>
                                  </p:iterate>
                                  <p:childTnLst>
                                    <p:set>
                                      <p:cBhvr>
                                        <p:cTn id="26" fill="hold"/>
                                        <p:tgtEl>
                                          <p:spTgt spid="20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8" nodeType="clickEffect">
                                  <p:stCondLst>
                                    <p:cond delay="0"/>
                                  </p:stCondLst>
                                  <p:iterate>
                                    <p:tmAbs val="0"/>
                                  </p:iterate>
                                  <p:childTnLst>
                                    <p:set>
                                      <p:cBhvr>
                                        <p:cTn id="30" fill="hold"/>
                                        <p:tgtEl>
                                          <p:spTgt spid="205"/>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9" nodeType="afterEffect">
                                  <p:stCondLst>
                                    <p:cond delay="0"/>
                                  </p:stCondLst>
                                  <p:iterate>
                                    <p:tmAbs val="0"/>
                                  </p:iterate>
                                  <p:childTnLst>
                                    <p:set>
                                      <p:cBhvr>
                                        <p:cTn id="33" fill="hold"/>
                                        <p:tgtEl>
                                          <p:spTgt spid="206"/>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grpId="10" nodeType="afterEffect">
                                  <p:stCondLst>
                                    <p:cond delay="0"/>
                                  </p:stCondLst>
                                  <p:iterate>
                                    <p:tmAbs val="0"/>
                                  </p:iterate>
                                  <p:childTnLst>
                                    <p:set>
                                      <p:cBhvr>
                                        <p:cTn id="36" fill="hold"/>
                                        <p:tgtEl>
                                          <p:spTgt spid="2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37" fill="hold" display="0">
                  <p:stCondLst>
                    <p:cond delay="indefinite"/>
                  </p:stCondLst>
                </p:cTn>
                <p:tgtEl>
                  <p:spTgt spid="194"/>
                </p:tgtEl>
              </p:cMediaNode>
            </p:audio>
          </p:childTnLst>
        </p:cTn>
      </p:par>
    </p:tnLst>
    <p:bldLst>
      <p:bldP spid="198" grpId="2" animBg="1" advAuto="0"/>
      <p:bldP spid="202" grpId="3" animBg="1" advAuto="0"/>
      <p:bldP spid="203" grpId="5" animBg="1" advAuto="0"/>
      <p:bldP spid="204" grpId="6" animBg="1" advAuto="0"/>
      <p:bldP spid="205" grpId="8" animBg="1" advAuto="0"/>
      <p:bldP spid="206" grpId="9" animBg="1" advAuto="0"/>
      <p:bldP spid="207" grpId="4" animBg="1" advAuto="0"/>
      <p:bldP spid="208" grpId="7" animBg="1" advAuto="0"/>
      <p:bldP spid="209" grpId="10"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9E5BA"/>
        </a:solidFill>
        <a:effectLst/>
      </p:bgPr>
    </p:bg>
    <p:spTree>
      <p:nvGrpSpPr>
        <p:cNvPr id="1" name=""/>
        <p:cNvGrpSpPr/>
        <p:nvPr/>
      </p:nvGrpSpPr>
      <p:grpSpPr>
        <a:xfrm>
          <a:off x="0" y="0"/>
          <a:ext cx="0" cy="0"/>
          <a:chOff x="0" y="0"/>
          <a:chExt cx="0" cy="0"/>
        </a:xfrm>
      </p:grpSpPr>
      <p:sp>
        <p:nvSpPr>
          <p:cNvPr id="211" name="Five Movements, op. 5, for string quartet (1909)"/>
          <p:cNvSpPr txBox="1">
            <a:spLocks noGrp="1"/>
          </p:cNvSpPr>
          <p:nvPr>
            <p:ph type="title"/>
          </p:nvPr>
        </p:nvSpPr>
        <p:spPr>
          <a:xfrm>
            <a:off x="1206500" y="952500"/>
            <a:ext cx="14950059" cy="1433163"/>
          </a:xfrm>
          <a:prstGeom prst="rect">
            <a:avLst/>
          </a:prstGeom>
        </p:spPr>
        <p:txBody>
          <a:bodyPr/>
          <a:lstStyle/>
          <a:p>
            <a:pPr lvl="1" indent="379475" defTabSz="2023821">
              <a:defRPr sz="5644" spc="-112"/>
            </a:pPr>
            <a:r>
              <a:t>Five Movements, op. 5, for string quartet (1909)</a:t>
            </a:r>
          </a:p>
        </p:txBody>
      </p:sp>
      <p:sp>
        <p:nvSpPr>
          <p:cNvPr id="212" name="He is known for his lightly orchestrated, almost pointillist textures.  Like pinpoints of sound, that “ping” from disparate points, his works are aphoristic and brief almost to an extreme.…"/>
          <p:cNvSpPr txBox="1">
            <a:spLocks noGrp="1"/>
          </p:cNvSpPr>
          <p:nvPr>
            <p:ph type="body" idx="1"/>
          </p:nvPr>
        </p:nvSpPr>
        <p:spPr>
          <a:xfrm>
            <a:off x="1193800" y="4883504"/>
            <a:ext cx="22354493" cy="8256012"/>
          </a:xfrm>
          <a:prstGeom prst="rect">
            <a:avLst/>
          </a:prstGeom>
        </p:spPr>
        <p:txBody>
          <a:bodyPr/>
          <a:lstStyle/>
          <a:p>
            <a:pPr>
              <a:defRPr>
                <a:solidFill>
                  <a:srgbClr val="735735"/>
                </a:solidFill>
              </a:defRPr>
            </a:pPr>
            <a:r>
              <a:t>He is known for his lightly orchestrated, almost pointillist textures.  Like pinpoints of sound, that “ping” from disparate points, his works are aphoristic and brief almost to an extreme. </a:t>
            </a:r>
          </a:p>
          <a:p>
            <a:pPr>
              <a:defRPr>
                <a:solidFill>
                  <a:srgbClr val="735735"/>
                </a:solidFill>
              </a:defRPr>
            </a:pPr>
            <a:r>
              <a:t>Counterpoint is everywhere:  invertible, canonic, retrograde, every technique from the golden age of counterpoint, the sixteenth through the eighteenth centuries.  (His doctoral dissertation was on early 16th-century polyphonic sacred vocal music.)  </a:t>
            </a:r>
          </a:p>
          <a:p>
            <a:pPr>
              <a:defRPr>
                <a:solidFill>
                  <a:srgbClr val="735735"/>
                </a:solidFill>
              </a:defRPr>
            </a:pPr>
            <a:r>
              <a:t>The five movements average no more than about two minutes in length and display the composer’s gift for instrumental tone color, using for example, the wood of the bow, harmonics, playing near the instrument’s bridge, and pizzicato.</a:t>
            </a:r>
          </a:p>
        </p:txBody>
      </p:sp>
      <p:pic>
        <p:nvPicPr>
          <p:cNvPr id="213" name="webern2.jpg" descr="webern2.jpg"/>
          <p:cNvPicPr>
            <a:picLocks noChangeAspect="1"/>
          </p:cNvPicPr>
          <p:nvPr/>
        </p:nvPicPr>
        <p:blipFill>
          <a:blip r:embed="rId2"/>
          <a:stretch>
            <a:fillRect/>
          </a:stretch>
        </p:blipFill>
        <p:spPr>
          <a:xfrm>
            <a:off x="19366027" y="346916"/>
            <a:ext cx="3560678" cy="3560678"/>
          </a:xfrm>
          <a:prstGeom prst="rect">
            <a:avLst/>
          </a:prstGeom>
          <a:ln w="12700">
            <a:miter lim="400000"/>
          </a:ln>
          <a:effectLst>
            <a:outerShdw blurRad="63500" dist="25400" dir="5400000" rotWithShape="0">
              <a:srgbClr val="000000">
                <a:alpha val="50000"/>
              </a:srgbClr>
            </a:outerShdw>
          </a:effectLst>
        </p:spPr>
      </p:pic>
      <p:sp>
        <p:nvSpPr>
          <p:cNvPr id="214" name="Webern pursued a style of abstraction, brevity, and an almost mathematical precision of structure."/>
          <p:cNvSpPr txBox="1"/>
          <p:nvPr/>
        </p:nvSpPr>
        <p:spPr>
          <a:xfrm>
            <a:off x="1778000" y="2572482"/>
            <a:ext cx="15302328" cy="21242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609600" indent="-609600">
              <a:buSzPct val="123000"/>
              <a:buChar char="•"/>
              <a:defRPr>
                <a:solidFill>
                  <a:srgbClr val="735735"/>
                </a:solidFill>
                <a:latin typeface="Optima"/>
                <a:ea typeface="Optima"/>
                <a:cs typeface="Optima"/>
                <a:sym typeface="Optima"/>
              </a:defRPr>
            </a:lvl1pPr>
          </a:lstStyle>
          <a:p>
            <a:r>
              <a:t>Webern pursued a style of abstraction, brevity, and an almost mathematical precision of structure.  </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2DBD0"/>
        </a:solidFill>
        <a:effectLst/>
      </p:bgPr>
    </p:bg>
    <p:spTree>
      <p:nvGrpSpPr>
        <p:cNvPr id="1" name=""/>
        <p:cNvGrpSpPr/>
        <p:nvPr/>
      </p:nvGrpSpPr>
      <p:grpSpPr>
        <a:xfrm>
          <a:off x="0" y="0"/>
          <a:ext cx="0" cy="0"/>
          <a:chOff x="0" y="0"/>
          <a:chExt cx="0" cy="0"/>
        </a:xfrm>
      </p:grpSpPr>
      <p:pic>
        <p:nvPicPr>
          <p:cNvPr id="216" name="Webern_op5_I.mp4" descr="Webern_op5_I.mp4"/>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6921500" y="0"/>
            <a:ext cx="10541000" cy="13716000"/>
          </a:xfrm>
          <a:prstGeom prst="rect">
            <a:avLst/>
          </a:prstGeom>
          <a:ln w="12700">
            <a:miter lim="400000"/>
          </a:ln>
        </p:spPr>
      </p:pic>
      <p:sp>
        <p:nvSpPr>
          <p:cNvPr id="217" name="Text Box 3"/>
          <p:cNvSpPr txBox="1"/>
          <p:nvPr/>
        </p:nvSpPr>
        <p:spPr>
          <a:xfrm>
            <a:off x="1150619" y="4775200"/>
            <a:ext cx="4267898" cy="26593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defTabSz="914400">
              <a:lnSpc>
                <a:spcPct val="100000"/>
              </a:lnSpc>
              <a:spcBef>
                <a:spcPts val="1400"/>
              </a:spcBef>
              <a:defRPr sz="2400">
                <a:latin typeface="Optima"/>
                <a:ea typeface="Optima"/>
                <a:cs typeface="Optima"/>
                <a:sym typeface="Optima"/>
              </a:defRPr>
            </a:pPr>
            <a:r>
              <a:t>A typically neat, painstaking, and heavily annotated Webern manuscript, for the Five Pieces for String Quartet, Op. 5.</a:t>
            </a:r>
          </a:p>
          <a:p>
            <a:pPr defTabSz="914400">
              <a:lnSpc>
                <a:spcPct val="100000"/>
              </a:lnSpc>
              <a:spcBef>
                <a:spcPts val="1400"/>
              </a:spcBef>
              <a:defRPr sz="2400">
                <a:latin typeface="Optima"/>
                <a:ea typeface="Optima"/>
                <a:cs typeface="Optima"/>
                <a:sym typeface="Optima"/>
              </a:defRPr>
            </a:pPr>
            <a:endParaRPr/>
          </a:p>
          <a:p>
            <a:pPr defTabSz="914400">
              <a:lnSpc>
                <a:spcPct val="100000"/>
              </a:lnSpc>
              <a:spcBef>
                <a:spcPts val="1400"/>
              </a:spcBef>
              <a:defRPr sz="2400">
                <a:latin typeface="Optima"/>
                <a:ea typeface="Optima"/>
                <a:cs typeface="Optima"/>
                <a:sym typeface="Optima"/>
              </a:defRPr>
            </a:pPr>
            <a:r>
              <a:t>Movement I is the longest.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000" fill="hold"/>
                                        <p:tgtEl>
                                          <p:spTgt spid="2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16"/>
                </p:tgtEl>
              </p:cMediaNode>
            </p:video>
            <p:seq concurrent="1" prevAc="none" nextAc="seek">
              <p:cTn id="8" restart="whenNotActive" fill="hold" evtFilter="cancelBubble" nodeType="interactiveSeq">
                <p:stCondLst>
                  <p:cond evt="onClick" delay="0">
                    <p:tgtEl>
                      <p:spTgt spid="2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16"/>
                                        </p:tgtEl>
                                      </p:cBhvr>
                                    </p:cmd>
                                  </p:childTnLst>
                                </p:cTn>
                              </p:par>
                            </p:childTnLst>
                          </p:cTn>
                        </p:par>
                      </p:childTnLst>
                    </p:cTn>
                  </p:par>
                </p:childTnLst>
              </p:cTn>
              <p:nextCondLst>
                <p:cond evt="onClick" delay="0">
                  <p:tgtEl>
                    <p:spTgt spid="21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 name="Webern_op5_4a.png" descr="Webern_op5_4a.png"/>
          <p:cNvPicPr>
            <a:picLocks noChangeAspect="1"/>
          </p:cNvPicPr>
          <p:nvPr/>
        </p:nvPicPr>
        <p:blipFill>
          <a:blip r:embed="rId4"/>
          <a:stretch>
            <a:fillRect/>
          </a:stretch>
        </p:blipFill>
        <p:spPr>
          <a:xfrm>
            <a:off x="728484" y="2124827"/>
            <a:ext cx="11269108" cy="10049433"/>
          </a:xfrm>
          <a:prstGeom prst="rect">
            <a:avLst/>
          </a:prstGeom>
          <a:ln w="12700">
            <a:miter lim="400000"/>
          </a:ln>
        </p:spPr>
      </p:pic>
      <p:pic>
        <p:nvPicPr>
          <p:cNvPr id="220" name="Webern_op5_4b.png" descr="Webern_op5_4b.png"/>
          <p:cNvPicPr>
            <a:picLocks noChangeAspect="1"/>
          </p:cNvPicPr>
          <p:nvPr/>
        </p:nvPicPr>
        <p:blipFill>
          <a:blip r:embed="rId5"/>
          <a:stretch>
            <a:fillRect/>
          </a:stretch>
        </p:blipFill>
        <p:spPr>
          <a:xfrm>
            <a:off x="13357375" y="1998254"/>
            <a:ext cx="10086226" cy="10302580"/>
          </a:xfrm>
          <a:prstGeom prst="rect">
            <a:avLst/>
          </a:prstGeom>
          <a:ln w="12700">
            <a:miter lim="400000"/>
          </a:ln>
        </p:spPr>
      </p:pic>
      <p:sp>
        <p:nvSpPr>
          <p:cNvPr id="221" name="Text Box 3"/>
          <p:cNvSpPr txBox="1"/>
          <p:nvPr/>
        </p:nvSpPr>
        <p:spPr>
          <a:xfrm>
            <a:off x="10231119" y="749300"/>
            <a:ext cx="6154104" cy="4521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914400">
              <a:lnSpc>
                <a:spcPct val="100000"/>
              </a:lnSpc>
              <a:spcBef>
                <a:spcPts val="1400"/>
              </a:spcBef>
              <a:defRPr sz="2400">
                <a:latin typeface="Optima"/>
                <a:ea typeface="Optima"/>
                <a:cs typeface="Optima"/>
                <a:sym typeface="Optima"/>
              </a:defRPr>
            </a:lvl1pPr>
          </a:lstStyle>
          <a:p>
            <a:r>
              <a:t>Five Pieces for String Quartet, Op. 5, IV</a:t>
            </a:r>
          </a:p>
        </p:txBody>
      </p:sp>
      <p:sp>
        <p:nvSpPr>
          <p:cNvPr id="222" name="Rounded Rectangle"/>
          <p:cNvSpPr/>
          <p:nvPr/>
        </p:nvSpPr>
        <p:spPr>
          <a:xfrm>
            <a:off x="2383366" y="2619152"/>
            <a:ext cx="1745101" cy="2254696"/>
          </a:xfrm>
          <a:prstGeom prst="roundRect">
            <a:avLst>
              <a:gd name="adj" fmla="val 15000"/>
            </a:avLst>
          </a:prstGeom>
          <a:ln w="25400">
            <a:solidFill>
              <a:schemeClr val="accent1">
                <a:lumOff val="-13575"/>
              </a:schemeClr>
            </a:solidFill>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223" name="Rounded Rectangle"/>
          <p:cNvSpPr/>
          <p:nvPr/>
        </p:nvSpPr>
        <p:spPr>
          <a:xfrm>
            <a:off x="7133166" y="2619152"/>
            <a:ext cx="1745101" cy="2254696"/>
          </a:xfrm>
          <a:prstGeom prst="roundRect">
            <a:avLst>
              <a:gd name="adj" fmla="val 15000"/>
            </a:avLst>
          </a:prstGeom>
          <a:ln w="25400">
            <a:solidFill>
              <a:schemeClr val="accent1">
                <a:lumOff val="-13575"/>
              </a:schemeClr>
            </a:solidFill>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224" name="Text Box 3"/>
          <p:cNvSpPr txBox="1"/>
          <p:nvPr/>
        </p:nvSpPr>
        <p:spPr>
          <a:xfrm>
            <a:off x="1214119" y="1270000"/>
            <a:ext cx="2362497" cy="8128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914400">
              <a:lnSpc>
                <a:spcPct val="100000"/>
              </a:lnSpc>
              <a:spcBef>
                <a:spcPts val="1400"/>
              </a:spcBef>
              <a:defRPr>
                <a:solidFill>
                  <a:schemeClr val="accent6">
                    <a:satOff val="-20754"/>
                    <a:lumOff val="-16738"/>
                  </a:schemeClr>
                </a:solidFill>
                <a:latin typeface="Optima"/>
                <a:ea typeface="Optima"/>
                <a:cs typeface="Optima"/>
                <a:sym typeface="Optima"/>
              </a:defRPr>
            </a:lvl1pPr>
          </a:lstStyle>
          <a:p>
            <a:r>
              <a:t>A</a:t>
            </a:r>
          </a:p>
        </p:txBody>
      </p:sp>
      <p:sp>
        <p:nvSpPr>
          <p:cNvPr id="225" name="Text Box 3"/>
          <p:cNvSpPr txBox="1"/>
          <p:nvPr/>
        </p:nvSpPr>
        <p:spPr>
          <a:xfrm>
            <a:off x="13444219" y="6743141"/>
            <a:ext cx="2362497" cy="8128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914400">
              <a:lnSpc>
                <a:spcPct val="100000"/>
              </a:lnSpc>
              <a:spcBef>
                <a:spcPts val="1400"/>
              </a:spcBef>
              <a:defRPr>
                <a:solidFill>
                  <a:schemeClr val="accent6">
                    <a:satOff val="-20754"/>
                    <a:lumOff val="-16738"/>
                  </a:schemeClr>
                </a:solidFill>
                <a:latin typeface="Optima"/>
                <a:ea typeface="Optima"/>
                <a:cs typeface="Optima"/>
                <a:sym typeface="Optima"/>
              </a:defRPr>
            </a:lvl1pPr>
          </a:lstStyle>
          <a:p>
            <a:r>
              <a:t>A</a:t>
            </a:r>
          </a:p>
        </p:txBody>
      </p:sp>
      <p:sp>
        <p:nvSpPr>
          <p:cNvPr id="226" name="Text Box 3"/>
          <p:cNvSpPr txBox="1"/>
          <p:nvPr/>
        </p:nvSpPr>
        <p:spPr>
          <a:xfrm>
            <a:off x="1214119" y="6883400"/>
            <a:ext cx="2362497" cy="8128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914400">
              <a:lnSpc>
                <a:spcPct val="100000"/>
              </a:lnSpc>
              <a:spcBef>
                <a:spcPts val="1400"/>
              </a:spcBef>
              <a:defRPr>
                <a:solidFill>
                  <a:schemeClr val="accent2">
                    <a:hueOff val="-202083"/>
                    <a:satOff val="17755"/>
                    <a:lumOff val="-16089"/>
                  </a:schemeClr>
                </a:solidFill>
                <a:latin typeface="Optima"/>
                <a:ea typeface="Optima"/>
                <a:cs typeface="Optima"/>
                <a:sym typeface="Optima"/>
              </a:defRPr>
            </a:lvl1pPr>
          </a:lstStyle>
          <a:p>
            <a:r>
              <a:t>B</a:t>
            </a:r>
          </a:p>
        </p:txBody>
      </p:sp>
      <p:sp>
        <p:nvSpPr>
          <p:cNvPr id="227" name="Oval"/>
          <p:cNvSpPr/>
          <p:nvPr/>
        </p:nvSpPr>
        <p:spPr>
          <a:xfrm>
            <a:off x="2819400" y="4193144"/>
            <a:ext cx="323983" cy="264556"/>
          </a:xfrm>
          <a:prstGeom prst="ellipse">
            <a:avLst/>
          </a:prstGeom>
          <a:solidFill>
            <a:schemeClr val="accent5">
              <a:hueOff val="-152895"/>
              <a:lumOff val="12368"/>
              <a:alpha val="40753"/>
            </a:scheme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228" name="Oval"/>
          <p:cNvSpPr/>
          <p:nvPr/>
        </p:nvSpPr>
        <p:spPr>
          <a:xfrm>
            <a:off x="5118100" y="4193144"/>
            <a:ext cx="323983" cy="264556"/>
          </a:xfrm>
          <a:prstGeom prst="ellipse">
            <a:avLst/>
          </a:prstGeom>
          <a:solidFill>
            <a:schemeClr val="accent5">
              <a:hueOff val="-152895"/>
              <a:lumOff val="12368"/>
              <a:alpha val="40753"/>
            </a:scheme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229" name="Oval"/>
          <p:cNvSpPr/>
          <p:nvPr/>
        </p:nvSpPr>
        <p:spPr>
          <a:xfrm>
            <a:off x="3403600" y="4350823"/>
            <a:ext cx="323983" cy="264557"/>
          </a:xfrm>
          <a:prstGeom prst="ellipse">
            <a:avLst/>
          </a:prstGeom>
          <a:solidFill>
            <a:schemeClr val="accent3">
              <a:alpha val="40753"/>
            </a:schemeClr>
          </a:solidFill>
          <a:ln w="12700">
            <a:miter lim="400000"/>
          </a:ln>
        </p:spPr>
        <p:txBody>
          <a:bodyPr lIns="50800" tIns="50800" rIns="50800" bIns="50800" anchor="ctr"/>
          <a:lstStyle/>
          <a:p>
            <a:pPr algn="ctr" defTabSz="825500">
              <a:lnSpc>
                <a:spcPct val="100000"/>
              </a:lnSpc>
              <a:spcBef>
                <a:spcPts val="0"/>
              </a:spcBef>
              <a:defRPr sz="3200">
                <a:solidFill>
                  <a:schemeClr val="accent3"/>
                </a:solidFill>
                <a:latin typeface="Helvetica Neue Medium"/>
                <a:ea typeface="Helvetica Neue Medium"/>
                <a:cs typeface="Helvetica Neue Medium"/>
                <a:sym typeface="Helvetica Neue Medium"/>
              </a:defRPr>
            </a:pPr>
            <a:endParaRPr/>
          </a:p>
        </p:txBody>
      </p:sp>
      <p:sp>
        <p:nvSpPr>
          <p:cNvPr id="230" name="Oval"/>
          <p:cNvSpPr/>
          <p:nvPr/>
        </p:nvSpPr>
        <p:spPr>
          <a:xfrm>
            <a:off x="5715000" y="2966523"/>
            <a:ext cx="323983" cy="264557"/>
          </a:xfrm>
          <a:prstGeom prst="ellipse">
            <a:avLst/>
          </a:prstGeom>
          <a:solidFill>
            <a:schemeClr val="accent3">
              <a:alpha val="40753"/>
            </a:schemeClr>
          </a:solidFill>
          <a:ln w="12700">
            <a:miter lim="400000"/>
          </a:ln>
        </p:spPr>
        <p:txBody>
          <a:bodyPr lIns="50800" tIns="50800" rIns="50800" bIns="50800" anchor="ctr"/>
          <a:lstStyle/>
          <a:p>
            <a:pPr algn="ctr" defTabSz="825500">
              <a:lnSpc>
                <a:spcPct val="100000"/>
              </a:lnSpc>
              <a:spcBef>
                <a:spcPts val="0"/>
              </a:spcBef>
              <a:defRPr sz="3200">
                <a:solidFill>
                  <a:schemeClr val="accent3"/>
                </a:solidFill>
                <a:latin typeface="Helvetica Neue Medium"/>
                <a:ea typeface="Helvetica Neue Medium"/>
                <a:cs typeface="Helvetica Neue Medium"/>
                <a:sym typeface="Helvetica Neue Medium"/>
              </a:defRPr>
            </a:pPr>
            <a:endParaRPr/>
          </a:p>
        </p:txBody>
      </p:sp>
      <p:sp>
        <p:nvSpPr>
          <p:cNvPr id="231" name="Oval"/>
          <p:cNvSpPr/>
          <p:nvPr/>
        </p:nvSpPr>
        <p:spPr>
          <a:xfrm>
            <a:off x="3403600" y="2864923"/>
            <a:ext cx="323983" cy="264557"/>
          </a:xfrm>
          <a:prstGeom prst="ellipse">
            <a:avLst/>
          </a:prstGeom>
          <a:solidFill>
            <a:schemeClr val="accent2">
              <a:hueOff val="-85258"/>
              <a:satOff val="14347"/>
              <a:lumOff val="22373"/>
              <a:alpha val="40753"/>
            </a:schemeClr>
          </a:solidFill>
          <a:ln w="12700">
            <a:miter lim="400000"/>
          </a:ln>
        </p:spPr>
        <p:txBody>
          <a:bodyPr lIns="50800" tIns="50800" rIns="50800" bIns="50800" anchor="ctr"/>
          <a:lstStyle/>
          <a:p>
            <a:pPr algn="ctr" defTabSz="825500">
              <a:lnSpc>
                <a:spcPct val="100000"/>
              </a:lnSpc>
              <a:spcBef>
                <a:spcPts val="0"/>
              </a:spcBef>
              <a:defRPr sz="3200">
                <a:solidFill>
                  <a:schemeClr val="accent3"/>
                </a:solidFill>
                <a:latin typeface="Helvetica Neue Medium"/>
                <a:ea typeface="Helvetica Neue Medium"/>
                <a:cs typeface="Helvetica Neue Medium"/>
                <a:sym typeface="Helvetica Neue Medium"/>
              </a:defRPr>
            </a:pPr>
            <a:endParaRPr/>
          </a:p>
        </p:txBody>
      </p:sp>
      <p:sp>
        <p:nvSpPr>
          <p:cNvPr id="232" name="Oval"/>
          <p:cNvSpPr/>
          <p:nvPr/>
        </p:nvSpPr>
        <p:spPr>
          <a:xfrm>
            <a:off x="5715000" y="4350823"/>
            <a:ext cx="323983" cy="264557"/>
          </a:xfrm>
          <a:prstGeom prst="ellipse">
            <a:avLst/>
          </a:prstGeom>
          <a:solidFill>
            <a:schemeClr val="accent2">
              <a:hueOff val="-85258"/>
              <a:satOff val="14347"/>
              <a:lumOff val="22373"/>
              <a:alpha val="40753"/>
            </a:schemeClr>
          </a:solidFill>
          <a:ln w="12700">
            <a:miter lim="400000"/>
          </a:ln>
        </p:spPr>
        <p:txBody>
          <a:bodyPr lIns="50800" tIns="50800" rIns="50800" bIns="50800" anchor="ctr"/>
          <a:lstStyle/>
          <a:p>
            <a:pPr algn="ctr" defTabSz="825500">
              <a:lnSpc>
                <a:spcPct val="100000"/>
              </a:lnSpc>
              <a:spcBef>
                <a:spcPts val="0"/>
              </a:spcBef>
              <a:defRPr sz="3200">
                <a:solidFill>
                  <a:schemeClr val="accent3"/>
                </a:solidFill>
                <a:latin typeface="Helvetica Neue Medium"/>
                <a:ea typeface="Helvetica Neue Medium"/>
                <a:cs typeface="Helvetica Neue Medium"/>
                <a:sym typeface="Helvetica Neue Medium"/>
              </a:defRPr>
            </a:pPr>
            <a:endParaRPr/>
          </a:p>
        </p:txBody>
      </p:sp>
      <p:sp>
        <p:nvSpPr>
          <p:cNvPr id="233" name="Oval"/>
          <p:cNvSpPr/>
          <p:nvPr/>
        </p:nvSpPr>
        <p:spPr>
          <a:xfrm>
            <a:off x="7843725" y="2864923"/>
            <a:ext cx="323983" cy="264557"/>
          </a:xfrm>
          <a:prstGeom prst="ellipse">
            <a:avLst/>
          </a:prstGeom>
          <a:solidFill>
            <a:schemeClr val="accent2">
              <a:hueOff val="-85258"/>
              <a:satOff val="14347"/>
              <a:lumOff val="22373"/>
              <a:alpha val="40753"/>
            </a:schemeClr>
          </a:solidFill>
          <a:ln w="12700">
            <a:miter lim="400000"/>
          </a:ln>
        </p:spPr>
        <p:txBody>
          <a:bodyPr lIns="50800" tIns="50800" rIns="50800" bIns="50800" anchor="ctr"/>
          <a:lstStyle/>
          <a:p>
            <a:pPr algn="ctr" defTabSz="825500">
              <a:lnSpc>
                <a:spcPct val="100000"/>
              </a:lnSpc>
              <a:spcBef>
                <a:spcPts val="0"/>
              </a:spcBef>
              <a:defRPr sz="3200">
                <a:solidFill>
                  <a:schemeClr val="accent3"/>
                </a:solidFill>
                <a:latin typeface="Helvetica Neue Medium"/>
                <a:ea typeface="Helvetica Neue Medium"/>
                <a:cs typeface="Helvetica Neue Medium"/>
                <a:sym typeface="Helvetica Neue Medium"/>
              </a:defRPr>
            </a:pPr>
            <a:endParaRPr/>
          </a:p>
        </p:txBody>
      </p:sp>
      <p:sp>
        <p:nvSpPr>
          <p:cNvPr id="234" name="Oval"/>
          <p:cNvSpPr/>
          <p:nvPr/>
        </p:nvSpPr>
        <p:spPr>
          <a:xfrm>
            <a:off x="7843725" y="4477823"/>
            <a:ext cx="323983" cy="264557"/>
          </a:xfrm>
          <a:prstGeom prst="ellipse">
            <a:avLst/>
          </a:prstGeom>
          <a:solidFill>
            <a:schemeClr val="accent3">
              <a:alpha val="40753"/>
            </a:schemeClr>
          </a:solidFill>
          <a:ln w="12700">
            <a:miter lim="400000"/>
          </a:ln>
        </p:spPr>
        <p:txBody>
          <a:bodyPr lIns="50800" tIns="50800" rIns="50800" bIns="50800" anchor="ctr"/>
          <a:lstStyle/>
          <a:p>
            <a:pPr algn="ctr" defTabSz="825500">
              <a:lnSpc>
                <a:spcPct val="100000"/>
              </a:lnSpc>
              <a:spcBef>
                <a:spcPts val="0"/>
              </a:spcBef>
              <a:defRPr sz="3200">
                <a:solidFill>
                  <a:schemeClr val="accent3"/>
                </a:solidFill>
                <a:latin typeface="Helvetica Neue Medium"/>
                <a:ea typeface="Helvetica Neue Medium"/>
                <a:cs typeface="Helvetica Neue Medium"/>
                <a:sym typeface="Helvetica Neue Medium"/>
              </a:defRPr>
            </a:pPr>
            <a:endParaRPr/>
          </a:p>
        </p:txBody>
      </p:sp>
      <p:sp>
        <p:nvSpPr>
          <p:cNvPr id="235" name="Oval"/>
          <p:cNvSpPr/>
          <p:nvPr/>
        </p:nvSpPr>
        <p:spPr>
          <a:xfrm>
            <a:off x="7843725" y="4193144"/>
            <a:ext cx="323983" cy="264556"/>
          </a:xfrm>
          <a:prstGeom prst="ellipse">
            <a:avLst/>
          </a:prstGeom>
          <a:solidFill>
            <a:schemeClr val="accent5">
              <a:hueOff val="-152895"/>
              <a:lumOff val="12368"/>
              <a:alpha val="40753"/>
            </a:scheme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236" name="Oval"/>
          <p:cNvSpPr/>
          <p:nvPr/>
        </p:nvSpPr>
        <p:spPr>
          <a:xfrm>
            <a:off x="3892550" y="6246429"/>
            <a:ext cx="323983" cy="264557"/>
          </a:xfrm>
          <a:prstGeom prst="ellipse">
            <a:avLst/>
          </a:prstGeom>
          <a:solidFill>
            <a:schemeClr val="accent4">
              <a:hueOff val="-476017"/>
              <a:lumOff val="-10042"/>
              <a:alpha val="40753"/>
            </a:scheme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237" name="Oval"/>
          <p:cNvSpPr/>
          <p:nvPr/>
        </p:nvSpPr>
        <p:spPr>
          <a:xfrm>
            <a:off x="9636248" y="2966523"/>
            <a:ext cx="323983" cy="264557"/>
          </a:xfrm>
          <a:prstGeom prst="ellipse">
            <a:avLst/>
          </a:prstGeom>
          <a:solidFill>
            <a:schemeClr val="accent3">
              <a:alpha val="40753"/>
            </a:schemeClr>
          </a:solidFill>
          <a:ln w="12700">
            <a:miter lim="400000"/>
          </a:ln>
        </p:spPr>
        <p:txBody>
          <a:bodyPr lIns="50800" tIns="50800" rIns="50800" bIns="50800" anchor="ctr"/>
          <a:lstStyle/>
          <a:p>
            <a:pPr algn="ctr" defTabSz="825500">
              <a:lnSpc>
                <a:spcPct val="100000"/>
              </a:lnSpc>
              <a:spcBef>
                <a:spcPts val="0"/>
              </a:spcBef>
              <a:defRPr sz="3200">
                <a:solidFill>
                  <a:schemeClr val="accent3"/>
                </a:solidFill>
                <a:latin typeface="Helvetica Neue Medium"/>
                <a:ea typeface="Helvetica Neue Medium"/>
                <a:cs typeface="Helvetica Neue Medium"/>
                <a:sym typeface="Helvetica Neue Medium"/>
              </a:defRPr>
            </a:pPr>
            <a:endParaRPr/>
          </a:p>
        </p:txBody>
      </p:sp>
      <p:sp>
        <p:nvSpPr>
          <p:cNvPr id="238" name="Oval"/>
          <p:cNvSpPr/>
          <p:nvPr/>
        </p:nvSpPr>
        <p:spPr>
          <a:xfrm>
            <a:off x="10161607" y="3081995"/>
            <a:ext cx="323984" cy="264556"/>
          </a:xfrm>
          <a:prstGeom prst="ellipse">
            <a:avLst/>
          </a:prstGeom>
          <a:solidFill>
            <a:schemeClr val="accent5">
              <a:hueOff val="-152895"/>
              <a:lumOff val="12368"/>
              <a:alpha val="40753"/>
            </a:scheme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239" name="Oval"/>
          <p:cNvSpPr/>
          <p:nvPr/>
        </p:nvSpPr>
        <p:spPr>
          <a:xfrm>
            <a:off x="10696350" y="3296723"/>
            <a:ext cx="323983" cy="264557"/>
          </a:xfrm>
          <a:prstGeom prst="ellipse">
            <a:avLst/>
          </a:prstGeom>
          <a:solidFill>
            <a:schemeClr val="accent2">
              <a:hueOff val="-85258"/>
              <a:satOff val="14347"/>
              <a:lumOff val="22373"/>
              <a:alpha val="40753"/>
            </a:schemeClr>
          </a:solidFill>
          <a:ln w="12700">
            <a:miter lim="400000"/>
          </a:ln>
        </p:spPr>
        <p:txBody>
          <a:bodyPr lIns="50800" tIns="50800" rIns="50800" bIns="50800" anchor="ctr"/>
          <a:lstStyle/>
          <a:p>
            <a:pPr algn="ctr" defTabSz="825500">
              <a:lnSpc>
                <a:spcPct val="100000"/>
              </a:lnSpc>
              <a:spcBef>
                <a:spcPts val="0"/>
              </a:spcBef>
              <a:defRPr sz="3200">
                <a:solidFill>
                  <a:schemeClr val="accent3"/>
                </a:solidFill>
                <a:latin typeface="Helvetica Neue Medium"/>
                <a:ea typeface="Helvetica Neue Medium"/>
                <a:cs typeface="Helvetica Neue Medium"/>
                <a:sym typeface="Helvetica Neue Medium"/>
              </a:defRPr>
            </a:pPr>
            <a:endParaRPr/>
          </a:p>
        </p:txBody>
      </p:sp>
      <p:sp>
        <p:nvSpPr>
          <p:cNvPr id="240" name="Oval"/>
          <p:cNvSpPr/>
          <p:nvPr/>
        </p:nvSpPr>
        <p:spPr>
          <a:xfrm>
            <a:off x="1422400" y="8567224"/>
            <a:ext cx="323983" cy="264557"/>
          </a:xfrm>
          <a:prstGeom prst="ellipse">
            <a:avLst/>
          </a:prstGeom>
          <a:solidFill>
            <a:schemeClr val="accent3">
              <a:alpha val="40753"/>
            </a:schemeClr>
          </a:solidFill>
          <a:ln w="12700">
            <a:miter lim="400000"/>
          </a:ln>
        </p:spPr>
        <p:txBody>
          <a:bodyPr lIns="50800" tIns="50800" rIns="50800" bIns="50800" anchor="ctr"/>
          <a:lstStyle/>
          <a:p>
            <a:pPr algn="ctr" defTabSz="825500">
              <a:lnSpc>
                <a:spcPct val="100000"/>
              </a:lnSpc>
              <a:spcBef>
                <a:spcPts val="0"/>
              </a:spcBef>
              <a:defRPr sz="3200">
                <a:solidFill>
                  <a:schemeClr val="accent3"/>
                </a:solidFill>
                <a:latin typeface="Helvetica Neue Medium"/>
                <a:ea typeface="Helvetica Neue Medium"/>
                <a:cs typeface="Helvetica Neue Medium"/>
                <a:sym typeface="Helvetica Neue Medium"/>
              </a:defRPr>
            </a:pPr>
            <a:endParaRPr/>
          </a:p>
        </p:txBody>
      </p:sp>
      <p:sp>
        <p:nvSpPr>
          <p:cNvPr id="241" name="Oval"/>
          <p:cNvSpPr/>
          <p:nvPr/>
        </p:nvSpPr>
        <p:spPr>
          <a:xfrm>
            <a:off x="2908300" y="2864923"/>
            <a:ext cx="323983" cy="264557"/>
          </a:xfrm>
          <a:prstGeom prst="ellipse">
            <a:avLst/>
          </a:prstGeom>
          <a:solidFill>
            <a:schemeClr val="accent6">
              <a:lumOff val="16165"/>
              <a:alpha val="40753"/>
            </a:schemeClr>
          </a:solidFill>
          <a:ln w="12700">
            <a:miter lim="400000"/>
          </a:ln>
        </p:spPr>
        <p:txBody>
          <a:bodyPr lIns="50800" tIns="50800" rIns="50800" bIns="50800" anchor="ctr"/>
          <a:lstStyle/>
          <a:p>
            <a:pPr algn="ctr" defTabSz="825500">
              <a:lnSpc>
                <a:spcPct val="100000"/>
              </a:lnSpc>
              <a:spcBef>
                <a:spcPts val="0"/>
              </a:spcBef>
              <a:defRPr sz="3200">
                <a:solidFill>
                  <a:schemeClr val="accent3"/>
                </a:solidFill>
                <a:latin typeface="Helvetica Neue Medium"/>
                <a:ea typeface="Helvetica Neue Medium"/>
                <a:cs typeface="Helvetica Neue Medium"/>
                <a:sym typeface="Helvetica Neue Medium"/>
              </a:defRPr>
            </a:pPr>
            <a:endParaRPr/>
          </a:p>
        </p:txBody>
      </p:sp>
      <p:sp>
        <p:nvSpPr>
          <p:cNvPr id="242" name="Oval"/>
          <p:cNvSpPr/>
          <p:nvPr/>
        </p:nvSpPr>
        <p:spPr>
          <a:xfrm>
            <a:off x="6789625" y="5227123"/>
            <a:ext cx="323983" cy="264557"/>
          </a:xfrm>
          <a:prstGeom prst="ellipse">
            <a:avLst/>
          </a:prstGeom>
          <a:solidFill>
            <a:schemeClr val="accent6">
              <a:lumOff val="16165"/>
              <a:alpha val="40753"/>
            </a:schemeClr>
          </a:solidFill>
          <a:ln w="12700">
            <a:miter lim="400000"/>
          </a:ln>
        </p:spPr>
        <p:txBody>
          <a:bodyPr lIns="50800" tIns="50800" rIns="50800" bIns="50800" anchor="ctr"/>
          <a:lstStyle/>
          <a:p>
            <a:pPr algn="ctr" defTabSz="825500">
              <a:lnSpc>
                <a:spcPct val="100000"/>
              </a:lnSpc>
              <a:spcBef>
                <a:spcPts val="0"/>
              </a:spcBef>
              <a:defRPr sz="3200">
                <a:solidFill>
                  <a:schemeClr val="accent3"/>
                </a:solidFill>
                <a:latin typeface="Helvetica Neue Medium"/>
                <a:ea typeface="Helvetica Neue Medium"/>
                <a:cs typeface="Helvetica Neue Medium"/>
                <a:sym typeface="Helvetica Neue Medium"/>
              </a:defRPr>
            </a:pPr>
            <a:endParaRPr/>
          </a:p>
        </p:txBody>
      </p:sp>
      <p:sp>
        <p:nvSpPr>
          <p:cNvPr id="243" name="Oval"/>
          <p:cNvSpPr/>
          <p:nvPr/>
        </p:nvSpPr>
        <p:spPr>
          <a:xfrm>
            <a:off x="2908300" y="9120744"/>
            <a:ext cx="323983" cy="264556"/>
          </a:xfrm>
          <a:prstGeom prst="ellipse">
            <a:avLst/>
          </a:prstGeom>
          <a:solidFill>
            <a:schemeClr val="accent5">
              <a:hueOff val="-152895"/>
              <a:lumOff val="12368"/>
              <a:alpha val="40753"/>
            </a:scheme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244" name="Oval"/>
          <p:cNvSpPr/>
          <p:nvPr/>
        </p:nvSpPr>
        <p:spPr>
          <a:xfrm>
            <a:off x="4089400" y="8224324"/>
            <a:ext cx="323983" cy="264557"/>
          </a:xfrm>
          <a:prstGeom prst="ellipse">
            <a:avLst/>
          </a:prstGeom>
          <a:solidFill>
            <a:schemeClr val="accent2">
              <a:hueOff val="-85258"/>
              <a:satOff val="14347"/>
              <a:lumOff val="22373"/>
              <a:alpha val="40753"/>
            </a:schemeClr>
          </a:solidFill>
          <a:ln w="12700">
            <a:miter lim="400000"/>
          </a:ln>
        </p:spPr>
        <p:txBody>
          <a:bodyPr lIns="50800" tIns="50800" rIns="50800" bIns="50800" anchor="ctr"/>
          <a:lstStyle/>
          <a:p>
            <a:pPr algn="ctr" defTabSz="825500">
              <a:lnSpc>
                <a:spcPct val="100000"/>
              </a:lnSpc>
              <a:spcBef>
                <a:spcPts val="0"/>
              </a:spcBef>
              <a:defRPr sz="3200">
                <a:solidFill>
                  <a:schemeClr val="accent3"/>
                </a:solidFill>
                <a:latin typeface="Helvetica Neue Medium"/>
                <a:ea typeface="Helvetica Neue Medium"/>
                <a:cs typeface="Helvetica Neue Medium"/>
                <a:sym typeface="Helvetica Neue Medium"/>
              </a:defRPr>
            </a:pPr>
            <a:endParaRPr/>
          </a:p>
        </p:txBody>
      </p:sp>
      <p:sp>
        <p:nvSpPr>
          <p:cNvPr id="245" name="Oval"/>
          <p:cNvSpPr/>
          <p:nvPr/>
        </p:nvSpPr>
        <p:spPr>
          <a:xfrm>
            <a:off x="5118100" y="2737923"/>
            <a:ext cx="323983" cy="264557"/>
          </a:xfrm>
          <a:prstGeom prst="ellipse">
            <a:avLst/>
          </a:prstGeom>
          <a:solidFill>
            <a:schemeClr val="accent6">
              <a:satOff val="-16844"/>
              <a:lumOff val="-30747"/>
              <a:alpha val="40753"/>
            </a:schemeClr>
          </a:solidFill>
          <a:ln w="12700">
            <a:miter lim="400000"/>
          </a:ln>
        </p:spPr>
        <p:txBody>
          <a:bodyPr lIns="50800" tIns="50800" rIns="50800" bIns="50800" anchor="ctr"/>
          <a:lstStyle/>
          <a:p>
            <a:pPr algn="ctr" defTabSz="825500">
              <a:lnSpc>
                <a:spcPct val="100000"/>
              </a:lnSpc>
              <a:spcBef>
                <a:spcPts val="0"/>
              </a:spcBef>
              <a:defRPr sz="3200">
                <a:solidFill>
                  <a:schemeClr val="accent3"/>
                </a:solidFill>
                <a:latin typeface="Helvetica Neue Medium"/>
                <a:ea typeface="Helvetica Neue Medium"/>
                <a:cs typeface="Helvetica Neue Medium"/>
                <a:sym typeface="Helvetica Neue Medium"/>
              </a:defRPr>
            </a:pPr>
            <a:endParaRPr/>
          </a:p>
        </p:txBody>
      </p:sp>
      <p:sp>
        <p:nvSpPr>
          <p:cNvPr id="246" name="Oval"/>
          <p:cNvSpPr/>
          <p:nvPr/>
        </p:nvSpPr>
        <p:spPr>
          <a:xfrm>
            <a:off x="7300987" y="5227123"/>
            <a:ext cx="323984" cy="264557"/>
          </a:xfrm>
          <a:prstGeom prst="ellipse">
            <a:avLst/>
          </a:prstGeom>
          <a:solidFill>
            <a:schemeClr val="accent6">
              <a:satOff val="-16844"/>
              <a:lumOff val="-30747"/>
              <a:alpha val="40753"/>
            </a:schemeClr>
          </a:solidFill>
          <a:ln w="12700">
            <a:miter lim="400000"/>
          </a:ln>
        </p:spPr>
        <p:txBody>
          <a:bodyPr lIns="50800" tIns="50800" rIns="50800" bIns="50800" anchor="ctr"/>
          <a:lstStyle/>
          <a:p>
            <a:pPr algn="ctr" defTabSz="825500">
              <a:lnSpc>
                <a:spcPct val="100000"/>
              </a:lnSpc>
              <a:spcBef>
                <a:spcPts val="0"/>
              </a:spcBef>
              <a:defRPr sz="3200">
                <a:solidFill>
                  <a:schemeClr val="accent3"/>
                </a:solidFill>
                <a:latin typeface="Helvetica Neue Medium"/>
                <a:ea typeface="Helvetica Neue Medium"/>
                <a:cs typeface="Helvetica Neue Medium"/>
                <a:sym typeface="Helvetica Neue Medium"/>
              </a:defRPr>
            </a:pPr>
            <a:endParaRPr/>
          </a:p>
        </p:txBody>
      </p:sp>
      <p:sp>
        <p:nvSpPr>
          <p:cNvPr id="247" name="Oval"/>
          <p:cNvSpPr/>
          <p:nvPr/>
        </p:nvSpPr>
        <p:spPr>
          <a:xfrm>
            <a:off x="10167825" y="5227123"/>
            <a:ext cx="323983" cy="264557"/>
          </a:xfrm>
          <a:prstGeom prst="ellipse">
            <a:avLst/>
          </a:prstGeom>
          <a:solidFill>
            <a:schemeClr val="accent6">
              <a:lumOff val="16165"/>
              <a:alpha val="40753"/>
            </a:schemeClr>
          </a:solidFill>
          <a:ln w="12700">
            <a:miter lim="400000"/>
          </a:ln>
        </p:spPr>
        <p:txBody>
          <a:bodyPr lIns="50800" tIns="50800" rIns="50800" bIns="50800" anchor="ctr"/>
          <a:lstStyle/>
          <a:p>
            <a:pPr algn="ctr" defTabSz="825500">
              <a:lnSpc>
                <a:spcPct val="100000"/>
              </a:lnSpc>
              <a:spcBef>
                <a:spcPts val="0"/>
              </a:spcBef>
              <a:defRPr sz="3200">
                <a:solidFill>
                  <a:schemeClr val="accent3"/>
                </a:solidFill>
                <a:latin typeface="Helvetica Neue Medium"/>
                <a:ea typeface="Helvetica Neue Medium"/>
                <a:cs typeface="Helvetica Neue Medium"/>
                <a:sym typeface="Helvetica Neue Medium"/>
              </a:defRPr>
            </a:pPr>
            <a:endParaRPr/>
          </a:p>
        </p:txBody>
      </p:sp>
      <p:sp>
        <p:nvSpPr>
          <p:cNvPr id="248" name="Oval"/>
          <p:cNvSpPr/>
          <p:nvPr/>
        </p:nvSpPr>
        <p:spPr>
          <a:xfrm>
            <a:off x="1925525" y="8821224"/>
            <a:ext cx="323983" cy="264557"/>
          </a:xfrm>
          <a:prstGeom prst="ellipse">
            <a:avLst/>
          </a:prstGeom>
          <a:solidFill>
            <a:schemeClr val="accent6">
              <a:lumOff val="16165"/>
              <a:alpha val="40753"/>
            </a:schemeClr>
          </a:solidFill>
          <a:ln w="12700">
            <a:miter lim="400000"/>
          </a:ln>
        </p:spPr>
        <p:txBody>
          <a:bodyPr lIns="50800" tIns="50800" rIns="50800" bIns="50800" anchor="ctr"/>
          <a:lstStyle/>
          <a:p>
            <a:pPr algn="ctr" defTabSz="825500">
              <a:lnSpc>
                <a:spcPct val="100000"/>
              </a:lnSpc>
              <a:spcBef>
                <a:spcPts val="0"/>
              </a:spcBef>
              <a:defRPr sz="3200">
                <a:solidFill>
                  <a:schemeClr val="accent3"/>
                </a:solidFill>
                <a:latin typeface="Helvetica Neue Medium"/>
                <a:ea typeface="Helvetica Neue Medium"/>
                <a:cs typeface="Helvetica Neue Medium"/>
                <a:sym typeface="Helvetica Neue Medium"/>
              </a:defRPr>
            </a:pPr>
            <a:endParaRPr/>
          </a:p>
        </p:txBody>
      </p:sp>
      <p:sp>
        <p:nvSpPr>
          <p:cNvPr id="249" name="Oval"/>
          <p:cNvSpPr/>
          <p:nvPr/>
        </p:nvSpPr>
        <p:spPr>
          <a:xfrm>
            <a:off x="11264900" y="5227123"/>
            <a:ext cx="323983" cy="264557"/>
          </a:xfrm>
          <a:prstGeom prst="ellipse">
            <a:avLst/>
          </a:prstGeom>
          <a:solidFill>
            <a:schemeClr val="accent6">
              <a:satOff val="-16844"/>
              <a:lumOff val="-30747"/>
              <a:alpha val="40753"/>
            </a:schemeClr>
          </a:solidFill>
          <a:ln w="12700">
            <a:miter lim="400000"/>
          </a:ln>
        </p:spPr>
        <p:txBody>
          <a:bodyPr lIns="50800" tIns="50800" rIns="50800" bIns="50800" anchor="ctr"/>
          <a:lstStyle/>
          <a:p>
            <a:pPr algn="ctr" defTabSz="825500">
              <a:lnSpc>
                <a:spcPct val="100000"/>
              </a:lnSpc>
              <a:spcBef>
                <a:spcPts val="0"/>
              </a:spcBef>
              <a:defRPr sz="3200">
                <a:solidFill>
                  <a:schemeClr val="accent3"/>
                </a:solidFill>
                <a:latin typeface="Helvetica Neue Medium"/>
                <a:ea typeface="Helvetica Neue Medium"/>
                <a:cs typeface="Helvetica Neue Medium"/>
                <a:sym typeface="Helvetica Neue Medium"/>
              </a:defRPr>
            </a:pPr>
            <a:endParaRPr/>
          </a:p>
        </p:txBody>
      </p:sp>
      <p:sp>
        <p:nvSpPr>
          <p:cNvPr id="250" name="Oval"/>
          <p:cNvSpPr/>
          <p:nvPr/>
        </p:nvSpPr>
        <p:spPr>
          <a:xfrm>
            <a:off x="2908300" y="11069124"/>
            <a:ext cx="323983" cy="264557"/>
          </a:xfrm>
          <a:prstGeom prst="ellipse">
            <a:avLst/>
          </a:prstGeom>
          <a:solidFill>
            <a:schemeClr val="accent6">
              <a:satOff val="-16844"/>
              <a:lumOff val="-30747"/>
              <a:alpha val="40753"/>
            </a:schemeClr>
          </a:solidFill>
          <a:ln w="12700">
            <a:miter lim="400000"/>
          </a:ln>
        </p:spPr>
        <p:txBody>
          <a:bodyPr lIns="50800" tIns="50800" rIns="50800" bIns="50800" anchor="ctr"/>
          <a:lstStyle/>
          <a:p>
            <a:pPr algn="ctr" defTabSz="825500">
              <a:lnSpc>
                <a:spcPct val="100000"/>
              </a:lnSpc>
              <a:spcBef>
                <a:spcPts val="0"/>
              </a:spcBef>
              <a:defRPr sz="3200">
                <a:solidFill>
                  <a:schemeClr val="accent3"/>
                </a:solidFill>
                <a:latin typeface="Helvetica Neue Medium"/>
                <a:ea typeface="Helvetica Neue Medium"/>
                <a:cs typeface="Helvetica Neue Medium"/>
                <a:sym typeface="Helvetica Neue Medium"/>
              </a:defRPr>
            </a:pPr>
            <a:endParaRPr/>
          </a:p>
        </p:txBody>
      </p:sp>
      <p:sp>
        <p:nvSpPr>
          <p:cNvPr id="251" name="Oval"/>
          <p:cNvSpPr/>
          <p:nvPr/>
        </p:nvSpPr>
        <p:spPr>
          <a:xfrm>
            <a:off x="3892550" y="10109200"/>
            <a:ext cx="323983" cy="264556"/>
          </a:xfrm>
          <a:prstGeom prst="ellipse">
            <a:avLst/>
          </a:prstGeom>
          <a:solidFill>
            <a:schemeClr val="accent6">
              <a:satOff val="-16844"/>
              <a:lumOff val="-30747"/>
              <a:alpha val="40753"/>
            </a:schemeClr>
          </a:solidFill>
          <a:ln w="12700">
            <a:miter lim="400000"/>
          </a:ln>
        </p:spPr>
        <p:txBody>
          <a:bodyPr lIns="50800" tIns="50800" rIns="50800" bIns="50800" anchor="ctr"/>
          <a:lstStyle/>
          <a:p>
            <a:pPr algn="ctr" defTabSz="825500">
              <a:lnSpc>
                <a:spcPct val="100000"/>
              </a:lnSpc>
              <a:spcBef>
                <a:spcPts val="0"/>
              </a:spcBef>
              <a:defRPr sz="3200">
                <a:solidFill>
                  <a:schemeClr val="accent3"/>
                </a:solidFill>
                <a:latin typeface="Helvetica Neue Medium"/>
                <a:ea typeface="Helvetica Neue Medium"/>
                <a:cs typeface="Helvetica Neue Medium"/>
                <a:sym typeface="Helvetica Neue Medium"/>
              </a:defRPr>
            </a:pPr>
            <a:endParaRPr/>
          </a:p>
        </p:txBody>
      </p:sp>
      <p:sp>
        <p:nvSpPr>
          <p:cNvPr id="252" name="Oval"/>
          <p:cNvSpPr/>
          <p:nvPr/>
        </p:nvSpPr>
        <p:spPr>
          <a:xfrm>
            <a:off x="9105798" y="2737923"/>
            <a:ext cx="323984" cy="264557"/>
          </a:xfrm>
          <a:prstGeom prst="ellipse">
            <a:avLst/>
          </a:prstGeom>
          <a:solidFill>
            <a:schemeClr val="accent6">
              <a:satOff val="-16844"/>
              <a:lumOff val="-30747"/>
              <a:alpha val="40753"/>
            </a:schemeClr>
          </a:solidFill>
          <a:ln w="12700">
            <a:miter lim="400000"/>
          </a:ln>
        </p:spPr>
        <p:txBody>
          <a:bodyPr lIns="50800" tIns="50800" rIns="50800" bIns="50800" anchor="ctr"/>
          <a:lstStyle/>
          <a:p>
            <a:pPr algn="ctr" defTabSz="825500">
              <a:lnSpc>
                <a:spcPct val="100000"/>
              </a:lnSpc>
              <a:spcBef>
                <a:spcPts val="0"/>
              </a:spcBef>
              <a:defRPr sz="3200">
                <a:solidFill>
                  <a:schemeClr val="accent3"/>
                </a:solidFill>
                <a:latin typeface="Helvetica Neue Medium"/>
                <a:ea typeface="Helvetica Neue Medium"/>
                <a:cs typeface="Helvetica Neue Medium"/>
                <a:sym typeface="Helvetica Neue Medium"/>
              </a:defRPr>
            </a:pPr>
            <a:endParaRPr/>
          </a:p>
        </p:txBody>
      </p:sp>
      <p:sp>
        <p:nvSpPr>
          <p:cNvPr id="253" name="Oval"/>
          <p:cNvSpPr/>
          <p:nvPr/>
        </p:nvSpPr>
        <p:spPr>
          <a:xfrm>
            <a:off x="4807941" y="11551724"/>
            <a:ext cx="323984" cy="264557"/>
          </a:xfrm>
          <a:prstGeom prst="ellipse">
            <a:avLst/>
          </a:prstGeom>
          <a:solidFill>
            <a:schemeClr val="accent2">
              <a:hueOff val="-85258"/>
              <a:satOff val="14347"/>
              <a:lumOff val="22373"/>
              <a:alpha val="40753"/>
            </a:schemeClr>
          </a:solidFill>
          <a:ln w="12700">
            <a:miter lim="400000"/>
          </a:ln>
        </p:spPr>
        <p:txBody>
          <a:bodyPr lIns="50800" tIns="50800" rIns="50800" bIns="50800" anchor="ctr"/>
          <a:lstStyle/>
          <a:p>
            <a:pPr algn="ctr" defTabSz="825500">
              <a:lnSpc>
                <a:spcPct val="100000"/>
              </a:lnSpc>
              <a:spcBef>
                <a:spcPts val="0"/>
              </a:spcBef>
              <a:defRPr sz="3200">
                <a:solidFill>
                  <a:schemeClr val="accent3"/>
                </a:solidFill>
                <a:latin typeface="Helvetica Neue Medium"/>
                <a:ea typeface="Helvetica Neue Medium"/>
                <a:cs typeface="Helvetica Neue Medium"/>
                <a:sym typeface="Helvetica Neue Medium"/>
              </a:defRPr>
            </a:pPr>
            <a:endParaRPr/>
          </a:p>
        </p:txBody>
      </p:sp>
      <p:sp>
        <p:nvSpPr>
          <p:cNvPr id="254" name="Oval"/>
          <p:cNvSpPr/>
          <p:nvPr/>
        </p:nvSpPr>
        <p:spPr>
          <a:xfrm>
            <a:off x="4800600" y="8079344"/>
            <a:ext cx="323983" cy="264556"/>
          </a:xfrm>
          <a:prstGeom prst="ellipse">
            <a:avLst/>
          </a:prstGeom>
          <a:solidFill>
            <a:schemeClr val="accent5">
              <a:hueOff val="-152895"/>
              <a:lumOff val="12368"/>
              <a:alpha val="40753"/>
            </a:scheme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255" name="Oval"/>
          <p:cNvSpPr/>
          <p:nvPr/>
        </p:nvSpPr>
        <p:spPr>
          <a:xfrm>
            <a:off x="5270500" y="11419444"/>
            <a:ext cx="323983" cy="264556"/>
          </a:xfrm>
          <a:prstGeom prst="ellipse">
            <a:avLst/>
          </a:prstGeom>
          <a:solidFill>
            <a:schemeClr val="accent5">
              <a:hueOff val="-152895"/>
              <a:lumOff val="12368"/>
              <a:alpha val="40753"/>
            </a:scheme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256" name="Oval"/>
          <p:cNvSpPr/>
          <p:nvPr/>
        </p:nvSpPr>
        <p:spPr>
          <a:xfrm>
            <a:off x="5854700" y="8224324"/>
            <a:ext cx="323983" cy="264557"/>
          </a:xfrm>
          <a:prstGeom prst="ellipse">
            <a:avLst/>
          </a:prstGeom>
          <a:solidFill>
            <a:schemeClr val="accent2">
              <a:hueOff val="-85258"/>
              <a:satOff val="14347"/>
              <a:lumOff val="22373"/>
              <a:alpha val="40753"/>
            </a:schemeClr>
          </a:solidFill>
          <a:ln w="12700">
            <a:miter lim="400000"/>
          </a:ln>
        </p:spPr>
        <p:txBody>
          <a:bodyPr lIns="50800" tIns="50800" rIns="50800" bIns="50800" anchor="ctr"/>
          <a:lstStyle/>
          <a:p>
            <a:pPr algn="ctr" defTabSz="825500">
              <a:lnSpc>
                <a:spcPct val="100000"/>
              </a:lnSpc>
              <a:spcBef>
                <a:spcPts val="0"/>
              </a:spcBef>
              <a:defRPr sz="3200">
                <a:solidFill>
                  <a:schemeClr val="accent3"/>
                </a:solidFill>
                <a:latin typeface="Helvetica Neue Medium"/>
                <a:ea typeface="Helvetica Neue Medium"/>
                <a:cs typeface="Helvetica Neue Medium"/>
                <a:sym typeface="Helvetica Neue Medium"/>
              </a:defRPr>
            </a:pPr>
            <a:endParaRPr/>
          </a:p>
        </p:txBody>
      </p:sp>
      <p:sp>
        <p:nvSpPr>
          <p:cNvPr id="257" name="Oval"/>
          <p:cNvSpPr/>
          <p:nvPr/>
        </p:nvSpPr>
        <p:spPr>
          <a:xfrm>
            <a:off x="6778775" y="10109200"/>
            <a:ext cx="323983" cy="264556"/>
          </a:xfrm>
          <a:prstGeom prst="ellipse">
            <a:avLst/>
          </a:prstGeom>
          <a:solidFill>
            <a:schemeClr val="accent6">
              <a:satOff val="-16844"/>
              <a:lumOff val="-30747"/>
              <a:alpha val="40753"/>
            </a:schemeClr>
          </a:solidFill>
          <a:ln w="12700">
            <a:miter lim="400000"/>
          </a:ln>
        </p:spPr>
        <p:txBody>
          <a:bodyPr lIns="50800" tIns="50800" rIns="50800" bIns="50800" anchor="ctr"/>
          <a:lstStyle/>
          <a:p>
            <a:pPr algn="ctr" defTabSz="825500">
              <a:lnSpc>
                <a:spcPct val="100000"/>
              </a:lnSpc>
              <a:spcBef>
                <a:spcPts val="0"/>
              </a:spcBef>
              <a:defRPr sz="3200">
                <a:solidFill>
                  <a:schemeClr val="accent3"/>
                </a:solidFill>
                <a:latin typeface="Helvetica Neue Medium"/>
                <a:ea typeface="Helvetica Neue Medium"/>
                <a:cs typeface="Helvetica Neue Medium"/>
                <a:sym typeface="Helvetica Neue Medium"/>
              </a:defRPr>
            </a:pPr>
            <a:endParaRPr/>
          </a:p>
        </p:txBody>
      </p:sp>
      <p:sp>
        <p:nvSpPr>
          <p:cNvPr id="258" name="Oval"/>
          <p:cNvSpPr/>
          <p:nvPr/>
        </p:nvSpPr>
        <p:spPr>
          <a:xfrm>
            <a:off x="6921500" y="11551724"/>
            <a:ext cx="323983" cy="264557"/>
          </a:xfrm>
          <a:prstGeom prst="ellipse">
            <a:avLst/>
          </a:prstGeom>
          <a:solidFill>
            <a:schemeClr val="accent2">
              <a:hueOff val="-85258"/>
              <a:satOff val="14347"/>
              <a:lumOff val="22373"/>
              <a:alpha val="40753"/>
            </a:schemeClr>
          </a:solidFill>
          <a:ln w="12700">
            <a:miter lim="400000"/>
          </a:ln>
        </p:spPr>
        <p:txBody>
          <a:bodyPr lIns="50800" tIns="50800" rIns="50800" bIns="50800" anchor="ctr"/>
          <a:lstStyle/>
          <a:p>
            <a:pPr algn="ctr" defTabSz="825500">
              <a:lnSpc>
                <a:spcPct val="100000"/>
              </a:lnSpc>
              <a:spcBef>
                <a:spcPts val="0"/>
              </a:spcBef>
              <a:defRPr sz="3200">
                <a:solidFill>
                  <a:schemeClr val="accent3"/>
                </a:solidFill>
                <a:latin typeface="Helvetica Neue Medium"/>
                <a:ea typeface="Helvetica Neue Medium"/>
                <a:cs typeface="Helvetica Neue Medium"/>
                <a:sym typeface="Helvetica Neue Medium"/>
              </a:defRPr>
            </a:pPr>
            <a:endParaRPr/>
          </a:p>
        </p:txBody>
      </p:sp>
      <p:sp>
        <p:nvSpPr>
          <p:cNvPr id="259" name="Oval"/>
          <p:cNvSpPr/>
          <p:nvPr/>
        </p:nvSpPr>
        <p:spPr>
          <a:xfrm>
            <a:off x="11264900" y="6027224"/>
            <a:ext cx="323983" cy="264557"/>
          </a:xfrm>
          <a:prstGeom prst="ellipse">
            <a:avLst/>
          </a:prstGeom>
          <a:solidFill>
            <a:schemeClr val="accent2">
              <a:hueOff val="192982"/>
              <a:satOff val="17755"/>
              <a:lumOff val="-28483"/>
              <a:alpha val="40753"/>
            </a:schemeClr>
          </a:solidFill>
          <a:ln w="12700">
            <a:miter lim="400000"/>
          </a:ln>
        </p:spPr>
        <p:txBody>
          <a:bodyPr lIns="50800" tIns="50800" rIns="50800" bIns="50800" anchor="ctr"/>
          <a:lstStyle/>
          <a:p>
            <a:pPr algn="ctr" defTabSz="825500">
              <a:lnSpc>
                <a:spcPct val="100000"/>
              </a:lnSpc>
              <a:spcBef>
                <a:spcPts val="0"/>
              </a:spcBef>
              <a:defRPr sz="3200">
                <a:solidFill>
                  <a:schemeClr val="accent3"/>
                </a:solidFill>
                <a:latin typeface="Helvetica Neue Medium"/>
                <a:ea typeface="Helvetica Neue Medium"/>
                <a:cs typeface="Helvetica Neue Medium"/>
                <a:sym typeface="Helvetica Neue Medium"/>
              </a:defRPr>
            </a:pPr>
            <a:endParaRPr/>
          </a:p>
        </p:txBody>
      </p:sp>
      <p:sp>
        <p:nvSpPr>
          <p:cNvPr id="260" name="Oval"/>
          <p:cNvSpPr/>
          <p:nvPr/>
        </p:nvSpPr>
        <p:spPr>
          <a:xfrm>
            <a:off x="7389887" y="8313224"/>
            <a:ext cx="323984" cy="264557"/>
          </a:xfrm>
          <a:prstGeom prst="ellipse">
            <a:avLst/>
          </a:prstGeom>
          <a:solidFill>
            <a:schemeClr val="accent2">
              <a:hueOff val="192982"/>
              <a:satOff val="17755"/>
              <a:lumOff val="-28483"/>
              <a:alpha val="40753"/>
            </a:schemeClr>
          </a:solidFill>
          <a:ln w="12700">
            <a:miter lim="400000"/>
          </a:ln>
        </p:spPr>
        <p:txBody>
          <a:bodyPr lIns="50800" tIns="50800" rIns="50800" bIns="50800" anchor="ctr"/>
          <a:lstStyle/>
          <a:p>
            <a:pPr algn="ctr" defTabSz="825500">
              <a:lnSpc>
                <a:spcPct val="100000"/>
              </a:lnSpc>
              <a:spcBef>
                <a:spcPts val="0"/>
              </a:spcBef>
              <a:defRPr sz="3200">
                <a:solidFill>
                  <a:schemeClr val="accent3"/>
                </a:solidFill>
                <a:latin typeface="Helvetica Neue Medium"/>
                <a:ea typeface="Helvetica Neue Medium"/>
                <a:cs typeface="Helvetica Neue Medium"/>
                <a:sym typeface="Helvetica Neue Medium"/>
              </a:defRPr>
            </a:pPr>
            <a:endParaRPr/>
          </a:p>
        </p:txBody>
      </p:sp>
      <p:sp>
        <p:nvSpPr>
          <p:cNvPr id="261" name="Oval"/>
          <p:cNvSpPr/>
          <p:nvPr/>
        </p:nvSpPr>
        <p:spPr>
          <a:xfrm>
            <a:off x="9199674" y="11551724"/>
            <a:ext cx="323984" cy="264557"/>
          </a:xfrm>
          <a:prstGeom prst="ellipse">
            <a:avLst/>
          </a:prstGeom>
          <a:solidFill>
            <a:schemeClr val="accent2">
              <a:hueOff val="192982"/>
              <a:satOff val="17755"/>
              <a:lumOff val="-28483"/>
              <a:alpha val="40753"/>
            </a:schemeClr>
          </a:solidFill>
          <a:ln w="12700">
            <a:miter lim="400000"/>
          </a:ln>
        </p:spPr>
        <p:txBody>
          <a:bodyPr lIns="50800" tIns="50800" rIns="50800" bIns="50800" anchor="ctr"/>
          <a:lstStyle/>
          <a:p>
            <a:pPr algn="ctr" defTabSz="825500">
              <a:lnSpc>
                <a:spcPct val="100000"/>
              </a:lnSpc>
              <a:spcBef>
                <a:spcPts val="0"/>
              </a:spcBef>
              <a:defRPr sz="3200">
                <a:solidFill>
                  <a:schemeClr val="accent3"/>
                </a:solidFill>
                <a:latin typeface="Helvetica Neue Medium"/>
                <a:ea typeface="Helvetica Neue Medium"/>
                <a:cs typeface="Helvetica Neue Medium"/>
                <a:sym typeface="Helvetica Neue Medium"/>
              </a:defRPr>
            </a:pPr>
            <a:endParaRPr/>
          </a:p>
        </p:txBody>
      </p:sp>
      <p:sp>
        <p:nvSpPr>
          <p:cNvPr id="262" name="Oval"/>
          <p:cNvSpPr/>
          <p:nvPr/>
        </p:nvSpPr>
        <p:spPr>
          <a:xfrm>
            <a:off x="9525000" y="9303824"/>
            <a:ext cx="323983" cy="264557"/>
          </a:xfrm>
          <a:prstGeom prst="ellipse">
            <a:avLst/>
          </a:prstGeom>
          <a:solidFill>
            <a:schemeClr val="accent2">
              <a:hueOff val="-85258"/>
              <a:satOff val="14347"/>
              <a:lumOff val="22373"/>
              <a:alpha val="40753"/>
            </a:schemeClr>
          </a:solidFill>
          <a:ln w="12700">
            <a:miter lim="400000"/>
          </a:ln>
        </p:spPr>
        <p:txBody>
          <a:bodyPr lIns="50800" tIns="50800" rIns="50800" bIns="50800" anchor="ctr"/>
          <a:lstStyle/>
          <a:p>
            <a:pPr algn="ctr" defTabSz="825500">
              <a:lnSpc>
                <a:spcPct val="100000"/>
              </a:lnSpc>
              <a:spcBef>
                <a:spcPts val="0"/>
              </a:spcBef>
              <a:defRPr sz="3200">
                <a:solidFill>
                  <a:schemeClr val="accent3"/>
                </a:solidFill>
                <a:latin typeface="Helvetica Neue Medium"/>
                <a:ea typeface="Helvetica Neue Medium"/>
                <a:cs typeface="Helvetica Neue Medium"/>
                <a:sym typeface="Helvetica Neue Medium"/>
              </a:defRPr>
            </a:pPr>
            <a:endParaRPr/>
          </a:p>
        </p:txBody>
      </p:sp>
      <p:sp>
        <p:nvSpPr>
          <p:cNvPr id="263" name="Oval"/>
          <p:cNvSpPr/>
          <p:nvPr/>
        </p:nvSpPr>
        <p:spPr>
          <a:xfrm>
            <a:off x="9837625" y="9120744"/>
            <a:ext cx="323983" cy="264556"/>
          </a:xfrm>
          <a:prstGeom prst="ellipse">
            <a:avLst/>
          </a:prstGeom>
          <a:solidFill>
            <a:schemeClr val="accent6">
              <a:lumOff val="16165"/>
              <a:alpha val="40753"/>
            </a:schemeClr>
          </a:solidFill>
          <a:ln w="12700">
            <a:miter lim="400000"/>
          </a:ln>
        </p:spPr>
        <p:txBody>
          <a:bodyPr lIns="50800" tIns="50800" rIns="50800" bIns="50800" anchor="ctr"/>
          <a:lstStyle/>
          <a:p>
            <a:pPr algn="ctr" defTabSz="825500">
              <a:lnSpc>
                <a:spcPct val="100000"/>
              </a:lnSpc>
              <a:spcBef>
                <a:spcPts val="0"/>
              </a:spcBef>
              <a:defRPr sz="3200">
                <a:solidFill>
                  <a:schemeClr val="accent3"/>
                </a:solidFill>
                <a:latin typeface="Helvetica Neue Medium"/>
                <a:ea typeface="Helvetica Neue Medium"/>
                <a:cs typeface="Helvetica Neue Medium"/>
                <a:sym typeface="Helvetica Neue Medium"/>
              </a:defRPr>
            </a:pPr>
            <a:endParaRPr/>
          </a:p>
        </p:txBody>
      </p:sp>
      <p:sp>
        <p:nvSpPr>
          <p:cNvPr id="264" name="Oval"/>
          <p:cNvSpPr/>
          <p:nvPr/>
        </p:nvSpPr>
        <p:spPr>
          <a:xfrm>
            <a:off x="10167825" y="9120744"/>
            <a:ext cx="323983" cy="264556"/>
          </a:xfrm>
          <a:prstGeom prst="ellipse">
            <a:avLst/>
          </a:prstGeom>
          <a:solidFill>
            <a:schemeClr val="accent6">
              <a:satOff val="-16844"/>
              <a:lumOff val="-30747"/>
              <a:alpha val="40753"/>
            </a:schemeClr>
          </a:solidFill>
          <a:ln w="12700">
            <a:miter lim="400000"/>
          </a:ln>
        </p:spPr>
        <p:txBody>
          <a:bodyPr lIns="50800" tIns="50800" rIns="50800" bIns="50800" anchor="ctr"/>
          <a:lstStyle/>
          <a:p>
            <a:pPr algn="ctr" defTabSz="825500">
              <a:lnSpc>
                <a:spcPct val="100000"/>
              </a:lnSpc>
              <a:spcBef>
                <a:spcPts val="0"/>
              </a:spcBef>
              <a:defRPr sz="3200">
                <a:solidFill>
                  <a:schemeClr val="accent3"/>
                </a:solidFill>
                <a:latin typeface="Helvetica Neue Medium"/>
                <a:ea typeface="Helvetica Neue Medium"/>
                <a:cs typeface="Helvetica Neue Medium"/>
                <a:sym typeface="Helvetica Neue Medium"/>
              </a:defRPr>
            </a:pPr>
            <a:endParaRPr/>
          </a:p>
        </p:txBody>
      </p:sp>
      <p:sp>
        <p:nvSpPr>
          <p:cNvPr id="265" name="Oval"/>
          <p:cNvSpPr/>
          <p:nvPr/>
        </p:nvSpPr>
        <p:spPr>
          <a:xfrm>
            <a:off x="10477500" y="8973624"/>
            <a:ext cx="323983" cy="264557"/>
          </a:xfrm>
          <a:prstGeom prst="ellipse">
            <a:avLst/>
          </a:prstGeom>
          <a:solidFill>
            <a:schemeClr val="accent3">
              <a:alpha val="40753"/>
            </a:schemeClr>
          </a:solidFill>
          <a:ln w="12700">
            <a:miter lim="400000"/>
          </a:ln>
        </p:spPr>
        <p:txBody>
          <a:bodyPr lIns="50800" tIns="50800" rIns="50800" bIns="50800" anchor="ctr"/>
          <a:lstStyle/>
          <a:p>
            <a:pPr algn="ctr" defTabSz="825500">
              <a:lnSpc>
                <a:spcPct val="100000"/>
              </a:lnSpc>
              <a:spcBef>
                <a:spcPts val="0"/>
              </a:spcBef>
              <a:defRPr sz="3200">
                <a:solidFill>
                  <a:schemeClr val="accent3"/>
                </a:solidFill>
                <a:latin typeface="Helvetica Neue Medium"/>
                <a:ea typeface="Helvetica Neue Medium"/>
                <a:cs typeface="Helvetica Neue Medium"/>
                <a:sym typeface="Helvetica Neue Medium"/>
              </a:defRPr>
            </a:pPr>
            <a:endParaRPr/>
          </a:p>
        </p:txBody>
      </p:sp>
      <p:sp>
        <p:nvSpPr>
          <p:cNvPr id="266" name="Oval"/>
          <p:cNvSpPr/>
          <p:nvPr/>
        </p:nvSpPr>
        <p:spPr>
          <a:xfrm>
            <a:off x="10810941" y="8973624"/>
            <a:ext cx="323984" cy="264557"/>
          </a:xfrm>
          <a:prstGeom prst="ellipse">
            <a:avLst/>
          </a:prstGeom>
          <a:solidFill>
            <a:schemeClr val="accent2">
              <a:hueOff val="192982"/>
              <a:satOff val="17755"/>
              <a:lumOff val="-28483"/>
              <a:alpha val="40753"/>
            </a:schemeClr>
          </a:solidFill>
          <a:ln w="12700">
            <a:miter lim="400000"/>
          </a:ln>
        </p:spPr>
        <p:txBody>
          <a:bodyPr lIns="50800" tIns="50800" rIns="50800" bIns="50800" anchor="ctr"/>
          <a:lstStyle/>
          <a:p>
            <a:pPr algn="ctr" defTabSz="825500">
              <a:lnSpc>
                <a:spcPct val="100000"/>
              </a:lnSpc>
              <a:spcBef>
                <a:spcPts val="0"/>
              </a:spcBef>
              <a:defRPr sz="3200">
                <a:solidFill>
                  <a:schemeClr val="accent3"/>
                </a:solidFill>
                <a:latin typeface="Helvetica Neue Medium"/>
                <a:ea typeface="Helvetica Neue Medium"/>
                <a:cs typeface="Helvetica Neue Medium"/>
                <a:sym typeface="Helvetica Neue Medium"/>
              </a:defRPr>
            </a:pPr>
            <a:endParaRPr/>
          </a:p>
        </p:txBody>
      </p:sp>
      <p:sp>
        <p:nvSpPr>
          <p:cNvPr id="267" name="Oval"/>
          <p:cNvSpPr/>
          <p:nvPr/>
        </p:nvSpPr>
        <p:spPr>
          <a:xfrm>
            <a:off x="2455974" y="8973624"/>
            <a:ext cx="323984" cy="264557"/>
          </a:xfrm>
          <a:prstGeom prst="ellipse">
            <a:avLst/>
          </a:prstGeom>
          <a:solidFill>
            <a:schemeClr val="accent4">
              <a:hueOff val="348544"/>
              <a:lumOff val="7139"/>
              <a:alpha val="40753"/>
            </a:schemeClr>
          </a:solidFill>
          <a:ln w="12700">
            <a:miter lim="400000"/>
          </a:ln>
        </p:spPr>
        <p:txBody>
          <a:bodyPr lIns="50800" tIns="50800" rIns="50800" bIns="50800" anchor="ctr"/>
          <a:lstStyle/>
          <a:p>
            <a:pPr algn="ctr" defTabSz="825500">
              <a:lnSpc>
                <a:spcPct val="100000"/>
              </a:lnSpc>
              <a:spcBef>
                <a:spcPts val="0"/>
              </a:spcBef>
              <a:defRPr sz="3200">
                <a:solidFill>
                  <a:schemeClr val="accent3"/>
                </a:solidFill>
                <a:latin typeface="Helvetica Neue Medium"/>
                <a:ea typeface="Helvetica Neue Medium"/>
                <a:cs typeface="Helvetica Neue Medium"/>
                <a:sym typeface="Helvetica Neue Medium"/>
              </a:defRPr>
            </a:pPr>
            <a:endParaRPr/>
          </a:p>
        </p:txBody>
      </p:sp>
      <p:sp>
        <p:nvSpPr>
          <p:cNvPr id="268" name="Oval"/>
          <p:cNvSpPr/>
          <p:nvPr/>
        </p:nvSpPr>
        <p:spPr>
          <a:xfrm>
            <a:off x="11472974" y="8694224"/>
            <a:ext cx="323984" cy="264557"/>
          </a:xfrm>
          <a:prstGeom prst="ellipse">
            <a:avLst/>
          </a:prstGeom>
          <a:solidFill>
            <a:schemeClr val="accent4">
              <a:hueOff val="348544"/>
              <a:lumOff val="7139"/>
              <a:alpha val="40753"/>
            </a:schemeClr>
          </a:solidFill>
          <a:ln w="12700">
            <a:miter lim="400000"/>
          </a:ln>
        </p:spPr>
        <p:txBody>
          <a:bodyPr lIns="50800" tIns="50800" rIns="50800" bIns="50800" anchor="ctr"/>
          <a:lstStyle/>
          <a:p>
            <a:pPr algn="ctr" defTabSz="825500">
              <a:lnSpc>
                <a:spcPct val="100000"/>
              </a:lnSpc>
              <a:spcBef>
                <a:spcPts val="0"/>
              </a:spcBef>
              <a:defRPr sz="3200">
                <a:solidFill>
                  <a:schemeClr val="accent3"/>
                </a:solidFill>
                <a:latin typeface="Helvetica Neue Medium"/>
                <a:ea typeface="Helvetica Neue Medium"/>
                <a:cs typeface="Helvetica Neue Medium"/>
                <a:sym typeface="Helvetica Neue Medium"/>
              </a:defRPr>
            </a:pPr>
            <a:endParaRPr/>
          </a:p>
        </p:txBody>
      </p:sp>
      <p:sp>
        <p:nvSpPr>
          <p:cNvPr id="269" name="Oval"/>
          <p:cNvSpPr/>
          <p:nvPr/>
        </p:nvSpPr>
        <p:spPr>
          <a:xfrm>
            <a:off x="3403600" y="11259624"/>
            <a:ext cx="323983" cy="264557"/>
          </a:xfrm>
          <a:prstGeom prst="ellipse">
            <a:avLst/>
          </a:prstGeom>
          <a:solidFill>
            <a:schemeClr val="accent3">
              <a:alpha val="40753"/>
            </a:schemeClr>
          </a:solidFill>
          <a:ln w="12700">
            <a:miter lim="400000"/>
          </a:ln>
        </p:spPr>
        <p:txBody>
          <a:bodyPr lIns="50800" tIns="50800" rIns="50800" bIns="50800" anchor="ctr"/>
          <a:lstStyle/>
          <a:p>
            <a:pPr algn="ctr" defTabSz="825500">
              <a:lnSpc>
                <a:spcPct val="100000"/>
              </a:lnSpc>
              <a:spcBef>
                <a:spcPts val="0"/>
              </a:spcBef>
              <a:defRPr sz="3200">
                <a:solidFill>
                  <a:schemeClr val="accent3"/>
                </a:solidFill>
                <a:latin typeface="Helvetica Neue Medium"/>
                <a:ea typeface="Helvetica Neue Medium"/>
                <a:cs typeface="Helvetica Neue Medium"/>
                <a:sym typeface="Helvetica Neue Medium"/>
              </a:defRPr>
            </a:pPr>
            <a:endParaRPr/>
          </a:p>
        </p:txBody>
      </p:sp>
      <p:sp>
        <p:nvSpPr>
          <p:cNvPr id="270" name="Oval"/>
          <p:cNvSpPr/>
          <p:nvPr/>
        </p:nvSpPr>
        <p:spPr>
          <a:xfrm>
            <a:off x="3892550" y="11419444"/>
            <a:ext cx="323983" cy="264556"/>
          </a:xfrm>
          <a:prstGeom prst="ellipse">
            <a:avLst/>
          </a:prstGeom>
          <a:solidFill>
            <a:schemeClr val="accent5">
              <a:hueOff val="-152895"/>
              <a:lumOff val="12368"/>
              <a:alpha val="40753"/>
            </a:scheme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271" name="Oval"/>
          <p:cNvSpPr/>
          <p:nvPr/>
        </p:nvSpPr>
        <p:spPr>
          <a:xfrm>
            <a:off x="14160500" y="10593944"/>
            <a:ext cx="323983" cy="264556"/>
          </a:xfrm>
          <a:prstGeom prst="ellipse">
            <a:avLst/>
          </a:prstGeom>
          <a:solidFill>
            <a:schemeClr val="accent5">
              <a:hueOff val="-152895"/>
              <a:lumOff val="12368"/>
              <a:alpha val="40753"/>
            </a:scheme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272" name="Oval"/>
          <p:cNvSpPr/>
          <p:nvPr/>
        </p:nvSpPr>
        <p:spPr>
          <a:xfrm>
            <a:off x="18021300" y="8694224"/>
            <a:ext cx="323983" cy="264557"/>
          </a:xfrm>
          <a:prstGeom prst="ellipse">
            <a:avLst/>
          </a:prstGeom>
          <a:solidFill>
            <a:schemeClr val="accent5">
              <a:hueOff val="-152895"/>
              <a:lumOff val="12368"/>
              <a:alpha val="40753"/>
            </a:scheme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273" name="Oval"/>
          <p:cNvSpPr/>
          <p:nvPr/>
        </p:nvSpPr>
        <p:spPr>
          <a:xfrm>
            <a:off x="14782800" y="6027224"/>
            <a:ext cx="323983" cy="264557"/>
          </a:xfrm>
          <a:prstGeom prst="ellipse">
            <a:avLst/>
          </a:prstGeom>
          <a:solidFill>
            <a:schemeClr val="accent6">
              <a:lumOff val="16165"/>
              <a:alpha val="40753"/>
            </a:schemeClr>
          </a:solidFill>
          <a:ln w="12700">
            <a:miter lim="400000"/>
          </a:ln>
        </p:spPr>
        <p:txBody>
          <a:bodyPr lIns="50800" tIns="50800" rIns="50800" bIns="50800" anchor="ctr"/>
          <a:lstStyle/>
          <a:p>
            <a:pPr algn="ctr" defTabSz="825500">
              <a:lnSpc>
                <a:spcPct val="100000"/>
              </a:lnSpc>
              <a:spcBef>
                <a:spcPts val="0"/>
              </a:spcBef>
              <a:defRPr sz="3200">
                <a:solidFill>
                  <a:schemeClr val="accent3"/>
                </a:solidFill>
                <a:latin typeface="Helvetica Neue Medium"/>
                <a:ea typeface="Helvetica Neue Medium"/>
                <a:cs typeface="Helvetica Neue Medium"/>
                <a:sym typeface="Helvetica Neue Medium"/>
              </a:defRPr>
            </a:pPr>
            <a:endParaRPr/>
          </a:p>
        </p:txBody>
      </p:sp>
      <p:sp>
        <p:nvSpPr>
          <p:cNvPr id="274" name="Oval"/>
          <p:cNvSpPr/>
          <p:nvPr/>
        </p:nvSpPr>
        <p:spPr>
          <a:xfrm>
            <a:off x="14463476" y="4655624"/>
            <a:ext cx="323984" cy="264557"/>
          </a:xfrm>
          <a:prstGeom prst="ellipse">
            <a:avLst/>
          </a:prstGeom>
          <a:solidFill>
            <a:schemeClr val="accent4">
              <a:hueOff val="348544"/>
              <a:lumOff val="7139"/>
              <a:alpha val="40753"/>
            </a:schemeClr>
          </a:solidFill>
          <a:ln w="12700">
            <a:miter lim="400000"/>
          </a:ln>
        </p:spPr>
        <p:txBody>
          <a:bodyPr lIns="50800" tIns="50800" rIns="50800" bIns="50800" anchor="ctr"/>
          <a:lstStyle/>
          <a:p>
            <a:pPr algn="ctr" defTabSz="825500">
              <a:lnSpc>
                <a:spcPct val="100000"/>
              </a:lnSpc>
              <a:spcBef>
                <a:spcPts val="0"/>
              </a:spcBef>
              <a:defRPr sz="3200">
                <a:solidFill>
                  <a:schemeClr val="accent3"/>
                </a:solidFill>
                <a:latin typeface="Helvetica Neue Medium"/>
                <a:ea typeface="Helvetica Neue Medium"/>
                <a:cs typeface="Helvetica Neue Medium"/>
                <a:sym typeface="Helvetica Neue Medium"/>
              </a:defRPr>
            </a:pPr>
            <a:endParaRPr/>
          </a:p>
        </p:txBody>
      </p:sp>
      <p:sp>
        <p:nvSpPr>
          <p:cNvPr id="275" name="Oval"/>
          <p:cNvSpPr/>
          <p:nvPr/>
        </p:nvSpPr>
        <p:spPr>
          <a:xfrm>
            <a:off x="15479476" y="4655624"/>
            <a:ext cx="323984" cy="264557"/>
          </a:xfrm>
          <a:prstGeom prst="ellipse">
            <a:avLst/>
          </a:prstGeom>
          <a:solidFill>
            <a:schemeClr val="accent4">
              <a:hueOff val="348544"/>
              <a:lumOff val="7139"/>
              <a:alpha val="40753"/>
            </a:schemeClr>
          </a:solidFill>
          <a:ln w="12700">
            <a:miter lim="400000"/>
          </a:ln>
        </p:spPr>
        <p:txBody>
          <a:bodyPr lIns="50800" tIns="50800" rIns="50800" bIns="50800" anchor="ctr"/>
          <a:lstStyle/>
          <a:p>
            <a:pPr algn="ctr" defTabSz="825500">
              <a:lnSpc>
                <a:spcPct val="100000"/>
              </a:lnSpc>
              <a:spcBef>
                <a:spcPts val="0"/>
              </a:spcBef>
              <a:defRPr sz="3200">
                <a:solidFill>
                  <a:schemeClr val="accent3"/>
                </a:solidFill>
                <a:latin typeface="Helvetica Neue Medium"/>
                <a:ea typeface="Helvetica Neue Medium"/>
                <a:cs typeface="Helvetica Neue Medium"/>
                <a:sym typeface="Helvetica Neue Medium"/>
              </a:defRPr>
            </a:pPr>
            <a:endParaRPr/>
          </a:p>
        </p:txBody>
      </p:sp>
      <p:sp>
        <p:nvSpPr>
          <p:cNvPr id="276" name="Oval"/>
          <p:cNvSpPr/>
          <p:nvPr/>
        </p:nvSpPr>
        <p:spPr>
          <a:xfrm>
            <a:off x="16495476" y="4655624"/>
            <a:ext cx="323984" cy="264557"/>
          </a:xfrm>
          <a:prstGeom prst="ellipse">
            <a:avLst/>
          </a:prstGeom>
          <a:solidFill>
            <a:schemeClr val="accent4">
              <a:hueOff val="348544"/>
              <a:lumOff val="7139"/>
              <a:alpha val="40753"/>
            </a:schemeClr>
          </a:solidFill>
          <a:ln w="12700">
            <a:miter lim="400000"/>
          </a:ln>
        </p:spPr>
        <p:txBody>
          <a:bodyPr lIns="50800" tIns="50800" rIns="50800" bIns="50800" anchor="ctr"/>
          <a:lstStyle/>
          <a:p>
            <a:pPr algn="ctr" defTabSz="825500">
              <a:lnSpc>
                <a:spcPct val="100000"/>
              </a:lnSpc>
              <a:spcBef>
                <a:spcPts val="0"/>
              </a:spcBef>
              <a:defRPr sz="3200">
                <a:solidFill>
                  <a:schemeClr val="accent3"/>
                </a:solidFill>
                <a:latin typeface="Helvetica Neue Medium"/>
                <a:ea typeface="Helvetica Neue Medium"/>
                <a:cs typeface="Helvetica Neue Medium"/>
                <a:sym typeface="Helvetica Neue Medium"/>
              </a:defRPr>
            </a:pPr>
            <a:endParaRPr/>
          </a:p>
        </p:txBody>
      </p:sp>
      <p:sp>
        <p:nvSpPr>
          <p:cNvPr id="277" name="Oval"/>
          <p:cNvSpPr/>
          <p:nvPr/>
        </p:nvSpPr>
        <p:spPr>
          <a:xfrm>
            <a:off x="17828976" y="4655624"/>
            <a:ext cx="323984" cy="264557"/>
          </a:xfrm>
          <a:prstGeom prst="ellipse">
            <a:avLst/>
          </a:prstGeom>
          <a:solidFill>
            <a:schemeClr val="accent4">
              <a:hueOff val="348544"/>
              <a:lumOff val="7139"/>
              <a:alpha val="40753"/>
            </a:schemeClr>
          </a:solidFill>
          <a:ln w="12700">
            <a:miter lim="400000"/>
          </a:ln>
        </p:spPr>
        <p:txBody>
          <a:bodyPr lIns="50800" tIns="50800" rIns="50800" bIns="50800" anchor="ctr"/>
          <a:lstStyle/>
          <a:p>
            <a:pPr algn="ctr" defTabSz="825500">
              <a:lnSpc>
                <a:spcPct val="100000"/>
              </a:lnSpc>
              <a:spcBef>
                <a:spcPts val="0"/>
              </a:spcBef>
              <a:defRPr sz="3200">
                <a:solidFill>
                  <a:schemeClr val="accent3"/>
                </a:solidFill>
                <a:latin typeface="Helvetica Neue Medium"/>
                <a:ea typeface="Helvetica Neue Medium"/>
                <a:cs typeface="Helvetica Neue Medium"/>
                <a:sym typeface="Helvetica Neue Medium"/>
              </a:defRPr>
            </a:pPr>
            <a:endParaRPr/>
          </a:p>
        </p:txBody>
      </p:sp>
      <p:sp>
        <p:nvSpPr>
          <p:cNvPr id="278" name="Oval"/>
          <p:cNvSpPr/>
          <p:nvPr/>
        </p:nvSpPr>
        <p:spPr>
          <a:xfrm>
            <a:off x="18768776" y="4655624"/>
            <a:ext cx="323984" cy="264557"/>
          </a:xfrm>
          <a:prstGeom prst="ellipse">
            <a:avLst/>
          </a:prstGeom>
          <a:solidFill>
            <a:schemeClr val="accent4">
              <a:hueOff val="348544"/>
              <a:lumOff val="7139"/>
              <a:alpha val="40753"/>
            </a:schemeClr>
          </a:solidFill>
          <a:ln w="12700">
            <a:miter lim="400000"/>
          </a:ln>
        </p:spPr>
        <p:txBody>
          <a:bodyPr lIns="50800" tIns="50800" rIns="50800" bIns="50800" anchor="ctr"/>
          <a:lstStyle/>
          <a:p>
            <a:pPr algn="ctr" defTabSz="825500">
              <a:lnSpc>
                <a:spcPct val="100000"/>
              </a:lnSpc>
              <a:spcBef>
                <a:spcPts val="0"/>
              </a:spcBef>
              <a:defRPr sz="3200">
                <a:solidFill>
                  <a:schemeClr val="accent3"/>
                </a:solidFill>
                <a:latin typeface="Helvetica Neue Medium"/>
                <a:ea typeface="Helvetica Neue Medium"/>
                <a:cs typeface="Helvetica Neue Medium"/>
                <a:sym typeface="Helvetica Neue Medium"/>
              </a:defRPr>
            </a:pPr>
            <a:endParaRPr/>
          </a:p>
        </p:txBody>
      </p:sp>
      <p:sp>
        <p:nvSpPr>
          <p:cNvPr id="279" name="Oval"/>
          <p:cNvSpPr/>
          <p:nvPr/>
        </p:nvSpPr>
        <p:spPr>
          <a:xfrm>
            <a:off x="19708576" y="4655624"/>
            <a:ext cx="323984" cy="264557"/>
          </a:xfrm>
          <a:prstGeom prst="ellipse">
            <a:avLst/>
          </a:prstGeom>
          <a:solidFill>
            <a:schemeClr val="accent4">
              <a:hueOff val="348544"/>
              <a:lumOff val="7139"/>
              <a:alpha val="40753"/>
            </a:schemeClr>
          </a:solidFill>
          <a:ln w="12700">
            <a:miter lim="400000"/>
          </a:ln>
        </p:spPr>
        <p:txBody>
          <a:bodyPr lIns="50800" tIns="50800" rIns="50800" bIns="50800" anchor="ctr"/>
          <a:lstStyle/>
          <a:p>
            <a:pPr algn="ctr" defTabSz="825500">
              <a:lnSpc>
                <a:spcPct val="100000"/>
              </a:lnSpc>
              <a:spcBef>
                <a:spcPts val="0"/>
              </a:spcBef>
              <a:defRPr sz="3200">
                <a:solidFill>
                  <a:schemeClr val="accent3"/>
                </a:solidFill>
                <a:latin typeface="Helvetica Neue Medium"/>
                <a:ea typeface="Helvetica Neue Medium"/>
                <a:cs typeface="Helvetica Neue Medium"/>
                <a:sym typeface="Helvetica Neue Medium"/>
              </a:defRPr>
            </a:pPr>
            <a:endParaRPr/>
          </a:p>
        </p:txBody>
      </p:sp>
      <p:sp>
        <p:nvSpPr>
          <p:cNvPr id="280" name="Oval"/>
          <p:cNvSpPr/>
          <p:nvPr/>
        </p:nvSpPr>
        <p:spPr>
          <a:xfrm>
            <a:off x="22058076" y="4655624"/>
            <a:ext cx="323984" cy="264557"/>
          </a:xfrm>
          <a:prstGeom prst="ellipse">
            <a:avLst/>
          </a:prstGeom>
          <a:solidFill>
            <a:schemeClr val="accent4">
              <a:hueOff val="348544"/>
              <a:lumOff val="7139"/>
              <a:alpha val="40753"/>
            </a:schemeClr>
          </a:solidFill>
          <a:ln w="12700">
            <a:miter lim="400000"/>
          </a:ln>
        </p:spPr>
        <p:txBody>
          <a:bodyPr lIns="50800" tIns="50800" rIns="50800" bIns="50800" anchor="ctr"/>
          <a:lstStyle/>
          <a:p>
            <a:pPr algn="ctr" defTabSz="825500">
              <a:lnSpc>
                <a:spcPct val="100000"/>
              </a:lnSpc>
              <a:spcBef>
                <a:spcPts val="0"/>
              </a:spcBef>
              <a:defRPr sz="3200">
                <a:solidFill>
                  <a:schemeClr val="accent3"/>
                </a:solidFill>
                <a:latin typeface="Helvetica Neue Medium"/>
                <a:ea typeface="Helvetica Neue Medium"/>
                <a:cs typeface="Helvetica Neue Medium"/>
                <a:sym typeface="Helvetica Neue Medium"/>
              </a:defRPr>
            </a:pPr>
            <a:endParaRPr/>
          </a:p>
        </p:txBody>
      </p:sp>
      <p:sp>
        <p:nvSpPr>
          <p:cNvPr id="281" name="Oval"/>
          <p:cNvSpPr/>
          <p:nvPr/>
        </p:nvSpPr>
        <p:spPr>
          <a:xfrm>
            <a:off x="14782800" y="4757223"/>
            <a:ext cx="323983" cy="264557"/>
          </a:xfrm>
          <a:prstGeom prst="ellipse">
            <a:avLst/>
          </a:prstGeom>
          <a:solidFill>
            <a:schemeClr val="accent6">
              <a:satOff val="-16844"/>
              <a:lumOff val="-30747"/>
              <a:alpha val="40753"/>
            </a:schemeClr>
          </a:solidFill>
          <a:ln w="12700">
            <a:miter lim="400000"/>
          </a:ln>
        </p:spPr>
        <p:txBody>
          <a:bodyPr lIns="50800" tIns="50800" rIns="50800" bIns="50800" anchor="ctr"/>
          <a:lstStyle/>
          <a:p>
            <a:pPr algn="ctr" defTabSz="825500">
              <a:lnSpc>
                <a:spcPct val="100000"/>
              </a:lnSpc>
              <a:spcBef>
                <a:spcPts val="0"/>
              </a:spcBef>
              <a:defRPr sz="3200">
                <a:solidFill>
                  <a:schemeClr val="accent3"/>
                </a:solidFill>
                <a:latin typeface="Helvetica Neue Medium"/>
                <a:ea typeface="Helvetica Neue Medium"/>
                <a:cs typeface="Helvetica Neue Medium"/>
                <a:sym typeface="Helvetica Neue Medium"/>
              </a:defRPr>
            </a:pPr>
            <a:endParaRPr/>
          </a:p>
        </p:txBody>
      </p:sp>
      <p:sp>
        <p:nvSpPr>
          <p:cNvPr id="282" name="Oval"/>
          <p:cNvSpPr/>
          <p:nvPr/>
        </p:nvSpPr>
        <p:spPr>
          <a:xfrm>
            <a:off x="15797286" y="4757223"/>
            <a:ext cx="323984" cy="264557"/>
          </a:xfrm>
          <a:prstGeom prst="ellipse">
            <a:avLst/>
          </a:prstGeom>
          <a:solidFill>
            <a:schemeClr val="accent6">
              <a:satOff val="-16844"/>
              <a:lumOff val="-30747"/>
              <a:alpha val="40753"/>
            </a:schemeClr>
          </a:solidFill>
          <a:ln w="12700">
            <a:miter lim="400000"/>
          </a:ln>
        </p:spPr>
        <p:txBody>
          <a:bodyPr lIns="50800" tIns="50800" rIns="50800" bIns="50800" anchor="ctr"/>
          <a:lstStyle/>
          <a:p>
            <a:pPr algn="ctr" defTabSz="825500">
              <a:lnSpc>
                <a:spcPct val="100000"/>
              </a:lnSpc>
              <a:spcBef>
                <a:spcPts val="0"/>
              </a:spcBef>
              <a:defRPr sz="3200">
                <a:solidFill>
                  <a:schemeClr val="accent3"/>
                </a:solidFill>
                <a:latin typeface="Helvetica Neue Medium"/>
                <a:ea typeface="Helvetica Neue Medium"/>
                <a:cs typeface="Helvetica Neue Medium"/>
                <a:sym typeface="Helvetica Neue Medium"/>
              </a:defRPr>
            </a:pPr>
            <a:endParaRPr/>
          </a:p>
        </p:txBody>
      </p:sp>
      <p:sp>
        <p:nvSpPr>
          <p:cNvPr id="283" name="Oval"/>
          <p:cNvSpPr/>
          <p:nvPr/>
        </p:nvSpPr>
        <p:spPr>
          <a:xfrm>
            <a:off x="17086026" y="4757223"/>
            <a:ext cx="323984" cy="264557"/>
          </a:xfrm>
          <a:prstGeom prst="ellipse">
            <a:avLst/>
          </a:prstGeom>
          <a:solidFill>
            <a:schemeClr val="accent6">
              <a:satOff val="-16844"/>
              <a:lumOff val="-30747"/>
              <a:alpha val="40753"/>
            </a:schemeClr>
          </a:solidFill>
          <a:ln w="12700">
            <a:miter lim="400000"/>
          </a:ln>
        </p:spPr>
        <p:txBody>
          <a:bodyPr lIns="50800" tIns="50800" rIns="50800" bIns="50800" anchor="ctr"/>
          <a:lstStyle/>
          <a:p>
            <a:pPr algn="ctr" defTabSz="825500">
              <a:lnSpc>
                <a:spcPct val="100000"/>
              </a:lnSpc>
              <a:spcBef>
                <a:spcPts val="0"/>
              </a:spcBef>
              <a:defRPr sz="3200">
                <a:solidFill>
                  <a:schemeClr val="accent3"/>
                </a:solidFill>
                <a:latin typeface="Helvetica Neue Medium"/>
                <a:ea typeface="Helvetica Neue Medium"/>
                <a:cs typeface="Helvetica Neue Medium"/>
                <a:sym typeface="Helvetica Neue Medium"/>
              </a:defRPr>
            </a:pPr>
            <a:endParaRPr/>
          </a:p>
        </p:txBody>
      </p:sp>
      <p:sp>
        <p:nvSpPr>
          <p:cNvPr id="284" name="Oval"/>
          <p:cNvSpPr/>
          <p:nvPr/>
        </p:nvSpPr>
        <p:spPr>
          <a:xfrm>
            <a:off x="18209976" y="4757223"/>
            <a:ext cx="323984" cy="264557"/>
          </a:xfrm>
          <a:prstGeom prst="ellipse">
            <a:avLst/>
          </a:prstGeom>
          <a:solidFill>
            <a:schemeClr val="accent6">
              <a:satOff val="-16844"/>
              <a:lumOff val="-30747"/>
              <a:alpha val="40753"/>
            </a:schemeClr>
          </a:solidFill>
          <a:ln w="12700">
            <a:miter lim="400000"/>
          </a:ln>
        </p:spPr>
        <p:txBody>
          <a:bodyPr lIns="50800" tIns="50800" rIns="50800" bIns="50800" anchor="ctr"/>
          <a:lstStyle/>
          <a:p>
            <a:pPr algn="ctr" defTabSz="825500">
              <a:lnSpc>
                <a:spcPct val="100000"/>
              </a:lnSpc>
              <a:spcBef>
                <a:spcPts val="0"/>
              </a:spcBef>
              <a:defRPr sz="3200">
                <a:solidFill>
                  <a:schemeClr val="accent3"/>
                </a:solidFill>
                <a:latin typeface="Helvetica Neue Medium"/>
                <a:ea typeface="Helvetica Neue Medium"/>
                <a:cs typeface="Helvetica Neue Medium"/>
                <a:sym typeface="Helvetica Neue Medium"/>
              </a:defRPr>
            </a:pPr>
            <a:endParaRPr/>
          </a:p>
        </p:txBody>
      </p:sp>
      <p:sp>
        <p:nvSpPr>
          <p:cNvPr id="285" name="Oval"/>
          <p:cNvSpPr/>
          <p:nvPr/>
        </p:nvSpPr>
        <p:spPr>
          <a:xfrm>
            <a:off x="19162476" y="4757223"/>
            <a:ext cx="323984" cy="264557"/>
          </a:xfrm>
          <a:prstGeom prst="ellipse">
            <a:avLst/>
          </a:prstGeom>
          <a:solidFill>
            <a:schemeClr val="accent6">
              <a:satOff val="-16844"/>
              <a:lumOff val="-30747"/>
              <a:alpha val="40753"/>
            </a:schemeClr>
          </a:solidFill>
          <a:ln w="12700">
            <a:miter lim="400000"/>
          </a:ln>
        </p:spPr>
        <p:txBody>
          <a:bodyPr lIns="50800" tIns="50800" rIns="50800" bIns="50800" anchor="ctr"/>
          <a:lstStyle/>
          <a:p>
            <a:pPr algn="ctr" defTabSz="825500">
              <a:lnSpc>
                <a:spcPct val="100000"/>
              </a:lnSpc>
              <a:spcBef>
                <a:spcPts val="0"/>
              </a:spcBef>
              <a:defRPr sz="3200">
                <a:solidFill>
                  <a:schemeClr val="accent3"/>
                </a:solidFill>
                <a:latin typeface="Helvetica Neue Medium"/>
                <a:ea typeface="Helvetica Neue Medium"/>
                <a:cs typeface="Helvetica Neue Medium"/>
                <a:sym typeface="Helvetica Neue Medium"/>
              </a:defRPr>
            </a:pPr>
            <a:endParaRPr/>
          </a:p>
        </p:txBody>
      </p:sp>
      <p:sp>
        <p:nvSpPr>
          <p:cNvPr id="286" name="Oval"/>
          <p:cNvSpPr/>
          <p:nvPr/>
        </p:nvSpPr>
        <p:spPr>
          <a:xfrm>
            <a:off x="20648376" y="4757223"/>
            <a:ext cx="323984" cy="264557"/>
          </a:xfrm>
          <a:prstGeom prst="ellipse">
            <a:avLst/>
          </a:prstGeom>
          <a:solidFill>
            <a:schemeClr val="accent6">
              <a:satOff val="-16844"/>
              <a:lumOff val="-30747"/>
              <a:alpha val="40753"/>
            </a:schemeClr>
          </a:solidFill>
          <a:ln w="12700">
            <a:miter lim="400000"/>
          </a:ln>
        </p:spPr>
        <p:txBody>
          <a:bodyPr lIns="50800" tIns="50800" rIns="50800" bIns="50800" anchor="ctr"/>
          <a:lstStyle/>
          <a:p>
            <a:pPr algn="ctr" defTabSz="825500">
              <a:lnSpc>
                <a:spcPct val="100000"/>
              </a:lnSpc>
              <a:spcBef>
                <a:spcPts val="0"/>
              </a:spcBef>
              <a:defRPr sz="3200">
                <a:solidFill>
                  <a:schemeClr val="accent3"/>
                </a:solidFill>
                <a:latin typeface="Helvetica Neue Medium"/>
                <a:ea typeface="Helvetica Neue Medium"/>
                <a:cs typeface="Helvetica Neue Medium"/>
                <a:sym typeface="Helvetica Neue Medium"/>
              </a:defRPr>
            </a:pPr>
            <a:endParaRPr/>
          </a:p>
        </p:txBody>
      </p:sp>
      <p:sp>
        <p:nvSpPr>
          <p:cNvPr id="287" name="Oval"/>
          <p:cNvSpPr/>
          <p:nvPr/>
        </p:nvSpPr>
        <p:spPr>
          <a:xfrm>
            <a:off x="6386276" y="8224324"/>
            <a:ext cx="323984" cy="264557"/>
          </a:xfrm>
          <a:prstGeom prst="ellipse">
            <a:avLst/>
          </a:prstGeom>
          <a:solidFill>
            <a:srgbClr val="AA7942">
              <a:alpha val="40753"/>
            </a:srgbClr>
          </a:solidFill>
          <a:ln w="12700">
            <a:miter lim="400000"/>
          </a:ln>
        </p:spPr>
        <p:txBody>
          <a:bodyPr lIns="50800" tIns="50800" rIns="50800" bIns="50800" anchor="ctr"/>
          <a:lstStyle/>
          <a:p>
            <a:pPr algn="ctr" defTabSz="825500">
              <a:lnSpc>
                <a:spcPct val="100000"/>
              </a:lnSpc>
              <a:spcBef>
                <a:spcPts val="0"/>
              </a:spcBef>
              <a:defRPr sz="3200">
                <a:solidFill>
                  <a:schemeClr val="accent3"/>
                </a:solidFill>
                <a:latin typeface="Helvetica Neue Medium"/>
                <a:ea typeface="Helvetica Neue Medium"/>
                <a:cs typeface="Helvetica Neue Medium"/>
                <a:sym typeface="Helvetica Neue Medium"/>
              </a:defRPr>
            </a:pPr>
            <a:endParaRPr/>
          </a:p>
        </p:txBody>
      </p:sp>
      <p:sp>
        <p:nvSpPr>
          <p:cNvPr id="288" name="Oval"/>
          <p:cNvSpPr/>
          <p:nvPr/>
        </p:nvSpPr>
        <p:spPr>
          <a:xfrm>
            <a:off x="8227776" y="11551724"/>
            <a:ext cx="323984" cy="264557"/>
          </a:xfrm>
          <a:prstGeom prst="ellipse">
            <a:avLst/>
          </a:prstGeom>
          <a:solidFill>
            <a:srgbClr val="AA7942">
              <a:alpha val="40753"/>
            </a:srgbClr>
          </a:solidFill>
          <a:ln w="12700">
            <a:miter lim="400000"/>
          </a:ln>
        </p:spPr>
        <p:txBody>
          <a:bodyPr lIns="50800" tIns="50800" rIns="50800" bIns="50800" anchor="ctr"/>
          <a:lstStyle/>
          <a:p>
            <a:pPr algn="ctr" defTabSz="825500">
              <a:lnSpc>
                <a:spcPct val="100000"/>
              </a:lnSpc>
              <a:spcBef>
                <a:spcPts val="0"/>
              </a:spcBef>
              <a:defRPr sz="3200">
                <a:solidFill>
                  <a:schemeClr val="accent3"/>
                </a:solidFill>
                <a:latin typeface="Helvetica Neue Medium"/>
                <a:ea typeface="Helvetica Neue Medium"/>
                <a:cs typeface="Helvetica Neue Medium"/>
                <a:sym typeface="Helvetica Neue Medium"/>
              </a:defRPr>
            </a:pPr>
            <a:endParaRPr/>
          </a:p>
        </p:txBody>
      </p:sp>
      <p:sp>
        <p:nvSpPr>
          <p:cNvPr id="289" name="Oval"/>
          <p:cNvSpPr/>
          <p:nvPr/>
        </p:nvSpPr>
        <p:spPr>
          <a:xfrm>
            <a:off x="14137780" y="4477823"/>
            <a:ext cx="323984" cy="264557"/>
          </a:xfrm>
          <a:prstGeom prst="ellipse">
            <a:avLst/>
          </a:prstGeom>
          <a:solidFill>
            <a:srgbClr val="AA7942">
              <a:alpha val="40753"/>
            </a:srgbClr>
          </a:solidFill>
          <a:ln w="12700">
            <a:miter lim="400000"/>
          </a:ln>
        </p:spPr>
        <p:txBody>
          <a:bodyPr lIns="50800" tIns="50800" rIns="50800" bIns="50800" anchor="ctr"/>
          <a:lstStyle/>
          <a:p>
            <a:pPr algn="ctr" defTabSz="825500">
              <a:lnSpc>
                <a:spcPct val="100000"/>
              </a:lnSpc>
              <a:spcBef>
                <a:spcPts val="0"/>
              </a:spcBef>
              <a:defRPr sz="3200">
                <a:solidFill>
                  <a:schemeClr val="accent3"/>
                </a:solidFill>
                <a:latin typeface="Helvetica Neue Medium"/>
                <a:ea typeface="Helvetica Neue Medium"/>
                <a:cs typeface="Helvetica Neue Medium"/>
                <a:sym typeface="Helvetica Neue Medium"/>
              </a:defRPr>
            </a:pPr>
            <a:endParaRPr/>
          </a:p>
        </p:txBody>
      </p:sp>
      <p:sp>
        <p:nvSpPr>
          <p:cNvPr id="290" name="Oval"/>
          <p:cNvSpPr/>
          <p:nvPr/>
        </p:nvSpPr>
        <p:spPr>
          <a:xfrm>
            <a:off x="15130381" y="4477823"/>
            <a:ext cx="323984" cy="264557"/>
          </a:xfrm>
          <a:prstGeom prst="ellipse">
            <a:avLst/>
          </a:prstGeom>
          <a:solidFill>
            <a:srgbClr val="AA7942">
              <a:alpha val="40753"/>
            </a:srgbClr>
          </a:solidFill>
          <a:ln w="12700">
            <a:miter lim="400000"/>
          </a:ln>
        </p:spPr>
        <p:txBody>
          <a:bodyPr lIns="50800" tIns="50800" rIns="50800" bIns="50800" anchor="ctr"/>
          <a:lstStyle/>
          <a:p>
            <a:pPr algn="ctr" defTabSz="825500">
              <a:lnSpc>
                <a:spcPct val="100000"/>
              </a:lnSpc>
              <a:spcBef>
                <a:spcPts val="0"/>
              </a:spcBef>
              <a:defRPr sz="3200">
                <a:solidFill>
                  <a:schemeClr val="accent3"/>
                </a:solidFill>
                <a:latin typeface="Helvetica Neue Medium"/>
                <a:ea typeface="Helvetica Neue Medium"/>
                <a:cs typeface="Helvetica Neue Medium"/>
                <a:sym typeface="Helvetica Neue Medium"/>
              </a:defRPr>
            </a:pPr>
            <a:endParaRPr/>
          </a:p>
        </p:txBody>
      </p:sp>
      <p:sp>
        <p:nvSpPr>
          <p:cNvPr id="291" name="Oval"/>
          <p:cNvSpPr/>
          <p:nvPr/>
        </p:nvSpPr>
        <p:spPr>
          <a:xfrm>
            <a:off x="16122983" y="4477823"/>
            <a:ext cx="323983" cy="264557"/>
          </a:xfrm>
          <a:prstGeom prst="ellipse">
            <a:avLst/>
          </a:prstGeom>
          <a:solidFill>
            <a:srgbClr val="AA7942">
              <a:alpha val="40753"/>
            </a:srgbClr>
          </a:solidFill>
          <a:ln w="12700">
            <a:miter lim="400000"/>
          </a:ln>
        </p:spPr>
        <p:txBody>
          <a:bodyPr lIns="50800" tIns="50800" rIns="50800" bIns="50800" anchor="ctr"/>
          <a:lstStyle/>
          <a:p>
            <a:pPr algn="ctr" defTabSz="825500">
              <a:lnSpc>
                <a:spcPct val="100000"/>
              </a:lnSpc>
              <a:spcBef>
                <a:spcPts val="0"/>
              </a:spcBef>
              <a:defRPr sz="3200">
                <a:solidFill>
                  <a:schemeClr val="accent3"/>
                </a:solidFill>
                <a:latin typeface="Helvetica Neue Medium"/>
                <a:ea typeface="Helvetica Neue Medium"/>
                <a:cs typeface="Helvetica Neue Medium"/>
                <a:sym typeface="Helvetica Neue Medium"/>
              </a:defRPr>
            </a:pPr>
            <a:endParaRPr/>
          </a:p>
        </p:txBody>
      </p:sp>
      <p:sp>
        <p:nvSpPr>
          <p:cNvPr id="292" name="Oval"/>
          <p:cNvSpPr/>
          <p:nvPr/>
        </p:nvSpPr>
        <p:spPr>
          <a:xfrm>
            <a:off x="17419479" y="4477823"/>
            <a:ext cx="323983" cy="264557"/>
          </a:xfrm>
          <a:prstGeom prst="ellipse">
            <a:avLst/>
          </a:prstGeom>
          <a:solidFill>
            <a:srgbClr val="AA7942">
              <a:alpha val="40753"/>
            </a:srgbClr>
          </a:solidFill>
          <a:ln w="12700">
            <a:miter lim="400000"/>
          </a:ln>
        </p:spPr>
        <p:txBody>
          <a:bodyPr lIns="50800" tIns="50800" rIns="50800" bIns="50800" anchor="ctr"/>
          <a:lstStyle/>
          <a:p>
            <a:pPr algn="ctr" defTabSz="825500">
              <a:lnSpc>
                <a:spcPct val="100000"/>
              </a:lnSpc>
              <a:spcBef>
                <a:spcPts val="0"/>
              </a:spcBef>
              <a:defRPr sz="3200">
                <a:solidFill>
                  <a:schemeClr val="accent3"/>
                </a:solidFill>
                <a:latin typeface="Helvetica Neue Medium"/>
                <a:ea typeface="Helvetica Neue Medium"/>
                <a:cs typeface="Helvetica Neue Medium"/>
                <a:sym typeface="Helvetica Neue Medium"/>
              </a:defRPr>
            </a:pPr>
            <a:endParaRPr/>
          </a:p>
        </p:txBody>
      </p:sp>
      <p:sp>
        <p:nvSpPr>
          <p:cNvPr id="293" name="Oval"/>
          <p:cNvSpPr/>
          <p:nvPr/>
        </p:nvSpPr>
        <p:spPr>
          <a:xfrm>
            <a:off x="18495726" y="4566723"/>
            <a:ext cx="323984" cy="264557"/>
          </a:xfrm>
          <a:prstGeom prst="ellipse">
            <a:avLst/>
          </a:prstGeom>
          <a:solidFill>
            <a:srgbClr val="AA7942">
              <a:alpha val="40753"/>
            </a:srgbClr>
          </a:solidFill>
          <a:ln w="12700">
            <a:miter lim="400000"/>
          </a:ln>
        </p:spPr>
        <p:txBody>
          <a:bodyPr lIns="50800" tIns="50800" rIns="50800" bIns="50800" anchor="ctr"/>
          <a:lstStyle/>
          <a:p>
            <a:pPr algn="ctr" defTabSz="825500">
              <a:lnSpc>
                <a:spcPct val="100000"/>
              </a:lnSpc>
              <a:spcBef>
                <a:spcPts val="0"/>
              </a:spcBef>
              <a:defRPr sz="3200">
                <a:solidFill>
                  <a:schemeClr val="accent3"/>
                </a:solidFill>
                <a:latin typeface="Helvetica Neue Medium"/>
                <a:ea typeface="Helvetica Neue Medium"/>
                <a:cs typeface="Helvetica Neue Medium"/>
                <a:sym typeface="Helvetica Neue Medium"/>
              </a:defRPr>
            </a:pPr>
            <a:endParaRPr/>
          </a:p>
        </p:txBody>
      </p:sp>
      <p:sp>
        <p:nvSpPr>
          <p:cNvPr id="294" name="Oval"/>
          <p:cNvSpPr/>
          <p:nvPr/>
        </p:nvSpPr>
        <p:spPr>
          <a:xfrm>
            <a:off x="19435526" y="4566723"/>
            <a:ext cx="323984" cy="264557"/>
          </a:xfrm>
          <a:prstGeom prst="ellipse">
            <a:avLst/>
          </a:prstGeom>
          <a:solidFill>
            <a:srgbClr val="AA7942">
              <a:alpha val="40753"/>
            </a:srgbClr>
          </a:solidFill>
          <a:ln w="12700">
            <a:miter lim="400000"/>
          </a:ln>
        </p:spPr>
        <p:txBody>
          <a:bodyPr lIns="50800" tIns="50800" rIns="50800" bIns="50800" anchor="ctr"/>
          <a:lstStyle/>
          <a:p>
            <a:pPr algn="ctr" defTabSz="825500">
              <a:lnSpc>
                <a:spcPct val="100000"/>
              </a:lnSpc>
              <a:spcBef>
                <a:spcPts val="0"/>
              </a:spcBef>
              <a:defRPr sz="3200">
                <a:solidFill>
                  <a:schemeClr val="accent3"/>
                </a:solidFill>
                <a:latin typeface="Helvetica Neue Medium"/>
                <a:ea typeface="Helvetica Neue Medium"/>
                <a:cs typeface="Helvetica Neue Medium"/>
                <a:sym typeface="Helvetica Neue Medium"/>
              </a:defRPr>
            </a:pPr>
            <a:endParaRPr/>
          </a:p>
        </p:txBody>
      </p:sp>
      <p:sp>
        <p:nvSpPr>
          <p:cNvPr id="295" name="Oval"/>
          <p:cNvSpPr/>
          <p:nvPr/>
        </p:nvSpPr>
        <p:spPr>
          <a:xfrm>
            <a:off x="21045318" y="4566723"/>
            <a:ext cx="323984" cy="264557"/>
          </a:xfrm>
          <a:prstGeom prst="ellipse">
            <a:avLst/>
          </a:prstGeom>
          <a:solidFill>
            <a:srgbClr val="AA7942">
              <a:alpha val="40753"/>
            </a:srgbClr>
          </a:solidFill>
          <a:ln w="12700">
            <a:miter lim="400000"/>
          </a:ln>
        </p:spPr>
        <p:txBody>
          <a:bodyPr lIns="50800" tIns="50800" rIns="50800" bIns="50800" anchor="ctr"/>
          <a:lstStyle/>
          <a:p>
            <a:pPr algn="ctr" defTabSz="825500">
              <a:lnSpc>
                <a:spcPct val="100000"/>
              </a:lnSpc>
              <a:spcBef>
                <a:spcPts val="0"/>
              </a:spcBef>
              <a:defRPr sz="3200">
                <a:solidFill>
                  <a:schemeClr val="accent3"/>
                </a:solidFill>
                <a:latin typeface="Helvetica Neue Medium"/>
                <a:ea typeface="Helvetica Neue Medium"/>
                <a:cs typeface="Helvetica Neue Medium"/>
                <a:sym typeface="Helvetica Neue Medium"/>
              </a:defRPr>
            </a:pPr>
            <a:endParaRPr/>
          </a:p>
        </p:txBody>
      </p:sp>
      <p:sp>
        <p:nvSpPr>
          <p:cNvPr id="296" name="Oval"/>
          <p:cNvSpPr/>
          <p:nvPr/>
        </p:nvSpPr>
        <p:spPr>
          <a:xfrm>
            <a:off x="22801026" y="4566723"/>
            <a:ext cx="323984" cy="264557"/>
          </a:xfrm>
          <a:prstGeom prst="ellipse">
            <a:avLst/>
          </a:prstGeom>
          <a:solidFill>
            <a:srgbClr val="AA7942">
              <a:alpha val="40753"/>
            </a:srgbClr>
          </a:solidFill>
          <a:ln w="12700">
            <a:miter lim="400000"/>
          </a:ln>
        </p:spPr>
        <p:txBody>
          <a:bodyPr lIns="50800" tIns="50800" rIns="50800" bIns="50800" anchor="ctr"/>
          <a:lstStyle/>
          <a:p>
            <a:pPr algn="ctr" defTabSz="825500">
              <a:lnSpc>
                <a:spcPct val="100000"/>
              </a:lnSpc>
              <a:spcBef>
                <a:spcPts val="0"/>
              </a:spcBef>
              <a:defRPr sz="3200">
                <a:solidFill>
                  <a:schemeClr val="accent3"/>
                </a:solidFill>
                <a:latin typeface="Helvetica Neue Medium"/>
                <a:ea typeface="Helvetica Neue Medium"/>
                <a:cs typeface="Helvetica Neue Medium"/>
                <a:sym typeface="Helvetica Neue Medium"/>
              </a:defRPr>
            </a:pPr>
            <a:endParaRPr/>
          </a:p>
        </p:txBody>
      </p:sp>
      <p:sp>
        <p:nvSpPr>
          <p:cNvPr id="297" name="Oval"/>
          <p:cNvSpPr/>
          <p:nvPr/>
        </p:nvSpPr>
        <p:spPr>
          <a:xfrm>
            <a:off x="15300449" y="4096823"/>
            <a:ext cx="323983" cy="264557"/>
          </a:xfrm>
          <a:prstGeom prst="ellipse">
            <a:avLst/>
          </a:prstGeom>
          <a:solidFill>
            <a:schemeClr val="accent3">
              <a:alpha val="40753"/>
            </a:schemeClr>
          </a:solidFill>
          <a:ln w="12700">
            <a:miter lim="400000"/>
          </a:ln>
        </p:spPr>
        <p:txBody>
          <a:bodyPr lIns="50800" tIns="50800" rIns="50800" bIns="50800" anchor="ctr"/>
          <a:lstStyle/>
          <a:p>
            <a:pPr algn="ctr" defTabSz="825500">
              <a:lnSpc>
                <a:spcPct val="100000"/>
              </a:lnSpc>
              <a:spcBef>
                <a:spcPts val="0"/>
              </a:spcBef>
              <a:defRPr sz="3200">
                <a:solidFill>
                  <a:schemeClr val="accent3"/>
                </a:solidFill>
                <a:latin typeface="Helvetica Neue Medium"/>
                <a:ea typeface="Helvetica Neue Medium"/>
                <a:cs typeface="Helvetica Neue Medium"/>
                <a:sym typeface="Helvetica Neue Medium"/>
              </a:defRPr>
            </a:pPr>
            <a:endParaRPr/>
          </a:p>
        </p:txBody>
      </p:sp>
      <p:sp>
        <p:nvSpPr>
          <p:cNvPr id="298" name="Oval"/>
          <p:cNvSpPr/>
          <p:nvPr/>
        </p:nvSpPr>
        <p:spPr>
          <a:xfrm>
            <a:off x="16291049" y="2598223"/>
            <a:ext cx="323983" cy="264557"/>
          </a:xfrm>
          <a:prstGeom prst="ellipse">
            <a:avLst/>
          </a:prstGeom>
          <a:solidFill>
            <a:schemeClr val="accent3">
              <a:alpha val="40753"/>
            </a:schemeClr>
          </a:solidFill>
          <a:ln w="12700">
            <a:miter lim="400000"/>
          </a:ln>
        </p:spPr>
        <p:txBody>
          <a:bodyPr lIns="50800" tIns="50800" rIns="50800" bIns="50800" anchor="ctr"/>
          <a:lstStyle/>
          <a:p>
            <a:pPr algn="ctr" defTabSz="825500">
              <a:lnSpc>
                <a:spcPct val="100000"/>
              </a:lnSpc>
              <a:spcBef>
                <a:spcPts val="0"/>
              </a:spcBef>
              <a:defRPr sz="3200">
                <a:solidFill>
                  <a:schemeClr val="accent3"/>
                </a:solidFill>
                <a:latin typeface="Helvetica Neue Medium"/>
                <a:ea typeface="Helvetica Neue Medium"/>
                <a:cs typeface="Helvetica Neue Medium"/>
                <a:sym typeface="Helvetica Neue Medium"/>
              </a:defRPr>
            </a:pPr>
            <a:endParaRPr/>
          </a:p>
        </p:txBody>
      </p:sp>
      <p:sp>
        <p:nvSpPr>
          <p:cNvPr id="299" name="Oval"/>
          <p:cNvSpPr/>
          <p:nvPr/>
        </p:nvSpPr>
        <p:spPr>
          <a:xfrm>
            <a:off x="20380449" y="2598223"/>
            <a:ext cx="323983" cy="264557"/>
          </a:xfrm>
          <a:prstGeom prst="ellipse">
            <a:avLst/>
          </a:prstGeom>
          <a:solidFill>
            <a:schemeClr val="accent3">
              <a:alpha val="40753"/>
            </a:schemeClr>
          </a:solidFill>
          <a:ln w="12700">
            <a:miter lim="400000"/>
          </a:ln>
        </p:spPr>
        <p:txBody>
          <a:bodyPr lIns="50800" tIns="50800" rIns="50800" bIns="50800" anchor="ctr"/>
          <a:lstStyle/>
          <a:p>
            <a:pPr algn="ctr" defTabSz="825500">
              <a:lnSpc>
                <a:spcPct val="100000"/>
              </a:lnSpc>
              <a:spcBef>
                <a:spcPts val="0"/>
              </a:spcBef>
              <a:defRPr sz="3200">
                <a:solidFill>
                  <a:schemeClr val="accent3"/>
                </a:solidFill>
                <a:latin typeface="Helvetica Neue Medium"/>
                <a:ea typeface="Helvetica Neue Medium"/>
                <a:cs typeface="Helvetica Neue Medium"/>
                <a:sym typeface="Helvetica Neue Medium"/>
              </a:defRPr>
            </a:pPr>
            <a:endParaRPr/>
          </a:p>
        </p:txBody>
      </p:sp>
      <p:sp>
        <p:nvSpPr>
          <p:cNvPr id="300" name="Oval"/>
          <p:cNvSpPr/>
          <p:nvPr/>
        </p:nvSpPr>
        <p:spPr>
          <a:xfrm>
            <a:off x="18630900" y="2598223"/>
            <a:ext cx="323983" cy="264557"/>
          </a:xfrm>
          <a:prstGeom prst="ellipse">
            <a:avLst/>
          </a:prstGeom>
          <a:solidFill>
            <a:schemeClr val="accent2">
              <a:hueOff val="-85258"/>
              <a:satOff val="14347"/>
              <a:lumOff val="22373"/>
              <a:alpha val="40753"/>
            </a:schemeClr>
          </a:solidFill>
          <a:ln w="12700">
            <a:miter lim="400000"/>
          </a:ln>
        </p:spPr>
        <p:txBody>
          <a:bodyPr lIns="50800" tIns="50800" rIns="50800" bIns="50800" anchor="ctr"/>
          <a:lstStyle/>
          <a:p>
            <a:pPr algn="ctr" defTabSz="825500">
              <a:lnSpc>
                <a:spcPct val="100000"/>
              </a:lnSpc>
              <a:spcBef>
                <a:spcPts val="0"/>
              </a:spcBef>
              <a:defRPr sz="3200">
                <a:solidFill>
                  <a:schemeClr val="accent3"/>
                </a:solidFill>
                <a:latin typeface="Helvetica Neue Medium"/>
                <a:ea typeface="Helvetica Neue Medium"/>
                <a:cs typeface="Helvetica Neue Medium"/>
                <a:sym typeface="Helvetica Neue Medium"/>
              </a:defRPr>
            </a:pPr>
            <a:endParaRPr/>
          </a:p>
        </p:txBody>
      </p:sp>
      <p:sp>
        <p:nvSpPr>
          <p:cNvPr id="301" name="Oval"/>
          <p:cNvSpPr/>
          <p:nvPr/>
        </p:nvSpPr>
        <p:spPr>
          <a:xfrm>
            <a:off x="19608800" y="2598223"/>
            <a:ext cx="323983" cy="264557"/>
          </a:xfrm>
          <a:prstGeom prst="ellipse">
            <a:avLst/>
          </a:prstGeom>
          <a:solidFill>
            <a:schemeClr val="accent2">
              <a:hueOff val="-85258"/>
              <a:satOff val="14347"/>
              <a:lumOff val="22373"/>
              <a:alpha val="40753"/>
            </a:schemeClr>
          </a:solidFill>
          <a:ln w="12700">
            <a:miter lim="400000"/>
          </a:ln>
        </p:spPr>
        <p:txBody>
          <a:bodyPr lIns="50800" tIns="50800" rIns="50800" bIns="50800" anchor="ctr"/>
          <a:lstStyle/>
          <a:p>
            <a:pPr algn="ctr" defTabSz="825500">
              <a:lnSpc>
                <a:spcPct val="100000"/>
              </a:lnSpc>
              <a:spcBef>
                <a:spcPts val="0"/>
              </a:spcBef>
              <a:defRPr sz="3200">
                <a:solidFill>
                  <a:schemeClr val="accent3"/>
                </a:solidFill>
                <a:latin typeface="Helvetica Neue Medium"/>
                <a:ea typeface="Helvetica Neue Medium"/>
                <a:cs typeface="Helvetica Neue Medium"/>
                <a:sym typeface="Helvetica Neue Medium"/>
              </a:defRPr>
            </a:pPr>
            <a:endParaRPr/>
          </a:p>
        </p:txBody>
      </p:sp>
      <p:sp>
        <p:nvSpPr>
          <p:cNvPr id="302" name="Oval"/>
          <p:cNvSpPr/>
          <p:nvPr/>
        </p:nvSpPr>
        <p:spPr>
          <a:xfrm>
            <a:off x="21844000" y="2598223"/>
            <a:ext cx="323983" cy="264557"/>
          </a:xfrm>
          <a:prstGeom prst="ellipse">
            <a:avLst/>
          </a:prstGeom>
          <a:solidFill>
            <a:schemeClr val="accent2">
              <a:hueOff val="-85258"/>
              <a:satOff val="14347"/>
              <a:lumOff val="22373"/>
              <a:alpha val="40753"/>
            </a:schemeClr>
          </a:solidFill>
          <a:ln w="12700">
            <a:miter lim="400000"/>
          </a:ln>
        </p:spPr>
        <p:txBody>
          <a:bodyPr lIns="50800" tIns="50800" rIns="50800" bIns="50800" anchor="ctr"/>
          <a:lstStyle/>
          <a:p>
            <a:pPr algn="ctr" defTabSz="825500">
              <a:lnSpc>
                <a:spcPct val="100000"/>
              </a:lnSpc>
              <a:spcBef>
                <a:spcPts val="0"/>
              </a:spcBef>
              <a:defRPr sz="3200">
                <a:solidFill>
                  <a:schemeClr val="accent3"/>
                </a:solidFill>
                <a:latin typeface="Helvetica Neue Medium"/>
                <a:ea typeface="Helvetica Neue Medium"/>
                <a:cs typeface="Helvetica Neue Medium"/>
                <a:sym typeface="Helvetica Neue Medium"/>
              </a:defRPr>
            </a:pPr>
            <a:endParaRPr/>
          </a:p>
        </p:txBody>
      </p:sp>
      <p:sp>
        <p:nvSpPr>
          <p:cNvPr id="303" name="Oval"/>
          <p:cNvSpPr/>
          <p:nvPr/>
        </p:nvSpPr>
        <p:spPr>
          <a:xfrm>
            <a:off x="19119850" y="2465944"/>
            <a:ext cx="323983" cy="264556"/>
          </a:xfrm>
          <a:prstGeom prst="ellipse">
            <a:avLst/>
          </a:prstGeom>
          <a:solidFill>
            <a:schemeClr val="accent4">
              <a:hueOff val="-476017"/>
              <a:lumOff val="-10042"/>
              <a:alpha val="40753"/>
            </a:scheme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304" name="Oval"/>
          <p:cNvSpPr/>
          <p:nvPr/>
        </p:nvSpPr>
        <p:spPr>
          <a:xfrm>
            <a:off x="14782800" y="10472224"/>
            <a:ext cx="323983" cy="264557"/>
          </a:xfrm>
          <a:prstGeom prst="ellipse">
            <a:avLst/>
          </a:prstGeom>
          <a:solidFill>
            <a:schemeClr val="accent3">
              <a:alpha val="40753"/>
            </a:schemeClr>
          </a:solidFill>
          <a:ln w="12700">
            <a:miter lim="400000"/>
          </a:ln>
        </p:spPr>
        <p:txBody>
          <a:bodyPr lIns="50800" tIns="50800" rIns="50800" bIns="50800" anchor="ctr"/>
          <a:lstStyle/>
          <a:p>
            <a:pPr algn="ctr" defTabSz="825500">
              <a:lnSpc>
                <a:spcPct val="100000"/>
              </a:lnSpc>
              <a:spcBef>
                <a:spcPts val="0"/>
              </a:spcBef>
              <a:defRPr sz="3200">
                <a:solidFill>
                  <a:schemeClr val="accent3"/>
                </a:solidFill>
                <a:latin typeface="Helvetica Neue Medium"/>
                <a:ea typeface="Helvetica Neue Medium"/>
                <a:cs typeface="Helvetica Neue Medium"/>
                <a:sym typeface="Helvetica Neue Medium"/>
              </a:defRPr>
            </a:pPr>
            <a:endParaRPr/>
          </a:p>
        </p:txBody>
      </p:sp>
      <p:sp>
        <p:nvSpPr>
          <p:cNvPr id="305" name="Oval"/>
          <p:cNvSpPr/>
          <p:nvPr/>
        </p:nvSpPr>
        <p:spPr>
          <a:xfrm>
            <a:off x="15019225" y="10352644"/>
            <a:ext cx="323984" cy="264556"/>
          </a:xfrm>
          <a:prstGeom prst="ellipse">
            <a:avLst/>
          </a:prstGeom>
          <a:solidFill>
            <a:schemeClr val="accent6">
              <a:lumOff val="16165"/>
              <a:alpha val="40753"/>
            </a:schemeClr>
          </a:solidFill>
          <a:ln w="12700">
            <a:miter lim="400000"/>
          </a:ln>
        </p:spPr>
        <p:txBody>
          <a:bodyPr lIns="50800" tIns="50800" rIns="50800" bIns="50800" anchor="ctr"/>
          <a:lstStyle/>
          <a:p>
            <a:pPr algn="ctr" defTabSz="825500">
              <a:lnSpc>
                <a:spcPct val="100000"/>
              </a:lnSpc>
              <a:spcBef>
                <a:spcPts val="0"/>
              </a:spcBef>
              <a:defRPr sz="3200">
                <a:solidFill>
                  <a:schemeClr val="accent3"/>
                </a:solidFill>
                <a:latin typeface="Helvetica Neue Medium"/>
                <a:ea typeface="Helvetica Neue Medium"/>
                <a:cs typeface="Helvetica Neue Medium"/>
                <a:sym typeface="Helvetica Neue Medium"/>
              </a:defRPr>
            </a:pPr>
            <a:endParaRPr/>
          </a:p>
        </p:txBody>
      </p:sp>
      <p:sp>
        <p:nvSpPr>
          <p:cNvPr id="306" name="Oval"/>
          <p:cNvSpPr/>
          <p:nvPr/>
        </p:nvSpPr>
        <p:spPr>
          <a:xfrm>
            <a:off x="15300449" y="10352644"/>
            <a:ext cx="323983" cy="264556"/>
          </a:xfrm>
          <a:prstGeom prst="ellipse">
            <a:avLst/>
          </a:prstGeom>
          <a:solidFill>
            <a:schemeClr val="accent6">
              <a:satOff val="-16844"/>
              <a:lumOff val="-30747"/>
              <a:alpha val="40753"/>
            </a:schemeClr>
          </a:solidFill>
          <a:ln w="12700">
            <a:miter lim="400000"/>
          </a:ln>
        </p:spPr>
        <p:txBody>
          <a:bodyPr lIns="50800" tIns="50800" rIns="50800" bIns="50800" anchor="ctr"/>
          <a:lstStyle/>
          <a:p>
            <a:pPr algn="ctr" defTabSz="825500">
              <a:lnSpc>
                <a:spcPct val="100000"/>
              </a:lnSpc>
              <a:spcBef>
                <a:spcPts val="0"/>
              </a:spcBef>
              <a:defRPr sz="3200">
                <a:solidFill>
                  <a:schemeClr val="accent3"/>
                </a:solidFill>
                <a:latin typeface="Helvetica Neue Medium"/>
                <a:ea typeface="Helvetica Neue Medium"/>
                <a:cs typeface="Helvetica Neue Medium"/>
                <a:sym typeface="Helvetica Neue Medium"/>
              </a:defRPr>
            </a:pPr>
            <a:endParaRPr/>
          </a:p>
        </p:txBody>
      </p:sp>
      <p:sp>
        <p:nvSpPr>
          <p:cNvPr id="307" name="Oval"/>
          <p:cNvSpPr/>
          <p:nvPr/>
        </p:nvSpPr>
        <p:spPr>
          <a:xfrm>
            <a:off x="15582900" y="10109200"/>
            <a:ext cx="323983" cy="264556"/>
          </a:xfrm>
          <a:prstGeom prst="ellipse">
            <a:avLst/>
          </a:prstGeom>
          <a:solidFill>
            <a:schemeClr val="accent2">
              <a:hueOff val="-85258"/>
              <a:satOff val="14347"/>
              <a:lumOff val="22373"/>
              <a:alpha val="40753"/>
            </a:schemeClr>
          </a:solidFill>
          <a:ln w="12700">
            <a:miter lim="400000"/>
          </a:ln>
        </p:spPr>
        <p:txBody>
          <a:bodyPr lIns="50800" tIns="50800" rIns="50800" bIns="50800" anchor="ctr"/>
          <a:lstStyle/>
          <a:p>
            <a:pPr algn="ctr" defTabSz="825500">
              <a:lnSpc>
                <a:spcPct val="100000"/>
              </a:lnSpc>
              <a:spcBef>
                <a:spcPts val="0"/>
              </a:spcBef>
              <a:defRPr sz="3200">
                <a:solidFill>
                  <a:schemeClr val="accent3"/>
                </a:solidFill>
                <a:latin typeface="Helvetica Neue Medium"/>
                <a:ea typeface="Helvetica Neue Medium"/>
                <a:cs typeface="Helvetica Neue Medium"/>
                <a:sym typeface="Helvetica Neue Medium"/>
              </a:defRPr>
            </a:pPr>
            <a:endParaRPr/>
          </a:p>
        </p:txBody>
      </p:sp>
      <p:sp>
        <p:nvSpPr>
          <p:cNvPr id="308" name="Oval"/>
          <p:cNvSpPr/>
          <p:nvPr/>
        </p:nvSpPr>
        <p:spPr>
          <a:xfrm>
            <a:off x="15894050" y="9997044"/>
            <a:ext cx="323983" cy="264556"/>
          </a:xfrm>
          <a:prstGeom prst="ellipse">
            <a:avLst/>
          </a:prstGeom>
          <a:solidFill>
            <a:schemeClr val="accent4">
              <a:hueOff val="-476017"/>
              <a:lumOff val="-10042"/>
              <a:alpha val="40753"/>
            </a:scheme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309" name="Oval"/>
          <p:cNvSpPr/>
          <p:nvPr/>
        </p:nvSpPr>
        <p:spPr>
          <a:xfrm>
            <a:off x="16722875" y="7785100"/>
            <a:ext cx="323983" cy="264556"/>
          </a:xfrm>
          <a:prstGeom prst="ellipse">
            <a:avLst/>
          </a:prstGeom>
          <a:solidFill>
            <a:schemeClr val="accent6">
              <a:satOff val="-16844"/>
              <a:lumOff val="-30747"/>
              <a:alpha val="40753"/>
            </a:schemeClr>
          </a:solidFill>
          <a:ln w="12700">
            <a:miter lim="400000"/>
          </a:ln>
        </p:spPr>
        <p:txBody>
          <a:bodyPr lIns="50800" tIns="50800" rIns="50800" bIns="50800" anchor="ctr"/>
          <a:lstStyle/>
          <a:p>
            <a:pPr algn="ctr" defTabSz="825500">
              <a:lnSpc>
                <a:spcPct val="100000"/>
              </a:lnSpc>
              <a:spcBef>
                <a:spcPts val="0"/>
              </a:spcBef>
              <a:defRPr sz="3200">
                <a:solidFill>
                  <a:schemeClr val="accent3"/>
                </a:solidFill>
                <a:latin typeface="Helvetica Neue Medium"/>
                <a:ea typeface="Helvetica Neue Medium"/>
                <a:cs typeface="Helvetica Neue Medium"/>
                <a:sym typeface="Helvetica Neue Medium"/>
              </a:defRPr>
            </a:pPr>
            <a:endParaRPr/>
          </a:p>
        </p:txBody>
      </p:sp>
      <p:sp>
        <p:nvSpPr>
          <p:cNvPr id="310" name="Oval"/>
          <p:cNvSpPr/>
          <p:nvPr/>
        </p:nvSpPr>
        <p:spPr>
          <a:xfrm>
            <a:off x="22183875" y="8567224"/>
            <a:ext cx="323983" cy="264557"/>
          </a:xfrm>
          <a:prstGeom prst="ellipse">
            <a:avLst/>
          </a:prstGeom>
          <a:solidFill>
            <a:schemeClr val="accent6">
              <a:satOff val="-16844"/>
              <a:lumOff val="-30747"/>
              <a:alpha val="40753"/>
            </a:schemeClr>
          </a:solidFill>
          <a:ln w="12700">
            <a:miter lim="400000"/>
          </a:ln>
        </p:spPr>
        <p:txBody>
          <a:bodyPr lIns="50800" tIns="50800" rIns="50800" bIns="50800" anchor="ctr"/>
          <a:lstStyle/>
          <a:p>
            <a:pPr algn="ctr" defTabSz="825500">
              <a:lnSpc>
                <a:spcPct val="100000"/>
              </a:lnSpc>
              <a:spcBef>
                <a:spcPts val="0"/>
              </a:spcBef>
              <a:defRPr sz="3200">
                <a:solidFill>
                  <a:schemeClr val="accent3"/>
                </a:solidFill>
                <a:latin typeface="Helvetica Neue Medium"/>
                <a:ea typeface="Helvetica Neue Medium"/>
                <a:cs typeface="Helvetica Neue Medium"/>
                <a:sym typeface="Helvetica Neue Medium"/>
              </a:defRPr>
            </a:pPr>
            <a:endParaRPr/>
          </a:p>
        </p:txBody>
      </p:sp>
      <p:sp>
        <p:nvSpPr>
          <p:cNvPr id="311" name="Oval"/>
          <p:cNvSpPr/>
          <p:nvPr/>
        </p:nvSpPr>
        <p:spPr>
          <a:xfrm>
            <a:off x="19275575" y="7696200"/>
            <a:ext cx="323983" cy="264556"/>
          </a:xfrm>
          <a:prstGeom prst="ellipse">
            <a:avLst/>
          </a:prstGeom>
          <a:solidFill>
            <a:schemeClr val="accent6">
              <a:satOff val="-16844"/>
              <a:lumOff val="-30747"/>
              <a:alpha val="40753"/>
            </a:schemeClr>
          </a:solidFill>
          <a:ln w="12700">
            <a:miter lim="400000"/>
          </a:ln>
        </p:spPr>
        <p:txBody>
          <a:bodyPr lIns="50800" tIns="50800" rIns="50800" bIns="50800" anchor="ctr"/>
          <a:lstStyle/>
          <a:p>
            <a:pPr algn="ctr" defTabSz="825500">
              <a:lnSpc>
                <a:spcPct val="100000"/>
              </a:lnSpc>
              <a:spcBef>
                <a:spcPts val="0"/>
              </a:spcBef>
              <a:defRPr sz="3200">
                <a:solidFill>
                  <a:schemeClr val="accent3"/>
                </a:solidFill>
                <a:latin typeface="Helvetica Neue Medium"/>
                <a:ea typeface="Helvetica Neue Medium"/>
                <a:cs typeface="Helvetica Neue Medium"/>
                <a:sym typeface="Helvetica Neue Medium"/>
              </a:defRPr>
            </a:pPr>
            <a:endParaRPr/>
          </a:p>
        </p:txBody>
      </p:sp>
      <p:sp>
        <p:nvSpPr>
          <p:cNvPr id="312" name="Oval"/>
          <p:cNvSpPr/>
          <p:nvPr/>
        </p:nvSpPr>
        <p:spPr>
          <a:xfrm>
            <a:off x="17419479" y="8821224"/>
            <a:ext cx="323983" cy="264557"/>
          </a:xfrm>
          <a:prstGeom prst="ellipse">
            <a:avLst/>
          </a:prstGeom>
          <a:solidFill>
            <a:schemeClr val="accent2">
              <a:hueOff val="-85258"/>
              <a:satOff val="14347"/>
              <a:lumOff val="22373"/>
              <a:alpha val="40753"/>
            </a:schemeClr>
          </a:solidFill>
          <a:ln w="12700">
            <a:miter lim="400000"/>
          </a:ln>
        </p:spPr>
        <p:txBody>
          <a:bodyPr lIns="50800" tIns="50800" rIns="50800" bIns="50800" anchor="ctr"/>
          <a:lstStyle/>
          <a:p>
            <a:pPr algn="ctr" defTabSz="825500">
              <a:lnSpc>
                <a:spcPct val="100000"/>
              </a:lnSpc>
              <a:spcBef>
                <a:spcPts val="0"/>
              </a:spcBef>
              <a:defRPr sz="3200">
                <a:solidFill>
                  <a:schemeClr val="accent3"/>
                </a:solidFill>
                <a:latin typeface="Helvetica Neue Medium"/>
                <a:ea typeface="Helvetica Neue Medium"/>
                <a:cs typeface="Helvetica Neue Medium"/>
                <a:sym typeface="Helvetica Neue Medium"/>
              </a:defRPr>
            </a:pPr>
            <a:endParaRPr/>
          </a:p>
        </p:txBody>
      </p:sp>
      <p:sp>
        <p:nvSpPr>
          <p:cNvPr id="313" name="Oval"/>
          <p:cNvSpPr/>
          <p:nvPr/>
        </p:nvSpPr>
        <p:spPr>
          <a:xfrm>
            <a:off x="19037366" y="8821224"/>
            <a:ext cx="323984" cy="264557"/>
          </a:xfrm>
          <a:prstGeom prst="ellipse">
            <a:avLst/>
          </a:prstGeom>
          <a:solidFill>
            <a:schemeClr val="accent2">
              <a:hueOff val="-85258"/>
              <a:satOff val="14347"/>
              <a:lumOff val="22373"/>
              <a:alpha val="40753"/>
            </a:schemeClr>
          </a:solidFill>
          <a:ln w="12700">
            <a:miter lim="400000"/>
          </a:ln>
        </p:spPr>
        <p:txBody>
          <a:bodyPr lIns="50800" tIns="50800" rIns="50800" bIns="50800" anchor="ctr"/>
          <a:lstStyle/>
          <a:p>
            <a:pPr algn="ctr" defTabSz="825500">
              <a:lnSpc>
                <a:spcPct val="100000"/>
              </a:lnSpc>
              <a:spcBef>
                <a:spcPts val="0"/>
              </a:spcBef>
              <a:defRPr sz="3200">
                <a:solidFill>
                  <a:schemeClr val="accent3"/>
                </a:solidFill>
                <a:latin typeface="Helvetica Neue Medium"/>
                <a:ea typeface="Helvetica Neue Medium"/>
                <a:cs typeface="Helvetica Neue Medium"/>
                <a:sym typeface="Helvetica Neue Medium"/>
              </a:defRPr>
            </a:pPr>
            <a:endParaRPr/>
          </a:p>
        </p:txBody>
      </p:sp>
      <p:sp>
        <p:nvSpPr>
          <p:cNvPr id="314" name="Oval"/>
          <p:cNvSpPr/>
          <p:nvPr/>
        </p:nvSpPr>
        <p:spPr>
          <a:xfrm>
            <a:off x="17322800" y="10109200"/>
            <a:ext cx="323983" cy="264556"/>
          </a:xfrm>
          <a:prstGeom prst="ellipse">
            <a:avLst/>
          </a:prstGeom>
          <a:solidFill>
            <a:schemeClr val="accent2">
              <a:hueOff val="-85258"/>
              <a:satOff val="14347"/>
              <a:lumOff val="22373"/>
              <a:alpha val="40753"/>
            </a:schemeClr>
          </a:solidFill>
          <a:ln w="12700">
            <a:miter lim="400000"/>
          </a:ln>
        </p:spPr>
        <p:txBody>
          <a:bodyPr lIns="50800" tIns="50800" rIns="50800" bIns="50800" anchor="ctr"/>
          <a:lstStyle/>
          <a:p>
            <a:pPr algn="ctr" defTabSz="825500">
              <a:lnSpc>
                <a:spcPct val="100000"/>
              </a:lnSpc>
              <a:spcBef>
                <a:spcPts val="0"/>
              </a:spcBef>
              <a:defRPr sz="3200">
                <a:solidFill>
                  <a:schemeClr val="accent3"/>
                </a:solidFill>
                <a:latin typeface="Helvetica Neue Medium"/>
                <a:ea typeface="Helvetica Neue Medium"/>
                <a:cs typeface="Helvetica Neue Medium"/>
                <a:sym typeface="Helvetica Neue Medium"/>
              </a:defRPr>
            </a:pPr>
            <a:endParaRPr/>
          </a:p>
        </p:txBody>
      </p:sp>
      <p:sp>
        <p:nvSpPr>
          <p:cNvPr id="315" name="Oval"/>
          <p:cNvSpPr/>
          <p:nvPr/>
        </p:nvSpPr>
        <p:spPr>
          <a:xfrm>
            <a:off x="18021300" y="9997044"/>
            <a:ext cx="323983" cy="264556"/>
          </a:xfrm>
          <a:prstGeom prst="ellipse">
            <a:avLst/>
          </a:prstGeom>
          <a:solidFill>
            <a:schemeClr val="accent6">
              <a:lumOff val="16165"/>
              <a:alpha val="40753"/>
            </a:schemeClr>
          </a:solidFill>
          <a:ln w="12700">
            <a:miter lim="400000"/>
          </a:ln>
        </p:spPr>
        <p:txBody>
          <a:bodyPr lIns="50800" tIns="50800" rIns="50800" bIns="50800" anchor="ctr"/>
          <a:lstStyle/>
          <a:p>
            <a:pPr algn="ctr" defTabSz="825500">
              <a:lnSpc>
                <a:spcPct val="100000"/>
              </a:lnSpc>
              <a:spcBef>
                <a:spcPts val="0"/>
              </a:spcBef>
              <a:defRPr sz="3200">
                <a:solidFill>
                  <a:schemeClr val="accent3"/>
                </a:solidFill>
                <a:latin typeface="Helvetica Neue Medium"/>
                <a:ea typeface="Helvetica Neue Medium"/>
                <a:cs typeface="Helvetica Neue Medium"/>
                <a:sym typeface="Helvetica Neue Medium"/>
              </a:defRPr>
            </a:pPr>
            <a:endParaRPr/>
          </a:p>
        </p:txBody>
      </p:sp>
      <p:sp>
        <p:nvSpPr>
          <p:cNvPr id="316" name="Oval"/>
          <p:cNvSpPr/>
          <p:nvPr/>
        </p:nvSpPr>
        <p:spPr>
          <a:xfrm>
            <a:off x="18021300" y="11419444"/>
            <a:ext cx="323983" cy="264556"/>
          </a:xfrm>
          <a:prstGeom prst="ellipse">
            <a:avLst/>
          </a:prstGeom>
          <a:solidFill>
            <a:schemeClr val="accent2">
              <a:hueOff val="-85258"/>
              <a:satOff val="14347"/>
              <a:lumOff val="22373"/>
              <a:alpha val="40753"/>
            </a:schemeClr>
          </a:solidFill>
          <a:ln w="12700">
            <a:miter lim="400000"/>
          </a:ln>
        </p:spPr>
        <p:txBody>
          <a:bodyPr lIns="50800" tIns="50800" rIns="50800" bIns="50800" anchor="ctr"/>
          <a:lstStyle/>
          <a:p>
            <a:pPr algn="ctr" defTabSz="825500">
              <a:lnSpc>
                <a:spcPct val="100000"/>
              </a:lnSpc>
              <a:spcBef>
                <a:spcPts val="0"/>
              </a:spcBef>
              <a:defRPr sz="3200">
                <a:solidFill>
                  <a:schemeClr val="accent3"/>
                </a:solidFill>
                <a:latin typeface="Helvetica Neue Medium"/>
                <a:ea typeface="Helvetica Neue Medium"/>
                <a:cs typeface="Helvetica Neue Medium"/>
                <a:sym typeface="Helvetica Neue Medium"/>
              </a:defRPr>
            </a:pPr>
            <a:endParaRPr/>
          </a:p>
        </p:txBody>
      </p:sp>
      <p:sp>
        <p:nvSpPr>
          <p:cNvPr id="317" name="Oval"/>
          <p:cNvSpPr/>
          <p:nvPr/>
        </p:nvSpPr>
        <p:spPr>
          <a:xfrm>
            <a:off x="18630900" y="11259624"/>
            <a:ext cx="323983" cy="264557"/>
          </a:xfrm>
          <a:prstGeom prst="ellipse">
            <a:avLst/>
          </a:prstGeom>
          <a:solidFill>
            <a:schemeClr val="accent5">
              <a:hueOff val="-152895"/>
              <a:lumOff val="12368"/>
              <a:alpha val="40753"/>
            </a:scheme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318" name="Oval"/>
          <p:cNvSpPr/>
          <p:nvPr/>
        </p:nvSpPr>
        <p:spPr>
          <a:xfrm>
            <a:off x="19708576" y="10751624"/>
            <a:ext cx="323984" cy="264557"/>
          </a:xfrm>
          <a:prstGeom prst="ellipse">
            <a:avLst/>
          </a:prstGeom>
          <a:solidFill>
            <a:schemeClr val="accent2">
              <a:hueOff val="192982"/>
              <a:satOff val="17755"/>
              <a:lumOff val="-28483"/>
              <a:alpha val="40753"/>
            </a:schemeClr>
          </a:solidFill>
          <a:ln w="12700">
            <a:miter lim="400000"/>
          </a:ln>
        </p:spPr>
        <p:txBody>
          <a:bodyPr lIns="50800" tIns="50800" rIns="50800" bIns="50800" anchor="ctr"/>
          <a:lstStyle/>
          <a:p>
            <a:pPr algn="ctr" defTabSz="825500">
              <a:lnSpc>
                <a:spcPct val="100000"/>
              </a:lnSpc>
              <a:spcBef>
                <a:spcPts val="0"/>
              </a:spcBef>
              <a:defRPr sz="3200">
                <a:solidFill>
                  <a:schemeClr val="accent3"/>
                </a:solidFill>
                <a:latin typeface="Helvetica Neue Medium"/>
                <a:ea typeface="Helvetica Neue Medium"/>
                <a:cs typeface="Helvetica Neue Medium"/>
                <a:sym typeface="Helvetica Neue Medium"/>
              </a:defRPr>
            </a:pPr>
            <a:endParaRPr/>
          </a:p>
        </p:txBody>
      </p:sp>
      <p:sp>
        <p:nvSpPr>
          <p:cNvPr id="319" name="Oval"/>
          <p:cNvSpPr/>
          <p:nvPr/>
        </p:nvSpPr>
        <p:spPr>
          <a:xfrm>
            <a:off x="19608800" y="9418124"/>
            <a:ext cx="323983" cy="264557"/>
          </a:xfrm>
          <a:prstGeom prst="ellipse">
            <a:avLst/>
          </a:prstGeom>
          <a:solidFill>
            <a:srgbClr val="AA7942">
              <a:alpha val="40753"/>
            </a:srgbClr>
          </a:solidFill>
          <a:ln w="12700">
            <a:miter lim="400000"/>
          </a:ln>
        </p:spPr>
        <p:txBody>
          <a:bodyPr lIns="50800" tIns="50800" rIns="50800" bIns="50800" anchor="ctr"/>
          <a:lstStyle/>
          <a:p>
            <a:pPr algn="ctr" defTabSz="825500">
              <a:lnSpc>
                <a:spcPct val="100000"/>
              </a:lnSpc>
              <a:spcBef>
                <a:spcPts val="0"/>
              </a:spcBef>
              <a:defRPr sz="3200">
                <a:solidFill>
                  <a:schemeClr val="accent3"/>
                </a:solidFill>
                <a:latin typeface="Helvetica Neue Medium"/>
                <a:ea typeface="Helvetica Neue Medium"/>
                <a:cs typeface="Helvetica Neue Medium"/>
                <a:sym typeface="Helvetica Neue Medium"/>
              </a:defRPr>
            </a:pPr>
            <a:endParaRPr/>
          </a:p>
        </p:txBody>
      </p:sp>
      <p:sp>
        <p:nvSpPr>
          <p:cNvPr id="320" name="Oval"/>
          <p:cNvSpPr/>
          <p:nvPr/>
        </p:nvSpPr>
        <p:spPr>
          <a:xfrm>
            <a:off x="20548600" y="9120744"/>
            <a:ext cx="323983" cy="264556"/>
          </a:xfrm>
          <a:prstGeom prst="ellipse">
            <a:avLst/>
          </a:prstGeom>
          <a:solidFill>
            <a:schemeClr val="accent2">
              <a:hueOff val="-85258"/>
              <a:satOff val="14347"/>
              <a:lumOff val="22373"/>
              <a:alpha val="40753"/>
            </a:schemeClr>
          </a:solidFill>
          <a:ln w="12700">
            <a:miter lim="400000"/>
          </a:ln>
        </p:spPr>
        <p:txBody>
          <a:bodyPr lIns="50800" tIns="50800" rIns="50800" bIns="50800" anchor="ctr"/>
          <a:lstStyle/>
          <a:p>
            <a:pPr algn="ctr" defTabSz="825500">
              <a:lnSpc>
                <a:spcPct val="100000"/>
              </a:lnSpc>
              <a:spcBef>
                <a:spcPts val="0"/>
              </a:spcBef>
              <a:defRPr sz="3200">
                <a:solidFill>
                  <a:schemeClr val="accent3"/>
                </a:solidFill>
                <a:latin typeface="Helvetica Neue Medium"/>
                <a:ea typeface="Helvetica Neue Medium"/>
                <a:cs typeface="Helvetica Neue Medium"/>
                <a:sym typeface="Helvetica Neue Medium"/>
              </a:defRPr>
            </a:pPr>
            <a:endParaRPr/>
          </a:p>
        </p:txBody>
      </p:sp>
      <p:sp>
        <p:nvSpPr>
          <p:cNvPr id="321" name="Oval"/>
          <p:cNvSpPr/>
          <p:nvPr/>
        </p:nvSpPr>
        <p:spPr>
          <a:xfrm>
            <a:off x="21844000" y="8694224"/>
            <a:ext cx="323983" cy="264557"/>
          </a:xfrm>
          <a:prstGeom prst="ellipse">
            <a:avLst/>
          </a:prstGeom>
          <a:solidFill>
            <a:schemeClr val="accent4">
              <a:hueOff val="-476017"/>
              <a:lumOff val="-10042"/>
              <a:alpha val="40753"/>
            </a:scheme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322" name="Oval"/>
          <p:cNvSpPr/>
          <p:nvPr/>
        </p:nvSpPr>
        <p:spPr>
          <a:xfrm>
            <a:off x="19037366" y="10109200"/>
            <a:ext cx="323984" cy="264556"/>
          </a:xfrm>
          <a:prstGeom prst="ellipse">
            <a:avLst/>
          </a:prstGeom>
          <a:solidFill>
            <a:schemeClr val="accent2">
              <a:hueOff val="-85258"/>
              <a:satOff val="14347"/>
              <a:lumOff val="22373"/>
              <a:alpha val="40753"/>
            </a:schemeClr>
          </a:solidFill>
          <a:ln w="12700">
            <a:miter lim="400000"/>
          </a:ln>
        </p:spPr>
        <p:txBody>
          <a:bodyPr lIns="50800" tIns="50800" rIns="50800" bIns="50800" anchor="ctr"/>
          <a:lstStyle/>
          <a:p>
            <a:pPr algn="ctr" defTabSz="825500">
              <a:lnSpc>
                <a:spcPct val="100000"/>
              </a:lnSpc>
              <a:spcBef>
                <a:spcPts val="0"/>
              </a:spcBef>
              <a:defRPr sz="3200">
                <a:solidFill>
                  <a:schemeClr val="accent3"/>
                </a:solidFill>
                <a:latin typeface="Helvetica Neue Medium"/>
                <a:ea typeface="Helvetica Neue Medium"/>
                <a:cs typeface="Helvetica Neue Medium"/>
                <a:sym typeface="Helvetica Neue Medium"/>
              </a:defRPr>
            </a:pPr>
            <a:endParaRPr/>
          </a:p>
        </p:txBody>
      </p:sp>
      <p:sp>
        <p:nvSpPr>
          <p:cNvPr id="323" name="Oval"/>
          <p:cNvSpPr/>
          <p:nvPr/>
        </p:nvSpPr>
        <p:spPr>
          <a:xfrm>
            <a:off x="18726019" y="9997044"/>
            <a:ext cx="323984" cy="264556"/>
          </a:xfrm>
          <a:prstGeom prst="ellipse">
            <a:avLst/>
          </a:prstGeom>
          <a:solidFill>
            <a:schemeClr val="accent4">
              <a:hueOff val="-476017"/>
              <a:lumOff val="-10042"/>
              <a:alpha val="40753"/>
            </a:scheme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pic>
        <p:nvPicPr>
          <p:cNvPr id="324" name="Webern_op5_4.m4a" descr="Webern_op5_4.m4a"/>
          <p:cNvPicPr>
            <a:picLocks/>
          </p:cNvPicPr>
          <p:nvPr>
            <a:audioFile r:link="rId2"/>
            <p:extLst>
              <p:ext uri="{DAA4B4D4-6D71-4841-9C94-3DE7FCFB9230}">
                <p14:media xmlns:p14="http://schemas.microsoft.com/office/powerpoint/2010/main" r:embed="rId1"/>
              </p:ext>
            </p:extLst>
          </p:nvPr>
        </p:nvPicPr>
        <p:blipFill>
          <a:blip r:embed="rId6"/>
          <a:stretch>
            <a:fillRect/>
          </a:stretch>
        </p:blipFill>
        <p:spPr>
          <a:xfrm>
            <a:off x="18665762" y="1129219"/>
            <a:ext cx="571501" cy="571501"/>
          </a:xfrm>
          <a:prstGeom prst="rect">
            <a:avLst/>
          </a:prstGeom>
          <a:ln w="12700">
            <a:miter lim="400000"/>
          </a:ln>
        </p:spPr>
      </p:pic>
      <p:grpSp>
        <p:nvGrpSpPr>
          <p:cNvPr id="328" name="Group"/>
          <p:cNvGrpSpPr/>
          <p:nvPr/>
        </p:nvGrpSpPr>
        <p:grpSpPr>
          <a:xfrm>
            <a:off x="2876719" y="1629863"/>
            <a:ext cx="5431926" cy="567241"/>
            <a:chOff x="0" y="0"/>
            <a:chExt cx="5431925" cy="567240"/>
          </a:xfrm>
        </p:grpSpPr>
        <p:sp>
          <p:nvSpPr>
            <p:cNvPr id="325" name="Line"/>
            <p:cNvSpPr/>
            <p:nvPr/>
          </p:nvSpPr>
          <p:spPr>
            <a:xfrm>
              <a:off x="0" y="25573"/>
              <a:ext cx="5431926" cy="1"/>
            </a:xfrm>
            <a:prstGeom prst="line">
              <a:avLst/>
            </a:prstGeom>
            <a:noFill/>
            <a:ln w="254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endParaRPr/>
            </a:p>
          </p:txBody>
        </p:sp>
        <p:sp>
          <p:nvSpPr>
            <p:cNvPr id="326" name="Line"/>
            <p:cNvSpPr/>
            <p:nvPr/>
          </p:nvSpPr>
          <p:spPr>
            <a:xfrm>
              <a:off x="5358315" y="0"/>
              <a:ext cx="1" cy="567241"/>
            </a:xfrm>
            <a:prstGeom prst="line">
              <a:avLst/>
            </a:prstGeom>
            <a:noFill/>
            <a:ln w="254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endParaRPr/>
            </a:p>
          </p:txBody>
        </p:sp>
        <p:sp>
          <p:nvSpPr>
            <p:cNvPr id="327" name="Line"/>
            <p:cNvSpPr/>
            <p:nvPr/>
          </p:nvSpPr>
          <p:spPr>
            <a:xfrm flipH="1">
              <a:off x="36499" y="0"/>
              <a:ext cx="1" cy="567241"/>
            </a:xfrm>
            <a:prstGeom prst="line">
              <a:avLst/>
            </a:prstGeom>
            <a:noFill/>
            <a:ln w="254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endParaRPr/>
            </a:p>
          </p:txBody>
        </p:sp>
      </p:grpSp>
      <p:grpSp>
        <p:nvGrpSpPr>
          <p:cNvPr id="332" name="Group"/>
          <p:cNvGrpSpPr/>
          <p:nvPr/>
        </p:nvGrpSpPr>
        <p:grpSpPr>
          <a:xfrm>
            <a:off x="6337866" y="4927093"/>
            <a:ext cx="1961945" cy="567241"/>
            <a:chOff x="0" y="0"/>
            <a:chExt cx="1961943" cy="567240"/>
          </a:xfrm>
        </p:grpSpPr>
        <p:sp>
          <p:nvSpPr>
            <p:cNvPr id="329" name="Line"/>
            <p:cNvSpPr/>
            <p:nvPr/>
          </p:nvSpPr>
          <p:spPr>
            <a:xfrm>
              <a:off x="0" y="25573"/>
              <a:ext cx="1961944" cy="1"/>
            </a:xfrm>
            <a:prstGeom prst="line">
              <a:avLst/>
            </a:prstGeom>
            <a:noFill/>
            <a:ln w="254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endParaRPr/>
            </a:p>
          </p:txBody>
        </p:sp>
        <p:sp>
          <p:nvSpPr>
            <p:cNvPr id="330" name="Line"/>
            <p:cNvSpPr/>
            <p:nvPr/>
          </p:nvSpPr>
          <p:spPr>
            <a:xfrm>
              <a:off x="1935356" y="0"/>
              <a:ext cx="1" cy="567241"/>
            </a:xfrm>
            <a:prstGeom prst="line">
              <a:avLst/>
            </a:prstGeom>
            <a:noFill/>
            <a:ln w="254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endParaRPr/>
            </a:p>
          </p:txBody>
        </p:sp>
        <p:sp>
          <p:nvSpPr>
            <p:cNvPr id="331" name="Line"/>
            <p:cNvSpPr/>
            <p:nvPr/>
          </p:nvSpPr>
          <p:spPr>
            <a:xfrm flipH="1">
              <a:off x="13183" y="0"/>
              <a:ext cx="1" cy="567241"/>
            </a:xfrm>
            <a:prstGeom prst="line">
              <a:avLst/>
            </a:prstGeom>
            <a:noFill/>
            <a:ln w="254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endParaRPr/>
            </a:p>
          </p:txBody>
        </p:sp>
      </p:grpSp>
      <p:grpSp>
        <p:nvGrpSpPr>
          <p:cNvPr id="336" name="Group"/>
          <p:cNvGrpSpPr/>
          <p:nvPr/>
        </p:nvGrpSpPr>
        <p:grpSpPr>
          <a:xfrm>
            <a:off x="9874939" y="4664202"/>
            <a:ext cx="2122653" cy="567242"/>
            <a:chOff x="0" y="0"/>
            <a:chExt cx="2122651" cy="567240"/>
          </a:xfrm>
        </p:grpSpPr>
        <p:sp>
          <p:nvSpPr>
            <p:cNvPr id="333" name="Line"/>
            <p:cNvSpPr/>
            <p:nvPr/>
          </p:nvSpPr>
          <p:spPr>
            <a:xfrm>
              <a:off x="0" y="25573"/>
              <a:ext cx="2122652" cy="1"/>
            </a:xfrm>
            <a:prstGeom prst="line">
              <a:avLst/>
            </a:prstGeom>
            <a:noFill/>
            <a:ln w="254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endParaRPr/>
            </a:p>
          </p:txBody>
        </p:sp>
        <p:sp>
          <p:nvSpPr>
            <p:cNvPr id="334" name="Line"/>
            <p:cNvSpPr/>
            <p:nvPr/>
          </p:nvSpPr>
          <p:spPr>
            <a:xfrm>
              <a:off x="2093886" y="0"/>
              <a:ext cx="1" cy="567241"/>
            </a:xfrm>
            <a:prstGeom prst="line">
              <a:avLst/>
            </a:prstGeom>
            <a:noFill/>
            <a:ln w="254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endParaRPr/>
            </a:p>
          </p:txBody>
        </p:sp>
        <p:sp>
          <p:nvSpPr>
            <p:cNvPr id="335" name="Line"/>
            <p:cNvSpPr/>
            <p:nvPr/>
          </p:nvSpPr>
          <p:spPr>
            <a:xfrm flipH="1">
              <a:off x="14263" y="0"/>
              <a:ext cx="1" cy="567241"/>
            </a:xfrm>
            <a:prstGeom prst="line">
              <a:avLst/>
            </a:prstGeom>
            <a:noFill/>
            <a:ln w="254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endParaRPr/>
            </a:p>
          </p:txBody>
        </p:sp>
      </p:grpSp>
      <p:grpSp>
        <p:nvGrpSpPr>
          <p:cNvPr id="340" name="Group"/>
          <p:cNvGrpSpPr/>
          <p:nvPr/>
        </p:nvGrpSpPr>
        <p:grpSpPr>
          <a:xfrm>
            <a:off x="3976261" y="9393782"/>
            <a:ext cx="4593263" cy="567241"/>
            <a:chOff x="0" y="0"/>
            <a:chExt cx="4593262" cy="567240"/>
          </a:xfrm>
        </p:grpSpPr>
        <p:sp>
          <p:nvSpPr>
            <p:cNvPr id="337" name="Line"/>
            <p:cNvSpPr/>
            <p:nvPr/>
          </p:nvSpPr>
          <p:spPr>
            <a:xfrm>
              <a:off x="0" y="25573"/>
              <a:ext cx="4593263" cy="1"/>
            </a:xfrm>
            <a:prstGeom prst="line">
              <a:avLst/>
            </a:prstGeom>
            <a:noFill/>
            <a:ln w="254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endParaRPr/>
            </a:p>
          </p:txBody>
        </p:sp>
        <p:sp>
          <p:nvSpPr>
            <p:cNvPr id="338" name="Line"/>
            <p:cNvSpPr/>
            <p:nvPr/>
          </p:nvSpPr>
          <p:spPr>
            <a:xfrm>
              <a:off x="4531017" y="0"/>
              <a:ext cx="1" cy="567241"/>
            </a:xfrm>
            <a:prstGeom prst="line">
              <a:avLst/>
            </a:prstGeom>
            <a:noFill/>
            <a:ln w="254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endParaRPr/>
            </a:p>
          </p:txBody>
        </p:sp>
        <p:sp>
          <p:nvSpPr>
            <p:cNvPr id="339" name="Line"/>
            <p:cNvSpPr/>
            <p:nvPr/>
          </p:nvSpPr>
          <p:spPr>
            <a:xfrm flipH="1">
              <a:off x="30864" y="0"/>
              <a:ext cx="1" cy="567241"/>
            </a:xfrm>
            <a:prstGeom prst="line">
              <a:avLst/>
            </a:prstGeom>
            <a:noFill/>
            <a:ln w="254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endParaRPr/>
            </a:p>
          </p:txBody>
        </p:sp>
      </p:grpSp>
      <p:grpSp>
        <p:nvGrpSpPr>
          <p:cNvPr id="344" name="Group"/>
          <p:cNvGrpSpPr/>
          <p:nvPr/>
        </p:nvGrpSpPr>
        <p:grpSpPr>
          <a:xfrm>
            <a:off x="16503818" y="6865923"/>
            <a:ext cx="3358945" cy="567242"/>
            <a:chOff x="0" y="0"/>
            <a:chExt cx="3358943" cy="567240"/>
          </a:xfrm>
        </p:grpSpPr>
        <p:sp>
          <p:nvSpPr>
            <p:cNvPr id="341" name="Line"/>
            <p:cNvSpPr/>
            <p:nvPr/>
          </p:nvSpPr>
          <p:spPr>
            <a:xfrm>
              <a:off x="0" y="25573"/>
              <a:ext cx="3358944" cy="1"/>
            </a:xfrm>
            <a:prstGeom prst="line">
              <a:avLst/>
            </a:prstGeom>
            <a:noFill/>
            <a:ln w="254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endParaRPr/>
            </a:p>
          </p:txBody>
        </p:sp>
        <p:sp>
          <p:nvSpPr>
            <p:cNvPr id="342" name="Line"/>
            <p:cNvSpPr/>
            <p:nvPr/>
          </p:nvSpPr>
          <p:spPr>
            <a:xfrm>
              <a:off x="3313425" y="0"/>
              <a:ext cx="1" cy="567241"/>
            </a:xfrm>
            <a:prstGeom prst="line">
              <a:avLst/>
            </a:prstGeom>
            <a:noFill/>
            <a:ln w="254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endParaRPr/>
            </a:p>
          </p:txBody>
        </p:sp>
        <p:sp>
          <p:nvSpPr>
            <p:cNvPr id="343" name="Line"/>
            <p:cNvSpPr/>
            <p:nvPr/>
          </p:nvSpPr>
          <p:spPr>
            <a:xfrm flipH="1">
              <a:off x="22570" y="0"/>
              <a:ext cx="1" cy="567241"/>
            </a:xfrm>
            <a:prstGeom prst="line">
              <a:avLst/>
            </a:prstGeom>
            <a:noFill/>
            <a:ln w="254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endParaRPr/>
            </a:p>
          </p:txBody>
        </p:sp>
      </p:grpSp>
      <p:sp>
        <p:nvSpPr>
          <p:cNvPr id="345" name="Text Box 3"/>
          <p:cNvSpPr txBox="1"/>
          <p:nvPr/>
        </p:nvSpPr>
        <p:spPr>
          <a:xfrm>
            <a:off x="1744411" y="636921"/>
            <a:ext cx="7376161" cy="4521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914400">
              <a:lnSpc>
                <a:spcPct val="100000"/>
              </a:lnSpc>
              <a:spcBef>
                <a:spcPts val="1400"/>
              </a:spcBef>
              <a:defRPr sz="2400">
                <a:solidFill>
                  <a:schemeClr val="accent3">
                    <a:hueOff val="914338"/>
                    <a:satOff val="31515"/>
                    <a:lumOff val="-30790"/>
                  </a:schemeClr>
                </a:solidFill>
                <a:latin typeface="Optima"/>
                <a:ea typeface="Optima"/>
                <a:cs typeface="Optima"/>
                <a:sym typeface="Optima"/>
              </a:defRPr>
            </a:lvl1pPr>
          </a:lstStyle>
          <a:p>
            <a:r>
              <a:t>upper neighbor motive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946" fill="hold"/>
                                        <p:tgtEl>
                                          <p:spTgt spid="32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22"/>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3" nodeType="afterEffect">
                                  <p:stCondLst>
                                    <p:cond delay="0"/>
                                  </p:stCondLst>
                                  <p:iterate>
                                    <p:tmAbs val="0"/>
                                  </p:iterate>
                                  <p:childTnLst>
                                    <p:set>
                                      <p:cBhvr>
                                        <p:cTn id="13" fill="hold"/>
                                        <p:tgtEl>
                                          <p:spTgt spid="223"/>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4" nodeType="afterEffect">
                                  <p:stCondLst>
                                    <p:cond delay="2000"/>
                                  </p:stCondLst>
                                  <p:iterate>
                                    <p:tmAbs val="0"/>
                                  </p:iterate>
                                  <p:childTnLst>
                                    <p:set>
                                      <p:cBhvr>
                                        <p:cTn id="16" fill="hold"/>
                                        <p:tgtEl>
                                          <p:spTgt spid="241"/>
                                        </p:tgtEl>
                                        <p:attrNameLst>
                                          <p:attrName>style.visibility</p:attrName>
                                        </p:attrNameLst>
                                      </p:cBhvr>
                                      <p:to>
                                        <p:strVal val="visible"/>
                                      </p:to>
                                    </p:set>
                                  </p:childTnLst>
                                </p:cTn>
                              </p:par>
                            </p:childTnLst>
                          </p:cTn>
                        </p:par>
                        <p:par>
                          <p:cTn id="17" fill="hold">
                            <p:stCondLst>
                              <p:cond delay="2000"/>
                            </p:stCondLst>
                            <p:childTnLst>
                              <p:par>
                                <p:cTn id="18" presetID="1" presetClass="entr" presetSubtype="0" fill="hold" grpId="5" nodeType="afterEffect">
                                  <p:stCondLst>
                                    <p:cond delay="1000"/>
                                  </p:stCondLst>
                                  <p:iterate>
                                    <p:tmAbs val="0"/>
                                  </p:iterate>
                                  <p:childTnLst>
                                    <p:set>
                                      <p:cBhvr>
                                        <p:cTn id="19" fill="hold"/>
                                        <p:tgtEl>
                                          <p:spTgt spid="242"/>
                                        </p:tgtEl>
                                        <p:attrNameLst>
                                          <p:attrName>style.visibility</p:attrName>
                                        </p:attrNameLst>
                                      </p:cBhvr>
                                      <p:to>
                                        <p:strVal val="visible"/>
                                      </p:to>
                                    </p:set>
                                  </p:childTnLst>
                                </p:cTn>
                              </p:par>
                            </p:childTnLst>
                          </p:cTn>
                        </p:par>
                        <p:par>
                          <p:cTn id="20" fill="hold">
                            <p:stCondLst>
                              <p:cond delay="3000"/>
                            </p:stCondLst>
                            <p:childTnLst>
                              <p:par>
                                <p:cTn id="21" presetID="1" presetClass="entr" presetSubtype="0" fill="hold" grpId="6" nodeType="afterEffect">
                                  <p:stCondLst>
                                    <p:cond delay="1000"/>
                                  </p:stCondLst>
                                  <p:iterate>
                                    <p:tmAbs val="0"/>
                                  </p:iterate>
                                  <p:childTnLst>
                                    <p:set>
                                      <p:cBhvr>
                                        <p:cTn id="22" fill="hold"/>
                                        <p:tgtEl>
                                          <p:spTgt spid="247"/>
                                        </p:tgtEl>
                                        <p:attrNameLst>
                                          <p:attrName>style.visibility</p:attrName>
                                        </p:attrNameLst>
                                      </p:cBhvr>
                                      <p:to>
                                        <p:strVal val="visible"/>
                                      </p:to>
                                    </p:set>
                                  </p:childTnLst>
                                </p:cTn>
                              </p:par>
                            </p:childTnLst>
                          </p:cTn>
                        </p:par>
                        <p:par>
                          <p:cTn id="23" fill="hold">
                            <p:stCondLst>
                              <p:cond delay="4000"/>
                            </p:stCondLst>
                            <p:childTnLst>
                              <p:par>
                                <p:cTn id="24" presetID="1" presetClass="entr" presetSubtype="0" fill="hold" grpId="7" nodeType="afterEffect">
                                  <p:stCondLst>
                                    <p:cond delay="1000"/>
                                  </p:stCondLst>
                                  <p:iterate>
                                    <p:tmAbs val="0"/>
                                  </p:iterate>
                                  <p:childTnLst>
                                    <p:set>
                                      <p:cBhvr>
                                        <p:cTn id="25" fill="hold"/>
                                        <p:tgtEl>
                                          <p:spTgt spid="248"/>
                                        </p:tgtEl>
                                        <p:attrNameLst>
                                          <p:attrName>style.visibility</p:attrName>
                                        </p:attrNameLst>
                                      </p:cBhvr>
                                      <p:to>
                                        <p:strVal val="visible"/>
                                      </p:to>
                                    </p:set>
                                  </p:childTnLst>
                                </p:cTn>
                              </p:par>
                            </p:childTnLst>
                          </p:cTn>
                        </p:par>
                        <p:par>
                          <p:cTn id="26" fill="hold">
                            <p:stCondLst>
                              <p:cond delay="5000"/>
                            </p:stCondLst>
                            <p:childTnLst>
                              <p:par>
                                <p:cTn id="27" presetID="1" presetClass="entr" presetSubtype="0" fill="hold" grpId="8" nodeType="afterEffect">
                                  <p:stCondLst>
                                    <p:cond delay="1000"/>
                                  </p:stCondLst>
                                  <p:iterate>
                                    <p:tmAbs val="0"/>
                                  </p:iterate>
                                  <p:childTnLst>
                                    <p:set>
                                      <p:cBhvr>
                                        <p:cTn id="28" fill="hold"/>
                                        <p:tgtEl>
                                          <p:spTgt spid="263"/>
                                        </p:tgtEl>
                                        <p:attrNameLst>
                                          <p:attrName>style.visibility</p:attrName>
                                        </p:attrNameLst>
                                      </p:cBhvr>
                                      <p:to>
                                        <p:strVal val="visible"/>
                                      </p:to>
                                    </p:set>
                                  </p:childTnLst>
                                </p:cTn>
                              </p:par>
                            </p:childTnLst>
                          </p:cTn>
                        </p:par>
                        <p:par>
                          <p:cTn id="29" fill="hold">
                            <p:stCondLst>
                              <p:cond delay="6000"/>
                            </p:stCondLst>
                            <p:childTnLst>
                              <p:par>
                                <p:cTn id="30" presetID="1" presetClass="entr" presetSubtype="0" fill="hold" grpId="9" nodeType="afterEffect">
                                  <p:stCondLst>
                                    <p:cond delay="1000"/>
                                  </p:stCondLst>
                                  <p:iterate>
                                    <p:tmAbs val="0"/>
                                  </p:iterate>
                                  <p:childTnLst>
                                    <p:set>
                                      <p:cBhvr>
                                        <p:cTn id="31" fill="hold"/>
                                        <p:tgtEl>
                                          <p:spTgt spid="273"/>
                                        </p:tgtEl>
                                        <p:attrNameLst>
                                          <p:attrName>style.visibility</p:attrName>
                                        </p:attrNameLst>
                                      </p:cBhvr>
                                      <p:to>
                                        <p:strVal val="visible"/>
                                      </p:to>
                                    </p:set>
                                  </p:childTnLst>
                                </p:cTn>
                              </p:par>
                            </p:childTnLst>
                          </p:cTn>
                        </p:par>
                        <p:par>
                          <p:cTn id="32" fill="hold">
                            <p:stCondLst>
                              <p:cond delay="7000"/>
                            </p:stCondLst>
                            <p:childTnLst>
                              <p:par>
                                <p:cTn id="33" presetID="1" presetClass="entr" presetSubtype="0" fill="hold" grpId="10" nodeType="afterEffect">
                                  <p:stCondLst>
                                    <p:cond delay="1000"/>
                                  </p:stCondLst>
                                  <p:iterate>
                                    <p:tmAbs val="0"/>
                                  </p:iterate>
                                  <p:childTnLst>
                                    <p:set>
                                      <p:cBhvr>
                                        <p:cTn id="34" fill="hold"/>
                                        <p:tgtEl>
                                          <p:spTgt spid="305"/>
                                        </p:tgtEl>
                                        <p:attrNameLst>
                                          <p:attrName>style.visibility</p:attrName>
                                        </p:attrNameLst>
                                      </p:cBhvr>
                                      <p:to>
                                        <p:strVal val="visible"/>
                                      </p:to>
                                    </p:set>
                                  </p:childTnLst>
                                </p:cTn>
                              </p:par>
                            </p:childTnLst>
                          </p:cTn>
                        </p:par>
                        <p:par>
                          <p:cTn id="35" fill="hold">
                            <p:stCondLst>
                              <p:cond delay="8000"/>
                            </p:stCondLst>
                            <p:childTnLst>
                              <p:par>
                                <p:cTn id="36" presetID="1" presetClass="entr" presetSubtype="0" fill="hold" grpId="11" nodeType="afterEffect">
                                  <p:stCondLst>
                                    <p:cond delay="1000"/>
                                  </p:stCondLst>
                                  <p:iterate>
                                    <p:tmAbs val="0"/>
                                  </p:iterate>
                                  <p:childTnLst>
                                    <p:set>
                                      <p:cBhvr>
                                        <p:cTn id="37" fill="hold"/>
                                        <p:tgtEl>
                                          <p:spTgt spid="315"/>
                                        </p:tgtEl>
                                        <p:attrNameLst>
                                          <p:attrName>style.visibility</p:attrName>
                                        </p:attrNameLst>
                                      </p:cBhvr>
                                      <p:to>
                                        <p:strVal val="visible"/>
                                      </p:to>
                                    </p:set>
                                  </p:childTnLst>
                                </p:cTn>
                              </p:par>
                            </p:childTnLst>
                          </p:cTn>
                        </p:par>
                        <p:par>
                          <p:cTn id="38" fill="hold">
                            <p:stCondLst>
                              <p:cond delay="9000"/>
                            </p:stCondLst>
                            <p:childTnLst>
                              <p:par>
                                <p:cTn id="39" presetID="1" presetClass="entr" presetSubtype="0" fill="hold" grpId="12" nodeType="afterEffect">
                                  <p:stCondLst>
                                    <p:cond delay="1000"/>
                                  </p:stCondLst>
                                  <p:iterate>
                                    <p:tmAbs val="0"/>
                                  </p:iterate>
                                  <p:childTnLst>
                                    <p:set>
                                      <p:cBhvr>
                                        <p:cTn id="40" fill="hold"/>
                                        <p:tgtEl>
                                          <p:spTgt spid="227"/>
                                        </p:tgtEl>
                                        <p:attrNameLst>
                                          <p:attrName>style.visibility</p:attrName>
                                        </p:attrNameLst>
                                      </p:cBhvr>
                                      <p:to>
                                        <p:strVal val="visible"/>
                                      </p:to>
                                    </p:set>
                                  </p:childTnLst>
                                </p:cTn>
                              </p:par>
                            </p:childTnLst>
                          </p:cTn>
                        </p:par>
                        <p:par>
                          <p:cTn id="41" fill="hold">
                            <p:stCondLst>
                              <p:cond delay="10000"/>
                            </p:stCondLst>
                            <p:childTnLst>
                              <p:par>
                                <p:cTn id="42" presetID="1" presetClass="entr" presetSubtype="0" fill="hold" grpId="13" nodeType="afterEffect">
                                  <p:stCondLst>
                                    <p:cond delay="1000"/>
                                  </p:stCondLst>
                                  <p:iterate>
                                    <p:tmAbs val="0"/>
                                  </p:iterate>
                                  <p:childTnLst>
                                    <p:set>
                                      <p:cBhvr>
                                        <p:cTn id="43" fill="hold"/>
                                        <p:tgtEl>
                                          <p:spTgt spid="228"/>
                                        </p:tgtEl>
                                        <p:attrNameLst>
                                          <p:attrName>style.visibility</p:attrName>
                                        </p:attrNameLst>
                                      </p:cBhvr>
                                      <p:to>
                                        <p:strVal val="visible"/>
                                      </p:to>
                                    </p:set>
                                  </p:childTnLst>
                                </p:cTn>
                              </p:par>
                            </p:childTnLst>
                          </p:cTn>
                        </p:par>
                        <p:par>
                          <p:cTn id="44" fill="hold">
                            <p:stCondLst>
                              <p:cond delay="11000"/>
                            </p:stCondLst>
                            <p:childTnLst>
                              <p:par>
                                <p:cTn id="45" presetID="1" presetClass="entr" presetSubtype="0" fill="hold" grpId="14" nodeType="afterEffect">
                                  <p:stCondLst>
                                    <p:cond delay="1000"/>
                                  </p:stCondLst>
                                  <p:iterate>
                                    <p:tmAbs val="0"/>
                                  </p:iterate>
                                  <p:childTnLst>
                                    <p:set>
                                      <p:cBhvr>
                                        <p:cTn id="46" fill="hold"/>
                                        <p:tgtEl>
                                          <p:spTgt spid="235"/>
                                        </p:tgtEl>
                                        <p:attrNameLst>
                                          <p:attrName>style.visibility</p:attrName>
                                        </p:attrNameLst>
                                      </p:cBhvr>
                                      <p:to>
                                        <p:strVal val="visible"/>
                                      </p:to>
                                    </p:set>
                                  </p:childTnLst>
                                </p:cTn>
                              </p:par>
                            </p:childTnLst>
                          </p:cTn>
                        </p:par>
                        <p:par>
                          <p:cTn id="47" fill="hold">
                            <p:stCondLst>
                              <p:cond delay="12000"/>
                            </p:stCondLst>
                            <p:childTnLst>
                              <p:par>
                                <p:cTn id="48" presetID="1" presetClass="entr" presetSubtype="0" fill="hold" grpId="15" nodeType="afterEffect">
                                  <p:stCondLst>
                                    <p:cond delay="1000"/>
                                  </p:stCondLst>
                                  <p:iterate>
                                    <p:tmAbs val="0"/>
                                  </p:iterate>
                                  <p:childTnLst>
                                    <p:set>
                                      <p:cBhvr>
                                        <p:cTn id="49" fill="hold"/>
                                        <p:tgtEl>
                                          <p:spTgt spid="238"/>
                                        </p:tgtEl>
                                        <p:attrNameLst>
                                          <p:attrName>style.visibility</p:attrName>
                                        </p:attrNameLst>
                                      </p:cBhvr>
                                      <p:to>
                                        <p:strVal val="visible"/>
                                      </p:to>
                                    </p:set>
                                  </p:childTnLst>
                                </p:cTn>
                              </p:par>
                            </p:childTnLst>
                          </p:cTn>
                        </p:par>
                        <p:par>
                          <p:cTn id="50" fill="hold">
                            <p:stCondLst>
                              <p:cond delay="13000"/>
                            </p:stCondLst>
                            <p:childTnLst>
                              <p:par>
                                <p:cTn id="51" presetID="1" presetClass="entr" presetSubtype="0" fill="hold" grpId="16" nodeType="afterEffect">
                                  <p:stCondLst>
                                    <p:cond delay="1000"/>
                                  </p:stCondLst>
                                  <p:iterate>
                                    <p:tmAbs val="0"/>
                                  </p:iterate>
                                  <p:childTnLst>
                                    <p:set>
                                      <p:cBhvr>
                                        <p:cTn id="52" fill="hold"/>
                                        <p:tgtEl>
                                          <p:spTgt spid="243"/>
                                        </p:tgtEl>
                                        <p:attrNameLst>
                                          <p:attrName>style.visibility</p:attrName>
                                        </p:attrNameLst>
                                      </p:cBhvr>
                                      <p:to>
                                        <p:strVal val="visible"/>
                                      </p:to>
                                    </p:set>
                                  </p:childTnLst>
                                </p:cTn>
                              </p:par>
                            </p:childTnLst>
                          </p:cTn>
                        </p:par>
                        <p:par>
                          <p:cTn id="53" fill="hold">
                            <p:stCondLst>
                              <p:cond delay="14000"/>
                            </p:stCondLst>
                            <p:childTnLst>
                              <p:par>
                                <p:cTn id="54" presetID="1" presetClass="entr" presetSubtype="0" fill="hold" grpId="17" nodeType="afterEffect">
                                  <p:stCondLst>
                                    <p:cond delay="1000"/>
                                  </p:stCondLst>
                                  <p:iterate>
                                    <p:tmAbs val="0"/>
                                  </p:iterate>
                                  <p:childTnLst>
                                    <p:set>
                                      <p:cBhvr>
                                        <p:cTn id="55" fill="hold"/>
                                        <p:tgtEl>
                                          <p:spTgt spid="270"/>
                                        </p:tgtEl>
                                        <p:attrNameLst>
                                          <p:attrName>style.visibility</p:attrName>
                                        </p:attrNameLst>
                                      </p:cBhvr>
                                      <p:to>
                                        <p:strVal val="visible"/>
                                      </p:to>
                                    </p:set>
                                  </p:childTnLst>
                                </p:cTn>
                              </p:par>
                            </p:childTnLst>
                          </p:cTn>
                        </p:par>
                        <p:par>
                          <p:cTn id="56" fill="hold">
                            <p:stCondLst>
                              <p:cond delay="15000"/>
                            </p:stCondLst>
                            <p:childTnLst>
                              <p:par>
                                <p:cTn id="57" presetID="1" presetClass="entr" presetSubtype="0" fill="hold" grpId="18" nodeType="afterEffect">
                                  <p:stCondLst>
                                    <p:cond delay="1000"/>
                                  </p:stCondLst>
                                  <p:iterate>
                                    <p:tmAbs val="0"/>
                                  </p:iterate>
                                  <p:childTnLst>
                                    <p:set>
                                      <p:cBhvr>
                                        <p:cTn id="58" fill="hold"/>
                                        <p:tgtEl>
                                          <p:spTgt spid="254"/>
                                        </p:tgtEl>
                                        <p:attrNameLst>
                                          <p:attrName>style.visibility</p:attrName>
                                        </p:attrNameLst>
                                      </p:cBhvr>
                                      <p:to>
                                        <p:strVal val="visible"/>
                                      </p:to>
                                    </p:set>
                                  </p:childTnLst>
                                </p:cTn>
                              </p:par>
                            </p:childTnLst>
                          </p:cTn>
                        </p:par>
                        <p:par>
                          <p:cTn id="59" fill="hold">
                            <p:stCondLst>
                              <p:cond delay="16000"/>
                            </p:stCondLst>
                            <p:childTnLst>
                              <p:par>
                                <p:cTn id="60" presetID="1" presetClass="entr" presetSubtype="0" fill="hold" grpId="19" nodeType="afterEffect">
                                  <p:stCondLst>
                                    <p:cond delay="1000"/>
                                  </p:stCondLst>
                                  <p:iterate>
                                    <p:tmAbs val="0"/>
                                  </p:iterate>
                                  <p:childTnLst>
                                    <p:set>
                                      <p:cBhvr>
                                        <p:cTn id="61" fill="hold"/>
                                        <p:tgtEl>
                                          <p:spTgt spid="255"/>
                                        </p:tgtEl>
                                        <p:attrNameLst>
                                          <p:attrName>style.visibility</p:attrName>
                                        </p:attrNameLst>
                                      </p:cBhvr>
                                      <p:to>
                                        <p:strVal val="visible"/>
                                      </p:to>
                                    </p:set>
                                  </p:childTnLst>
                                </p:cTn>
                              </p:par>
                            </p:childTnLst>
                          </p:cTn>
                        </p:par>
                        <p:par>
                          <p:cTn id="62" fill="hold">
                            <p:stCondLst>
                              <p:cond delay="17000"/>
                            </p:stCondLst>
                            <p:childTnLst>
                              <p:par>
                                <p:cTn id="63" presetID="1" presetClass="entr" presetSubtype="0" fill="hold" grpId="20" nodeType="afterEffect">
                                  <p:stCondLst>
                                    <p:cond delay="1000"/>
                                  </p:stCondLst>
                                  <p:iterate>
                                    <p:tmAbs val="0"/>
                                  </p:iterate>
                                  <p:childTnLst>
                                    <p:set>
                                      <p:cBhvr>
                                        <p:cTn id="64" fill="hold"/>
                                        <p:tgtEl>
                                          <p:spTgt spid="271"/>
                                        </p:tgtEl>
                                        <p:attrNameLst>
                                          <p:attrName>style.visibility</p:attrName>
                                        </p:attrNameLst>
                                      </p:cBhvr>
                                      <p:to>
                                        <p:strVal val="visible"/>
                                      </p:to>
                                    </p:set>
                                  </p:childTnLst>
                                </p:cTn>
                              </p:par>
                            </p:childTnLst>
                          </p:cTn>
                        </p:par>
                        <p:par>
                          <p:cTn id="65" fill="hold">
                            <p:stCondLst>
                              <p:cond delay="18000"/>
                            </p:stCondLst>
                            <p:childTnLst>
                              <p:par>
                                <p:cTn id="66" presetID="1" presetClass="entr" presetSubtype="0" fill="hold" grpId="21" nodeType="afterEffect">
                                  <p:stCondLst>
                                    <p:cond delay="1000"/>
                                  </p:stCondLst>
                                  <p:iterate>
                                    <p:tmAbs val="0"/>
                                  </p:iterate>
                                  <p:childTnLst>
                                    <p:set>
                                      <p:cBhvr>
                                        <p:cTn id="67" fill="hold"/>
                                        <p:tgtEl>
                                          <p:spTgt spid="272"/>
                                        </p:tgtEl>
                                        <p:attrNameLst>
                                          <p:attrName>style.visibility</p:attrName>
                                        </p:attrNameLst>
                                      </p:cBhvr>
                                      <p:to>
                                        <p:strVal val="visible"/>
                                      </p:to>
                                    </p:set>
                                  </p:childTnLst>
                                </p:cTn>
                              </p:par>
                            </p:childTnLst>
                          </p:cTn>
                        </p:par>
                        <p:par>
                          <p:cTn id="68" fill="hold">
                            <p:stCondLst>
                              <p:cond delay="19000"/>
                            </p:stCondLst>
                            <p:childTnLst>
                              <p:par>
                                <p:cTn id="69" presetID="1" presetClass="entr" presetSubtype="0" fill="hold" grpId="22" nodeType="afterEffect">
                                  <p:stCondLst>
                                    <p:cond delay="1000"/>
                                  </p:stCondLst>
                                  <p:iterate>
                                    <p:tmAbs val="0"/>
                                  </p:iterate>
                                  <p:childTnLst>
                                    <p:set>
                                      <p:cBhvr>
                                        <p:cTn id="70" fill="hold"/>
                                        <p:tgtEl>
                                          <p:spTgt spid="317"/>
                                        </p:tgtEl>
                                        <p:attrNameLst>
                                          <p:attrName>style.visibility</p:attrName>
                                        </p:attrNameLst>
                                      </p:cBhvr>
                                      <p:to>
                                        <p:strVal val="visible"/>
                                      </p:to>
                                    </p:set>
                                  </p:childTnLst>
                                </p:cTn>
                              </p:par>
                            </p:childTnLst>
                          </p:cTn>
                        </p:par>
                        <p:par>
                          <p:cTn id="71" fill="hold">
                            <p:stCondLst>
                              <p:cond delay="20000"/>
                            </p:stCondLst>
                            <p:childTnLst>
                              <p:par>
                                <p:cTn id="72" presetID="1" presetClass="entr" presetSubtype="0" fill="hold" grpId="23" nodeType="afterEffect">
                                  <p:stCondLst>
                                    <p:cond delay="1000"/>
                                  </p:stCondLst>
                                  <p:iterate>
                                    <p:tmAbs val="0"/>
                                  </p:iterate>
                                  <p:childTnLst>
                                    <p:set>
                                      <p:cBhvr>
                                        <p:cTn id="73" fill="hold"/>
                                        <p:tgtEl>
                                          <p:spTgt spid="231"/>
                                        </p:tgtEl>
                                        <p:attrNameLst>
                                          <p:attrName>style.visibility</p:attrName>
                                        </p:attrNameLst>
                                      </p:cBhvr>
                                      <p:to>
                                        <p:strVal val="visible"/>
                                      </p:to>
                                    </p:set>
                                  </p:childTnLst>
                                </p:cTn>
                              </p:par>
                            </p:childTnLst>
                          </p:cTn>
                        </p:par>
                        <p:par>
                          <p:cTn id="74" fill="hold">
                            <p:stCondLst>
                              <p:cond delay="21000"/>
                            </p:stCondLst>
                            <p:childTnLst>
                              <p:par>
                                <p:cTn id="75" presetID="1" presetClass="entr" presetSubtype="0" fill="hold" grpId="24" nodeType="afterEffect">
                                  <p:stCondLst>
                                    <p:cond delay="1000"/>
                                  </p:stCondLst>
                                  <p:iterate>
                                    <p:tmAbs val="0"/>
                                  </p:iterate>
                                  <p:childTnLst>
                                    <p:set>
                                      <p:cBhvr>
                                        <p:cTn id="76" fill="hold"/>
                                        <p:tgtEl>
                                          <p:spTgt spid="232"/>
                                        </p:tgtEl>
                                        <p:attrNameLst>
                                          <p:attrName>style.visibility</p:attrName>
                                        </p:attrNameLst>
                                      </p:cBhvr>
                                      <p:to>
                                        <p:strVal val="visible"/>
                                      </p:to>
                                    </p:set>
                                  </p:childTnLst>
                                </p:cTn>
                              </p:par>
                            </p:childTnLst>
                          </p:cTn>
                        </p:par>
                        <p:par>
                          <p:cTn id="77" fill="hold">
                            <p:stCondLst>
                              <p:cond delay="22000"/>
                            </p:stCondLst>
                            <p:childTnLst>
                              <p:par>
                                <p:cTn id="78" presetID="1" presetClass="entr" presetSubtype="0" fill="hold" grpId="25" nodeType="afterEffect">
                                  <p:stCondLst>
                                    <p:cond delay="1000"/>
                                  </p:stCondLst>
                                  <p:iterate>
                                    <p:tmAbs val="0"/>
                                  </p:iterate>
                                  <p:childTnLst>
                                    <p:set>
                                      <p:cBhvr>
                                        <p:cTn id="79" fill="hold"/>
                                        <p:tgtEl>
                                          <p:spTgt spid="233"/>
                                        </p:tgtEl>
                                        <p:attrNameLst>
                                          <p:attrName>style.visibility</p:attrName>
                                        </p:attrNameLst>
                                      </p:cBhvr>
                                      <p:to>
                                        <p:strVal val="visible"/>
                                      </p:to>
                                    </p:set>
                                  </p:childTnLst>
                                </p:cTn>
                              </p:par>
                            </p:childTnLst>
                          </p:cTn>
                        </p:par>
                        <p:par>
                          <p:cTn id="80" fill="hold">
                            <p:stCondLst>
                              <p:cond delay="23000"/>
                            </p:stCondLst>
                            <p:childTnLst>
                              <p:par>
                                <p:cTn id="81" presetID="1" presetClass="entr" presetSubtype="0" fill="hold" grpId="26" nodeType="afterEffect">
                                  <p:stCondLst>
                                    <p:cond delay="1000"/>
                                  </p:stCondLst>
                                  <p:iterate>
                                    <p:tmAbs val="0"/>
                                  </p:iterate>
                                  <p:childTnLst>
                                    <p:set>
                                      <p:cBhvr>
                                        <p:cTn id="82" fill="hold"/>
                                        <p:tgtEl>
                                          <p:spTgt spid="239"/>
                                        </p:tgtEl>
                                        <p:attrNameLst>
                                          <p:attrName>style.visibility</p:attrName>
                                        </p:attrNameLst>
                                      </p:cBhvr>
                                      <p:to>
                                        <p:strVal val="visible"/>
                                      </p:to>
                                    </p:set>
                                  </p:childTnLst>
                                </p:cTn>
                              </p:par>
                            </p:childTnLst>
                          </p:cTn>
                        </p:par>
                        <p:par>
                          <p:cTn id="83" fill="hold">
                            <p:stCondLst>
                              <p:cond delay="24000"/>
                            </p:stCondLst>
                            <p:childTnLst>
                              <p:par>
                                <p:cTn id="84" presetID="1" presetClass="entr" presetSubtype="0" fill="hold" grpId="27" nodeType="afterEffect">
                                  <p:stCondLst>
                                    <p:cond delay="1000"/>
                                  </p:stCondLst>
                                  <p:iterate>
                                    <p:tmAbs val="0"/>
                                  </p:iterate>
                                  <p:childTnLst>
                                    <p:set>
                                      <p:cBhvr>
                                        <p:cTn id="85" fill="hold"/>
                                        <p:tgtEl>
                                          <p:spTgt spid="244"/>
                                        </p:tgtEl>
                                        <p:attrNameLst>
                                          <p:attrName>style.visibility</p:attrName>
                                        </p:attrNameLst>
                                      </p:cBhvr>
                                      <p:to>
                                        <p:strVal val="visible"/>
                                      </p:to>
                                    </p:set>
                                  </p:childTnLst>
                                </p:cTn>
                              </p:par>
                            </p:childTnLst>
                          </p:cTn>
                        </p:par>
                        <p:par>
                          <p:cTn id="86" fill="hold">
                            <p:stCondLst>
                              <p:cond delay="25000"/>
                            </p:stCondLst>
                            <p:childTnLst>
                              <p:par>
                                <p:cTn id="87" presetID="1" presetClass="entr" presetSubtype="0" fill="hold" grpId="28" nodeType="afterEffect">
                                  <p:stCondLst>
                                    <p:cond delay="1000"/>
                                  </p:stCondLst>
                                  <p:iterate>
                                    <p:tmAbs val="0"/>
                                  </p:iterate>
                                  <p:childTnLst>
                                    <p:set>
                                      <p:cBhvr>
                                        <p:cTn id="88" fill="hold"/>
                                        <p:tgtEl>
                                          <p:spTgt spid="253"/>
                                        </p:tgtEl>
                                        <p:attrNameLst>
                                          <p:attrName>style.visibility</p:attrName>
                                        </p:attrNameLst>
                                      </p:cBhvr>
                                      <p:to>
                                        <p:strVal val="visible"/>
                                      </p:to>
                                    </p:set>
                                  </p:childTnLst>
                                </p:cTn>
                              </p:par>
                            </p:childTnLst>
                          </p:cTn>
                        </p:par>
                        <p:par>
                          <p:cTn id="89" fill="hold">
                            <p:stCondLst>
                              <p:cond delay="26000"/>
                            </p:stCondLst>
                            <p:childTnLst>
                              <p:par>
                                <p:cTn id="90" presetID="1" presetClass="entr" presetSubtype="0" fill="hold" grpId="29" nodeType="afterEffect">
                                  <p:stCondLst>
                                    <p:cond delay="1000"/>
                                  </p:stCondLst>
                                  <p:iterate>
                                    <p:tmAbs val="0"/>
                                  </p:iterate>
                                  <p:childTnLst>
                                    <p:set>
                                      <p:cBhvr>
                                        <p:cTn id="91" fill="hold"/>
                                        <p:tgtEl>
                                          <p:spTgt spid="256"/>
                                        </p:tgtEl>
                                        <p:attrNameLst>
                                          <p:attrName>style.visibility</p:attrName>
                                        </p:attrNameLst>
                                      </p:cBhvr>
                                      <p:to>
                                        <p:strVal val="visible"/>
                                      </p:to>
                                    </p:set>
                                  </p:childTnLst>
                                </p:cTn>
                              </p:par>
                            </p:childTnLst>
                          </p:cTn>
                        </p:par>
                        <p:par>
                          <p:cTn id="92" fill="hold">
                            <p:stCondLst>
                              <p:cond delay="27000"/>
                            </p:stCondLst>
                            <p:childTnLst>
                              <p:par>
                                <p:cTn id="93" presetID="1" presetClass="entr" presetSubtype="0" fill="hold" grpId="30" nodeType="afterEffect">
                                  <p:stCondLst>
                                    <p:cond delay="1000"/>
                                  </p:stCondLst>
                                  <p:iterate>
                                    <p:tmAbs val="0"/>
                                  </p:iterate>
                                  <p:childTnLst>
                                    <p:set>
                                      <p:cBhvr>
                                        <p:cTn id="94" fill="hold"/>
                                        <p:tgtEl>
                                          <p:spTgt spid="258"/>
                                        </p:tgtEl>
                                        <p:attrNameLst>
                                          <p:attrName>style.visibility</p:attrName>
                                        </p:attrNameLst>
                                      </p:cBhvr>
                                      <p:to>
                                        <p:strVal val="visible"/>
                                      </p:to>
                                    </p:set>
                                  </p:childTnLst>
                                </p:cTn>
                              </p:par>
                            </p:childTnLst>
                          </p:cTn>
                        </p:par>
                        <p:par>
                          <p:cTn id="95" fill="hold">
                            <p:stCondLst>
                              <p:cond delay="28000"/>
                            </p:stCondLst>
                            <p:childTnLst>
                              <p:par>
                                <p:cTn id="96" presetID="1" presetClass="entr" presetSubtype="0" fill="hold" grpId="31" nodeType="afterEffect">
                                  <p:stCondLst>
                                    <p:cond delay="1000"/>
                                  </p:stCondLst>
                                  <p:iterate>
                                    <p:tmAbs val="0"/>
                                  </p:iterate>
                                  <p:childTnLst>
                                    <p:set>
                                      <p:cBhvr>
                                        <p:cTn id="97" fill="hold"/>
                                        <p:tgtEl>
                                          <p:spTgt spid="262"/>
                                        </p:tgtEl>
                                        <p:attrNameLst>
                                          <p:attrName>style.visibility</p:attrName>
                                        </p:attrNameLst>
                                      </p:cBhvr>
                                      <p:to>
                                        <p:strVal val="visible"/>
                                      </p:to>
                                    </p:set>
                                  </p:childTnLst>
                                </p:cTn>
                              </p:par>
                            </p:childTnLst>
                          </p:cTn>
                        </p:par>
                        <p:par>
                          <p:cTn id="98" fill="hold">
                            <p:stCondLst>
                              <p:cond delay="29000"/>
                            </p:stCondLst>
                            <p:childTnLst>
                              <p:par>
                                <p:cTn id="99" presetID="1" presetClass="entr" presetSubtype="0" fill="hold" grpId="32" nodeType="afterEffect">
                                  <p:stCondLst>
                                    <p:cond delay="1000"/>
                                  </p:stCondLst>
                                  <p:iterate>
                                    <p:tmAbs val="0"/>
                                  </p:iterate>
                                  <p:childTnLst>
                                    <p:set>
                                      <p:cBhvr>
                                        <p:cTn id="100" fill="hold"/>
                                        <p:tgtEl>
                                          <p:spTgt spid="300"/>
                                        </p:tgtEl>
                                        <p:attrNameLst>
                                          <p:attrName>style.visibility</p:attrName>
                                        </p:attrNameLst>
                                      </p:cBhvr>
                                      <p:to>
                                        <p:strVal val="visible"/>
                                      </p:to>
                                    </p:set>
                                  </p:childTnLst>
                                </p:cTn>
                              </p:par>
                            </p:childTnLst>
                          </p:cTn>
                        </p:par>
                        <p:par>
                          <p:cTn id="101" fill="hold">
                            <p:stCondLst>
                              <p:cond delay="30000"/>
                            </p:stCondLst>
                            <p:childTnLst>
                              <p:par>
                                <p:cTn id="102" presetID="1" presetClass="entr" presetSubtype="0" fill="hold" grpId="33" nodeType="afterEffect">
                                  <p:stCondLst>
                                    <p:cond delay="1000"/>
                                  </p:stCondLst>
                                  <p:iterate>
                                    <p:tmAbs val="0"/>
                                  </p:iterate>
                                  <p:childTnLst>
                                    <p:set>
                                      <p:cBhvr>
                                        <p:cTn id="103" fill="hold"/>
                                        <p:tgtEl>
                                          <p:spTgt spid="301"/>
                                        </p:tgtEl>
                                        <p:attrNameLst>
                                          <p:attrName>style.visibility</p:attrName>
                                        </p:attrNameLst>
                                      </p:cBhvr>
                                      <p:to>
                                        <p:strVal val="visible"/>
                                      </p:to>
                                    </p:set>
                                  </p:childTnLst>
                                </p:cTn>
                              </p:par>
                            </p:childTnLst>
                          </p:cTn>
                        </p:par>
                        <p:par>
                          <p:cTn id="104" fill="hold">
                            <p:stCondLst>
                              <p:cond delay="31000"/>
                            </p:stCondLst>
                            <p:childTnLst>
                              <p:par>
                                <p:cTn id="105" presetID="1" presetClass="entr" presetSubtype="0" fill="hold" grpId="34" nodeType="afterEffect">
                                  <p:stCondLst>
                                    <p:cond delay="1000"/>
                                  </p:stCondLst>
                                  <p:iterate>
                                    <p:tmAbs val="0"/>
                                  </p:iterate>
                                  <p:childTnLst>
                                    <p:set>
                                      <p:cBhvr>
                                        <p:cTn id="106" fill="hold"/>
                                        <p:tgtEl>
                                          <p:spTgt spid="302"/>
                                        </p:tgtEl>
                                        <p:attrNameLst>
                                          <p:attrName>style.visibility</p:attrName>
                                        </p:attrNameLst>
                                      </p:cBhvr>
                                      <p:to>
                                        <p:strVal val="visible"/>
                                      </p:to>
                                    </p:set>
                                  </p:childTnLst>
                                </p:cTn>
                              </p:par>
                            </p:childTnLst>
                          </p:cTn>
                        </p:par>
                        <p:par>
                          <p:cTn id="107" fill="hold">
                            <p:stCondLst>
                              <p:cond delay="32000"/>
                            </p:stCondLst>
                            <p:childTnLst>
                              <p:par>
                                <p:cTn id="108" presetID="1" presetClass="entr" presetSubtype="0" fill="hold" grpId="35" nodeType="afterEffect">
                                  <p:stCondLst>
                                    <p:cond delay="1000"/>
                                  </p:stCondLst>
                                  <p:iterate>
                                    <p:tmAbs val="0"/>
                                  </p:iterate>
                                  <p:childTnLst>
                                    <p:set>
                                      <p:cBhvr>
                                        <p:cTn id="109" fill="hold"/>
                                        <p:tgtEl>
                                          <p:spTgt spid="307"/>
                                        </p:tgtEl>
                                        <p:attrNameLst>
                                          <p:attrName>style.visibility</p:attrName>
                                        </p:attrNameLst>
                                      </p:cBhvr>
                                      <p:to>
                                        <p:strVal val="visible"/>
                                      </p:to>
                                    </p:set>
                                  </p:childTnLst>
                                </p:cTn>
                              </p:par>
                            </p:childTnLst>
                          </p:cTn>
                        </p:par>
                        <p:par>
                          <p:cTn id="110" fill="hold">
                            <p:stCondLst>
                              <p:cond delay="33000"/>
                            </p:stCondLst>
                            <p:childTnLst>
                              <p:par>
                                <p:cTn id="111" presetID="1" presetClass="entr" presetSubtype="0" fill="hold" grpId="36" nodeType="afterEffect">
                                  <p:stCondLst>
                                    <p:cond delay="1000"/>
                                  </p:stCondLst>
                                  <p:iterate>
                                    <p:tmAbs val="0"/>
                                  </p:iterate>
                                  <p:childTnLst>
                                    <p:set>
                                      <p:cBhvr>
                                        <p:cTn id="112" fill="hold"/>
                                        <p:tgtEl>
                                          <p:spTgt spid="312"/>
                                        </p:tgtEl>
                                        <p:attrNameLst>
                                          <p:attrName>style.visibility</p:attrName>
                                        </p:attrNameLst>
                                      </p:cBhvr>
                                      <p:to>
                                        <p:strVal val="visible"/>
                                      </p:to>
                                    </p:set>
                                  </p:childTnLst>
                                </p:cTn>
                              </p:par>
                            </p:childTnLst>
                          </p:cTn>
                        </p:par>
                        <p:par>
                          <p:cTn id="113" fill="hold">
                            <p:stCondLst>
                              <p:cond delay="34000"/>
                            </p:stCondLst>
                            <p:childTnLst>
                              <p:par>
                                <p:cTn id="114" presetID="1" presetClass="entr" presetSubtype="0" fill="hold" grpId="37" nodeType="afterEffect">
                                  <p:stCondLst>
                                    <p:cond delay="1000"/>
                                  </p:stCondLst>
                                  <p:iterate>
                                    <p:tmAbs val="0"/>
                                  </p:iterate>
                                  <p:childTnLst>
                                    <p:set>
                                      <p:cBhvr>
                                        <p:cTn id="115" fill="hold"/>
                                        <p:tgtEl>
                                          <p:spTgt spid="314"/>
                                        </p:tgtEl>
                                        <p:attrNameLst>
                                          <p:attrName>style.visibility</p:attrName>
                                        </p:attrNameLst>
                                      </p:cBhvr>
                                      <p:to>
                                        <p:strVal val="visible"/>
                                      </p:to>
                                    </p:set>
                                  </p:childTnLst>
                                </p:cTn>
                              </p:par>
                            </p:childTnLst>
                          </p:cTn>
                        </p:par>
                        <p:par>
                          <p:cTn id="116" fill="hold">
                            <p:stCondLst>
                              <p:cond delay="35000"/>
                            </p:stCondLst>
                            <p:childTnLst>
                              <p:par>
                                <p:cTn id="117" presetID="1" presetClass="entr" presetSubtype="0" fill="hold" grpId="38" nodeType="afterEffect">
                                  <p:stCondLst>
                                    <p:cond delay="1000"/>
                                  </p:stCondLst>
                                  <p:iterate>
                                    <p:tmAbs val="0"/>
                                  </p:iterate>
                                  <p:childTnLst>
                                    <p:set>
                                      <p:cBhvr>
                                        <p:cTn id="118" fill="hold"/>
                                        <p:tgtEl>
                                          <p:spTgt spid="316"/>
                                        </p:tgtEl>
                                        <p:attrNameLst>
                                          <p:attrName>style.visibility</p:attrName>
                                        </p:attrNameLst>
                                      </p:cBhvr>
                                      <p:to>
                                        <p:strVal val="visible"/>
                                      </p:to>
                                    </p:set>
                                  </p:childTnLst>
                                </p:cTn>
                              </p:par>
                            </p:childTnLst>
                          </p:cTn>
                        </p:par>
                        <p:par>
                          <p:cTn id="119" fill="hold">
                            <p:stCondLst>
                              <p:cond delay="36000"/>
                            </p:stCondLst>
                            <p:childTnLst>
                              <p:par>
                                <p:cTn id="120" presetID="1" presetClass="entr" presetSubtype="0" fill="hold" grpId="39" nodeType="afterEffect">
                                  <p:stCondLst>
                                    <p:cond delay="1000"/>
                                  </p:stCondLst>
                                  <p:iterate>
                                    <p:tmAbs val="0"/>
                                  </p:iterate>
                                  <p:childTnLst>
                                    <p:set>
                                      <p:cBhvr>
                                        <p:cTn id="121" fill="hold"/>
                                        <p:tgtEl>
                                          <p:spTgt spid="313"/>
                                        </p:tgtEl>
                                        <p:attrNameLst>
                                          <p:attrName>style.visibility</p:attrName>
                                        </p:attrNameLst>
                                      </p:cBhvr>
                                      <p:to>
                                        <p:strVal val="visible"/>
                                      </p:to>
                                    </p:set>
                                  </p:childTnLst>
                                </p:cTn>
                              </p:par>
                            </p:childTnLst>
                          </p:cTn>
                        </p:par>
                        <p:par>
                          <p:cTn id="122" fill="hold">
                            <p:stCondLst>
                              <p:cond delay="37000"/>
                            </p:stCondLst>
                            <p:childTnLst>
                              <p:par>
                                <p:cTn id="123" presetID="1" presetClass="entr" presetSubtype="0" fill="hold" grpId="40" nodeType="afterEffect">
                                  <p:stCondLst>
                                    <p:cond delay="1000"/>
                                  </p:stCondLst>
                                  <p:iterate>
                                    <p:tmAbs val="0"/>
                                  </p:iterate>
                                  <p:childTnLst>
                                    <p:set>
                                      <p:cBhvr>
                                        <p:cTn id="124" fill="hold"/>
                                        <p:tgtEl>
                                          <p:spTgt spid="322"/>
                                        </p:tgtEl>
                                        <p:attrNameLst>
                                          <p:attrName>style.visibility</p:attrName>
                                        </p:attrNameLst>
                                      </p:cBhvr>
                                      <p:to>
                                        <p:strVal val="visible"/>
                                      </p:to>
                                    </p:set>
                                  </p:childTnLst>
                                </p:cTn>
                              </p:par>
                            </p:childTnLst>
                          </p:cTn>
                        </p:par>
                        <p:par>
                          <p:cTn id="125" fill="hold">
                            <p:stCondLst>
                              <p:cond delay="38000"/>
                            </p:stCondLst>
                            <p:childTnLst>
                              <p:par>
                                <p:cTn id="126" presetID="1" presetClass="entr" presetSubtype="0" fill="hold" grpId="41" nodeType="afterEffect">
                                  <p:stCondLst>
                                    <p:cond delay="1000"/>
                                  </p:stCondLst>
                                  <p:iterate>
                                    <p:tmAbs val="0"/>
                                  </p:iterate>
                                  <p:childTnLst>
                                    <p:set>
                                      <p:cBhvr>
                                        <p:cTn id="127" fill="hold"/>
                                        <p:tgtEl>
                                          <p:spTgt spid="320"/>
                                        </p:tgtEl>
                                        <p:attrNameLst>
                                          <p:attrName>style.visibility</p:attrName>
                                        </p:attrNameLst>
                                      </p:cBhvr>
                                      <p:to>
                                        <p:strVal val="visible"/>
                                      </p:to>
                                    </p:set>
                                  </p:childTnLst>
                                </p:cTn>
                              </p:par>
                            </p:childTnLst>
                          </p:cTn>
                        </p:par>
                        <p:par>
                          <p:cTn id="128" fill="hold">
                            <p:stCondLst>
                              <p:cond delay="39000"/>
                            </p:stCondLst>
                            <p:childTnLst>
                              <p:par>
                                <p:cTn id="129" presetID="1" presetClass="entr" presetSubtype="0" fill="hold" grpId="42" nodeType="afterEffect">
                                  <p:stCondLst>
                                    <p:cond delay="1000"/>
                                  </p:stCondLst>
                                  <p:iterate>
                                    <p:tmAbs val="0"/>
                                  </p:iterate>
                                  <p:childTnLst>
                                    <p:set>
                                      <p:cBhvr>
                                        <p:cTn id="130" fill="hold"/>
                                        <p:tgtEl>
                                          <p:spTgt spid="229"/>
                                        </p:tgtEl>
                                        <p:attrNameLst>
                                          <p:attrName>style.visibility</p:attrName>
                                        </p:attrNameLst>
                                      </p:cBhvr>
                                      <p:to>
                                        <p:strVal val="visible"/>
                                      </p:to>
                                    </p:set>
                                  </p:childTnLst>
                                </p:cTn>
                              </p:par>
                            </p:childTnLst>
                          </p:cTn>
                        </p:par>
                        <p:par>
                          <p:cTn id="131" fill="hold">
                            <p:stCondLst>
                              <p:cond delay="40000"/>
                            </p:stCondLst>
                            <p:childTnLst>
                              <p:par>
                                <p:cTn id="132" presetID="1" presetClass="entr" presetSubtype="0" fill="hold" grpId="43" nodeType="afterEffect">
                                  <p:stCondLst>
                                    <p:cond delay="1000"/>
                                  </p:stCondLst>
                                  <p:iterate>
                                    <p:tmAbs val="0"/>
                                  </p:iterate>
                                  <p:childTnLst>
                                    <p:set>
                                      <p:cBhvr>
                                        <p:cTn id="133" fill="hold"/>
                                        <p:tgtEl>
                                          <p:spTgt spid="230"/>
                                        </p:tgtEl>
                                        <p:attrNameLst>
                                          <p:attrName>style.visibility</p:attrName>
                                        </p:attrNameLst>
                                      </p:cBhvr>
                                      <p:to>
                                        <p:strVal val="visible"/>
                                      </p:to>
                                    </p:set>
                                  </p:childTnLst>
                                </p:cTn>
                              </p:par>
                            </p:childTnLst>
                          </p:cTn>
                        </p:par>
                        <p:par>
                          <p:cTn id="134" fill="hold">
                            <p:stCondLst>
                              <p:cond delay="41000"/>
                            </p:stCondLst>
                            <p:childTnLst>
                              <p:par>
                                <p:cTn id="135" presetID="1" presetClass="entr" presetSubtype="0" fill="hold" grpId="44" nodeType="afterEffect">
                                  <p:stCondLst>
                                    <p:cond delay="1000"/>
                                  </p:stCondLst>
                                  <p:iterate>
                                    <p:tmAbs val="0"/>
                                  </p:iterate>
                                  <p:childTnLst>
                                    <p:set>
                                      <p:cBhvr>
                                        <p:cTn id="136" fill="hold"/>
                                        <p:tgtEl>
                                          <p:spTgt spid="234"/>
                                        </p:tgtEl>
                                        <p:attrNameLst>
                                          <p:attrName>style.visibility</p:attrName>
                                        </p:attrNameLst>
                                      </p:cBhvr>
                                      <p:to>
                                        <p:strVal val="visible"/>
                                      </p:to>
                                    </p:set>
                                  </p:childTnLst>
                                </p:cTn>
                              </p:par>
                            </p:childTnLst>
                          </p:cTn>
                        </p:par>
                        <p:par>
                          <p:cTn id="137" fill="hold">
                            <p:stCondLst>
                              <p:cond delay="42000"/>
                            </p:stCondLst>
                            <p:childTnLst>
                              <p:par>
                                <p:cTn id="138" presetID="1" presetClass="entr" presetSubtype="0" fill="hold" grpId="45" nodeType="afterEffect">
                                  <p:stCondLst>
                                    <p:cond delay="1000"/>
                                  </p:stCondLst>
                                  <p:iterate>
                                    <p:tmAbs val="0"/>
                                  </p:iterate>
                                  <p:childTnLst>
                                    <p:set>
                                      <p:cBhvr>
                                        <p:cTn id="139" fill="hold"/>
                                        <p:tgtEl>
                                          <p:spTgt spid="237"/>
                                        </p:tgtEl>
                                        <p:attrNameLst>
                                          <p:attrName>style.visibility</p:attrName>
                                        </p:attrNameLst>
                                      </p:cBhvr>
                                      <p:to>
                                        <p:strVal val="visible"/>
                                      </p:to>
                                    </p:set>
                                  </p:childTnLst>
                                </p:cTn>
                              </p:par>
                            </p:childTnLst>
                          </p:cTn>
                        </p:par>
                        <p:par>
                          <p:cTn id="140" fill="hold">
                            <p:stCondLst>
                              <p:cond delay="43000"/>
                            </p:stCondLst>
                            <p:childTnLst>
                              <p:par>
                                <p:cTn id="141" presetID="1" presetClass="entr" presetSubtype="0" fill="hold" grpId="46" nodeType="afterEffect">
                                  <p:stCondLst>
                                    <p:cond delay="1000"/>
                                  </p:stCondLst>
                                  <p:iterate>
                                    <p:tmAbs val="0"/>
                                  </p:iterate>
                                  <p:childTnLst>
                                    <p:set>
                                      <p:cBhvr>
                                        <p:cTn id="142" fill="hold"/>
                                        <p:tgtEl>
                                          <p:spTgt spid="240"/>
                                        </p:tgtEl>
                                        <p:attrNameLst>
                                          <p:attrName>style.visibility</p:attrName>
                                        </p:attrNameLst>
                                      </p:cBhvr>
                                      <p:to>
                                        <p:strVal val="visible"/>
                                      </p:to>
                                    </p:set>
                                  </p:childTnLst>
                                </p:cTn>
                              </p:par>
                            </p:childTnLst>
                          </p:cTn>
                        </p:par>
                        <p:par>
                          <p:cTn id="143" fill="hold">
                            <p:stCondLst>
                              <p:cond delay="44000"/>
                            </p:stCondLst>
                            <p:childTnLst>
                              <p:par>
                                <p:cTn id="144" presetID="1" presetClass="entr" presetSubtype="0" fill="hold" grpId="47" nodeType="afterEffect">
                                  <p:stCondLst>
                                    <p:cond delay="1000"/>
                                  </p:stCondLst>
                                  <p:iterate>
                                    <p:tmAbs val="0"/>
                                  </p:iterate>
                                  <p:childTnLst>
                                    <p:set>
                                      <p:cBhvr>
                                        <p:cTn id="145" fill="hold"/>
                                        <p:tgtEl>
                                          <p:spTgt spid="269"/>
                                        </p:tgtEl>
                                        <p:attrNameLst>
                                          <p:attrName>style.visibility</p:attrName>
                                        </p:attrNameLst>
                                      </p:cBhvr>
                                      <p:to>
                                        <p:strVal val="visible"/>
                                      </p:to>
                                    </p:set>
                                  </p:childTnLst>
                                </p:cTn>
                              </p:par>
                            </p:childTnLst>
                          </p:cTn>
                        </p:par>
                        <p:par>
                          <p:cTn id="146" fill="hold">
                            <p:stCondLst>
                              <p:cond delay="45000"/>
                            </p:stCondLst>
                            <p:childTnLst>
                              <p:par>
                                <p:cTn id="147" presetID="1" presetClass="entr" presetSubtype="0" fill="hold" grpId="48" nodeType="afterEffect">
                                  <p:stCondLst>
                                    <p:cond delay="1500"/>
                                  </p:stCondLst>
                                  <p:iterate>
                                    <p:tmAbs val="0"/>
                                  </p:iterate>
                                  <p:childTnLst>
                                    <p:set>
                                      <p:cBhvr>
                                        <p:cTn id="148" fill="hold"/>
                                        <p:tgtEl>
                                          <p:spTgt spid="265"/>
                                        </p:tgtEl>
                                        <p:attrNameLst>
                                          <p:attrName>style.visibility</p:attrName>
                                        </p:attrNameLst>
                                      </p:cBhvr>
                                      <p:to>
                                        <p:strVal val="visible"/>
                                      </p:to>
                                    </p:set>
                                  </p:childTnLst>
                                </p:cTn>
                              </p:par>
                            </p:childTnLst>
                          </p:cTn>
                        </p:par>
                        <p:par>
                          <p:cTn id="149" fill="hold">
                            <p:stCondLst>
                              <p:cond delay="46500"/>
                            </p:stCondLst>
                            <p:childTnLst>
                              <p:par>
                                <p:cTn id="150" presetID="1" presetClass="entr" presetSubtype="0" fill="hold" grpId="49" nodeType="afterEffect">
                                  <p:stCondLst>
                                    <p:cond delay="1000"/>
                                  </p:stCondLst>
                                  <p:iterate>
                                    <p:tmAbs val="0"/>
                                  </p:iterate>
                                  <p:childTnLst>
                                    <p:set>
                                      <p:cBhvr>
                                        <p:cTn id="151" fill="hold"/>
                                        <p:tgtEl>
                                          <p:spTgt spid="297"/>
                                        </p:tgtEl>
                                        <p:attrNameLst>
                                          <p:attrName>style.visibility</p:attrName>
                                        </p:attrNameLst>
                                      </p:cBhvr>
                                      <p:to>
                                        <p:strVal val="visible"/>
                                      </p:to>
                                    </p:set>
                                  </p:childTnLst>
                                </p:cTn>
                              </p:par>
                            </p:childTnLst>
                          </p:cTn>
                        </p:par>
                        <p:par>
                          <p:cTn id="152" fill="hold">
                            <p:stCondLst>
                              <p:cond delay="47500"/>
                            </p:stCondLst>
                            <p:childTnLst>
                              <p:par>
                                <p:cTn id="153" presetID="1" presetClass="entr" presetSubtype="0" fill="hold" grpId="50" nodeType="afterEffect">
                                  <p:stCondLst>
                                    <p:cond delay="1000"/>
                                  </p:stCondLst>
                                  <p:iterate>
                                    <p:tmAbs val="0"/>
                                  </p:iterate>
                                  <p:childTnLst>
                                    <p:set>
                                      <p:cBhvr>
                                        <p:cTn id="154" fill="hold"/>
                                        <p:tgtEl>
                                          <p:spTgt spid="298"/>
                                        </p:tgtEl>
                                        <p:attrNameLst>
                                          <p:attrName>style.visibility</p:attrName>
                                        </p:attrNameLst>
                                      </p:cBhvr>
                                      <p:to>
                                        <p:strVal val="visible"/>
                                      </p:to>
                                    </p:set>
                                  </p:childTnLst>
                                </p:cTn>
                              </p:par>
                            </p:childTnLst>
                          </p:cTn>
                        </p:par>
                        <p:par>
                          <p:cTn id="155" fill="hold">
                            <p:stCondLst>
                              <p:cond delay="48500"/>
                            </p:stCondLst>
                            <p:childTnLst>
                              <p:par>
                                <p:cTn id="156" presetID="1" presetClass="entr" presetSubtype="0" fill="hold" grpId="51" nodeType="afterEffect">
                                  <p:stCondLst>
                                    <p:cond delay="1000"/>
                                  </p:stCondLst>
                                  <p:iterate>
                                    <p:tmAbs val="0"/>
                                  </p:iterate>
                                  <p:childTnLst>
                                    <p:set>
                                      <p:cBhvr>
                                        <p:cTn id="157" fill="hold"/>
                                        <p:tgtEl>
                                          <p:spTgt spid="299"/>
                                        </p:tgtEl>
                                        <p:attrNameLst>
                                          <p:attrName>style.visibility</p:attrName>
                                        </p:attrNameLst>
                                      </p:cBhvr>
                                      <p:to>
                                        <p:strVal val="visible"/>
                                      </p:to>
                                    </p:set>
                                  </p:childTnLst>
                                </p:cTn>
                              </p:par>
                            </p:childTnLst>
                          </p:cTn>
                        </p:par>
                        <p:par>
                          <p:cTn id="158" fill="hold">
                            <p:stCondLst>
                              <p:cond delay="49500"/>
                            </p:stCondLst>
                            <p:childTnLst>
                              <p:par>
                                <p:cTn id="159" presetID="1" presetClass="entr" presetSubtype="0" fill="hold" grpId="52" nodeType="afterEffect">
                                  <p:stCondLst>
                                    <p:cond delay="1000"/>
                                  </p:stCondLst>
                                  <p:iterate>
                                    <p:tmAbs val="0"/>
                                  </p:iterate>
                                  <p:childTnLst>
                                    <p:set>
                                      <p:cBhvr>
                                        <p:cTn id="160" fill="hold"/>
                                        <p:tgtEl>
                                          <p:spTgt spid="304"/>
                                        </p:tgtEl>
                                        <p:attrNameLst>
                                          <p:attrName>style.visibility</p:attrName>
                                        </p:attrNameLst>
                                      </p:cBhvr>
                                      <p:to>
                                        <p:strVal val="visible"/>
                                      </p:to>
                                    </p:set>
                                  </p:childTnLst>
                                </p:cTn>
                              </p:par>
                            </p:childTnLst>
                          </p:cTn>
                        </p:par>
                        <p:par>
                          <p:cTn id="161" fill="hold">
                            <p:stCondLst>
                              <p:cond delay="50500"/>
                            </p:stCondLst>
                            <p:childTnLst>
                              <p:par>
                                <p:cTn id="162" presetID="1" presetClass="entr" presetSubtype="0" fill="hold" grpId="53" nodeType="afterEffect">
                                  <p:stCondLst>
                                    <p:cond delay="1000"/>
                                  </p:stCondLst>
                                  <p:iterate>
                                    <p:tmAbs val="0"/>
                                  </p:iterate>
                                  <p:childTnLst>
                                    <p:set>
                                      <p:cBhvr>
                                        <p:cTn id="163" fill="hold"/>
                                        <p:tgtEl>
                                          <p:spTgt spid="236"/>
                                        </p:tgtEl>
                                        <p:attrNameLst>
                                          <p:attrName>style.visibility</p:attrName>
                                        </p:attrNameLst>
                                      </p:cBhvr>
                                      <p:to>
                                        <p:strVal val="visible"/>
                                      </p:to>
                                    </p:set>
                                  </p:childTnLst>
                                </p:cTn>
                              </p:par>
                            </p:childTnLst>
                          </p:cTn>
                        </p:par>
                        <p:par>
                          <p:cTn id="164" fill="hold">
                            <p:stCondLst>
                              <p:cond delay="51500"/>
                            </p:stCondLst>
                            <p:childTnLst>
                              <p:par>
                                <p:cTn id="165" presetID="1" presetClass="entr" presetSubtype="0" fill="hold" grpId="54" nodeType="afterEffect">
                                  <p:stCondLst>
                                    <p:cond delay="1000"/>
                                  </p:stCondLst>
                                  <p:iterate>
                                    <p:tmAbs val="0"/>
                                  </p:iterate>
                                  <p:childTnLst>
                                    <p:set>
                                      <p:cBhvr>
                                        <p:cTn id="166" fill="hold"/>
                                        <p:tgtEl>
                                          <p:spTgt spid="303"/>
                                        </p:tgtEl>
                                        <p:attrNameLst>
                                          <p:attrName>style.visibility</p:attrName>
                                        </p:attrNameLst>
                                      </p:cBhvr>
                                      <p:to>
                                        <p:strVal val="visible"/>
                                      </p:to>
                                    </p:set>
                                  </p:childTnLst>
                                </p:cTn>
                              </p:par>
                            </p:childTnLst>
                          </p:cTn>
                        </p:par>
                        <p:par>
                          <p:cTn id="167" fill="hold">
                            <p:stCondLst>
                              <p:cond delay="52500"/>
                            </p:stCondLst>
                            <p:childTnLst>
                              <p:par>
                                <p:cTn id="168" presetID="1" presetClass="entr" presetSubtype="0" fill="hold" grpId="55" nodeType="afterEffect">
                                  <p:stCondLst>
                                    <p:cond delay="1000"/>
                                  </p:stCondLst>
                                  <p:iterate>
                                    <p:tmAbs val="0"/>
                                  </p:iterate>
                                  <p:childTnLst>
                                    <p:set>
                                      <p:cBhvr>
                                        <p:cTn id="169" fill="hold"/>
                                        <p:tgtEl>
                                          <p:spTgt spid="308"/>
                                        </p:tgtEl>
                                        <p:attrNameLst>
                                          <p:attrName>style.visibility</p:attrName>
                                        </p:attrNameLst>
                                      </p:cBhvr>
                                      <p:to>
                                        <p:strVal val="visible"/>
                                      </p:to>
                                    </p:set>
                                  </p:childTnLst>
                                </p:cTn>
                              </p:par>
                            </p:childTnLst>
                          </p:cTn>
                        </p:par>
                        <p:par>
                          <p:cTn id="170" fill="hold">
                            <p:stCondLst>
                              <p:cond delay="53500"/>
                            </p:stCondLst>
                            <p:childTnLst>
                              <p:par>
                                <p:cTn id="171" presetID="1" presetClass="entr" presetSubtype="0" fill="hold" grpId="56" nodeType="afterEffect">
                                  <p:stCondLst>
                                    <p:cond delay="1000"/>
                                  </p:stCondLst>
                                  <p:iterate>
                                    <p:tmAbs val="0"/>
                                  </p:iterate>
                                  <p:childTnLst>
                                    <p:set>
                                      <p:cBhvr>
                                        <p:cTn id="172" fill="hold"/>
                                        <p:tgtEl>
                                          <p:spTgt spid="323"/>
                                        </p:tgtEl>
                                        <p:attrNameLst>
                                          <p:attrName>style.visibility</p:attrName>
                                        </p:attrNameLst>
                                      </p:cBhvr>
                                      <p:to>
                                        <p:strVal val="visible"/>
                                      </p:to>
                                    </p:set>
                                  </p:childTnLst>
                                </p:cTn>
                              </p:par>
                            </p:childTnLst>
                          </p:cTn>
                        </p:par>
                        <p:par>
                          <p:cTn id="173" fill="hold">
                            <p:stCondLst>
                              <p:cond delay="54500"/>
                            </p:stCondLst>
                            <p:childTnLst>
                              <p:par>
                                <p:cTn id="174" presetID="1" presetClass="entr" presetSubtype="0" fill="hold" grpId="57" nodeType="afterEffect">
                                  <p:stCondLst>
                                    <p:cond delay="1000"/>
                                  </p:stCondLst>
                                  <p:iterate>
                                    <p:tmAbs val="0"/>
                                  </p:iterate>
                                  <p:childTnLst>
                                    <p:set>
                                      <p:cBhvr>
                                        <p:cTn id="175" fill="hold"/>
                                        <p:tgtEl>
                                          <p:spTgt spid="321"/>
                                        </p:tgtEl>
                                        <p:attrNameLst>
                                          <p:attrName>style.visibility</p:attrName>
                                        </p:attrNameLst>
                                      </p:cBhvr>
                                      <p:to>
                                        <p:strVal val="visible"/>
                                      </p:to>
                                    </p:set>
                                  </p:childTnLst>
                                </p:cTn>
                              </p:par>
                            </p:childTnLst>
                          </p:cTn>
                        </p:par>
                        <p:par>
                          <p:cTn id="176" fill="hold">
                            <p:stCondLst>
                              <p:cond delay="55500"/>
                            </p:stCondLst>
                            <p:childTnLst>
                              <p:par>
                                <p:cTn id="177" presetID="1" presetClass="entr" presetSubtype="0" fill="hold" grpId="58" nodeType="afterEffect">
                                  <p:stCondLst>
                                    <p:cond delay="1000"/>
                                  </p:stCondLst>
                                  <p:iterate>
                                    <p:tmAbs val="0"/>
                                  </p:iterate>
                                  <p:childTnLst>
                                    <p:set>
                                      <p:cBhvr>
                                        <p:cTn id="178" fill="hold"/>
                                        <p:tgtEl>
                                          <p:spTgt spid="245"/>
                                        </p:tgtEl>
                                        <p:attrNameLst>
                                          <p:attrName>style.visibility</p:attrName>
                                        </p:attrNameLst>
                                      </p:cBhvr>
                                      <p:to>
                                        <p:strVal val="visible"/>
                                      </p:to>
                                    </p:set>
                                  </p:childTnLst>
                                </p:cTn>
                              </p:par>
                            </p:childTnLst>
                          </p:cTn>
                        </p:par>
                        <p:par>
                          <p:cTn id="179" fill="hold">
                            <p:stCondLst>
                              <p:cond delay="56500"/>
                            </p:stCondLst>
                            <p:childTnLst>
                              <p:par>
                                <p:cTn id="180" presetID="1" presetClass="entr" presetSubtype="0" fill="hold" grpId="59" nodeType="afterEffect">
                                  <p:stCondLst>
                                    <p:cond delay="1000"/>
                                  </p:stCondLst>
                                  <p:iterate>
                                    <p:tmAbs val="0"/>
                                  </p:iterate>
                                  <p:childTnLst>
                                    <p:set>
                                      <p:cBhvr>
                                        <p:cTn id="181" fill="hold"/>
                                        <p:tgtEl>
                                          <p:spTgt spid="246"/>
                                        </p:tgtEl>
                                        <p:attrNameLst>
                                          <p:attrName>style.visibility</p:attrName>
                                        </p:attrNameLst>
                                      </p:cBhvr>
                                      <p:to>
                                        <p:strVal val="visible"/>
                                      </p:to>
                                    </p:set>
                                  </p:childTnLst>
                                </p:cTn>
                              </p:par>
                            </p:childTnLst>
                          </p:cTn>
                        </p:par>
                        <p:par>
                          <p:cTn id="182" fill="hold">
                            <p:stCondLst>
                              <p:cond delay="57500"/>
                            </p:stCondLst>
                            <p:childTnLst>
                              <p:par>
                                <p:cTn id="183" presetID="1" presetClass="entr" presetSubtype="0" fill="hold" grpId="60" nodeType="afterEffect">
                                  <p:stCondLst>
                                    <p:cond delay="1000"/>
                                  </p:stCondLst>
                                  <p:iterate>
                                    <p:tmAbs val="0"/>
                                  </p:iterate>
                                  <p:childTnLst>
                                    <p:set>
                                      <p:cBhvr>
                                        <p:cTn id="184" fill="hold"/>
                                        <p:tgtEl>
                                          <p:spTgt spid="252"/>
                                        </p:tgtEl>
                                        <p:attrNameLst>
                                          <p:attrName>style.visibility</p:attrName>
                                        </p:attrNameLst>
                                      </p:cBhvr>
                                      <p:to>
                                        <p:strVal val="visible"/>
                                      </p:to>
                                    </p:set>
                                  </p:childTnLst>
                                </p:cTn>
                              </p:par>
                            </p:childTnLst>
                          </p:cTn>
                        </p:par>
                        <p:par>
                          <p:cTn id="185" fill="hold">
                            <p:stCondLst>
                              <p:cond delay="58500"/>
                            </p:stCondLst>
                            <p:childTnLst>
                              <p:par>
                                <p:cTn id="186" presetID="1" presetClass="entr" presetSubtype="0" fill="hold" grpId="61" nodeType="afterEffect">
                                  <p:stCondLst>
                                    <p:cond delay="1000"/>
                                  </p:stCondLst>
                                  <p:iterate>
                                    <p:tmAbs val="0"/>
                                  </p:iterate>
                                  <p:childTnLst>
                                    <p:set>
                                      <p:cBhvr>
                                        <p:cTn id="187" fill="hold"/>
                                        <p:tgtEl>
                                          <p:spTgt spid="249"/>
                                        </p:tgtEl>
                                        <p:attrNameLst>
                                          <p:attrName>style.visibility</p:attrName>
                                        </p:attrNameLst>
                                      </p:cBhvr>
                                      <p:to>
                                        <p:strVal val="visible"/>
                                      </p:to>
                                    </p:set>
                                  </p:childTnLst>
                                </p:cTn>
                              </p:par>
                            </p:childTnLst>
                          </p:cTn>
                        </p:par>
                        <p:par>
                          <p:cTn id="188" fill="hold">
                            <p:stCondLst>
                              <p:cond delay="59500"/>
                            </p:stCondLst>
                            <p:childTnLst>
                              <p:par>
                                <p:cTn id="189" presetID="1" presetClass="entr" presetSubtype="0" fill="hold" grpId="62" nodeType="afterEffect">
                                  <p:stCondLst>
                                    <p:cond delay="1000"/>
                                  </p:stCondLst>
                                  <p:iterate>
                                    <p:tmAbs val="0"/>
                                  </p:iterate>
                                  <p:childTnLst>
                                    <p:set>
                                      <p:cBhvr>
                                        <p:cTn id="190" fill="hold"/>
                                        <p:tgtEl>
                                          <p:spTgt spid="250"/>
                                        </p:tgtEl>
                                        <p:attrNameLst>
                                          <p:attrName>style.visibility</p:attrName>
                                        </p:attrNameLst>
                                      </p:cBhvr>
                                      <p:to>
                                        <p:strVal val="visible"/>
                                      </p:to>
                                    </p:set>
                                  </p:childTnLst>
                                </p:cTn>
                              </p:par>
                            </p:childTnLst>
                          </p:cTn>
                        </p:par>
                        <p:par>
                          <p:cTn id="191" fill="hold">
                            <p:stCondLst>
                              <p:cond delay="60500"/>
                            </p:stCondLst>
                            <p:childTnLst>
                              <p:par>
                                <p:cTn id="192" presetID="1" presetClass="entr" presetSubtype="0" fill="hold" grpId="63" nodeType="afterEffect">
                                  <p:stCondLst>
                                    <p:cond delay="1000"/>
                                  </p:stCondLst>
                                  <p:iterate>
                                    <p:tmAbs val="0"/>
                                  </p:iterate>
                                  <p:childTnLst>
                                    <p:set>
                                      <p:cBhvr>
                                        <p:cTn id="193" fill="hold"/>
                                        <p:tgtEl>
                                          <p:spTgt spid="251"/>
                                        </p:tgtEl>
                                        <p:attrNameLst>
                                          <p:attrName>style.visibility</p:attrName>
                                        </p:attrNameLst>
                                      </p:cBhvr>
                                      <p:to>
                                        <p:strVal val="visible"/>
                                      </p:to>
                                    </p:set>
                                  </p:childTnLst>
                                </p:cTn>
                              </p:par>
                            </p:childTnLst>
                          </p:cTn>
                        </p:par>
                        <p:par>
                          <p:cTn id="194" fill="hold">
                            <p:stCondLst>
                              <p:cond delay="61500"/>
                            </p:stCondLst>
                            <p:childTnLst>
                              <p:par>
                                <p:cTn id="195" presetID="1" presetClass="entr" presetSubtype="0" fill="hold" grpId="64" nodeType="afterEffect">
                                  <p:stCondLst>
                                    <p:cond delay="1000"/>
                                  </p:stCondLst>
                                  <p:iterate>
                                    <p:tmAbs val="0"/>
                                  </p:iterate>
                                  <p:childTnLst>
                                    <p:set>
                                      <p:cBhvr>
                                        <p:cTn id="196" fill="hold"/>
                                        <p:tgtEl>
                                          <p:spTgt spid="257"/>
                                        </p:tgtEl>
                                        <p:attrNameLst>
                                          <p:attrName>style.visibility</p:attrName>
                                        </p:attrNameLst>
                                      </p:cBhvr>
                                      <p:to>
                                        <p:strVal val="visible"/>
                                      </p:to>
                                    </p:set>
                                  </p:childTnLst>
                                </p:cTn>
                              </p:par>
                            </p:childTnLst>
                          </p:cTn>
                        </p:par>
                        <p:par>
                          <p:cTn id="197" fill="hold">
                            <p:stCondLst>
                              <p:cond delay="62500"/>
                            </p:stCondLst>
                            <p:childTnLst>
                              <p:par>
                                <p:cTn id="198" presetID="1" presetClass="entr" presetSubtype="0" fill="hold" grpId="65" nodeType="afterEffect">
                                  <p:stCondLst>
                                    <p:cond delay="1000"/>
                                  </p:stCondLst>
                                  <p:iterate>
                                    <p:tmAbs val="0"/>
                                  </p:iterate>
                                  <p:childTnLst>
                                    <p:set>
                                      <p:cBhvr>
                                        <p:cTn id="199" fill="hold"/>
                                        <p:tgtEl>
                                          <p:spTgt spid="264"/>
                                        </p:tgtEl>
                                        <p:attrNameLst>
                                          <p:attrName>style.visibility</p:attrName>
                                        </p:attrNameLst>
                                      </p:cBhvr>
                                      <p:to>
                                        <p:strVal val="visible"/>
                                      </p:to>
                                    </p:set>
                                  </p:childTnLst>
                                </p:cTn>
                              </p:par>
                            </p:childTnLst>
                          </p:cTn>
                        </p:par>
                        <p:par>
                          <p:cTn id="200" fill="hold">
                            <p:stCondLst>
                              <p:cond delay="63500"/>
                            </p:stCondLst>
                            <p:childTnLst>
                              <p:par>
                                <p:cTn id="201" presetID="1" presetClass="entr" presetSubtype="0" fill="hold" grpId="66" nodeType="afterEffect">
                                  <p:stCondLst>
                                    <p:cond delay="1000"/>
                                  </p:stCondLst>
                                  <p:iterate>
                                    <p:tmAbs val="0"/>
                                  </p:iterate>
                                  <p:childTnLst>
                                    <p:set>
                                      <p:cBhvr>
                                        <p:cTn id="202" fill="hold"/>
                                        <p:tgtEl>
                                          <p:spTgt spid="281"/>
                                        </p:tgtEl>
                                        <p:attrNameLst>
                                          <p:attrName>style.visibility</p:attrName>
                                        </p:attrNameLst>
                                      </p:cBhvr>
                                      <p:to>
                                        <p:strVal val="visible"/>
                                      </p:to>
                                    </p:set>
                                  </p:childTnLst>
                                </p:cTn>
                              </p:par>
                            </p:childTnLst>
                          </p:cTn>
                        </p:par>
                        <p:par>
                          <p:cTn id="203" fill="hold">
                            <p:stCondLst>
                              <p:cond delay="64500"/>
                            </p:stCondLst>
                            <p:childTnLst>
                              <p:par>
                                <p:cTn id="204" presetID="1" presetClass="entr" presetSubtype="0" fill="hold" grpId="67" nodeType="afterEffect">
                                  <p:stCondLst>
                                    <p:cond delay="1000"/>
                                  </p:stCondLst>
                                  <p:iterate>
                                    <p:tmAbs val="0"/>
                                  </p:iterate>
                                  <p:childTnLst>
                                    <p:set>
                                      <p:cBhvr>
                                        <p:cTn id="205" fill="hold"/>
                                        <p:tgtEl>
                                          <p:spTgt spid="282"/>
                                        </p:tgtEl>
                                        <p:attrNameLst>
                                          <p:attrName>style.visibility</p:attrName>
                                        </p:attrNameLst>
                                      </p:cBhvr>
                                      <p:to>
                                        <p:strVal val="visible"/>
                                      </p:to>
                                    </p:set>
                                  </p:childTnLst>
                                </p:cTn>
                              </p:par>
                            </p:childTnLst>
                          </p:cTn>
                        </p:par>
                        <p:par>
                          <p:cTn id="206" fill="hold">
                            <p:stCondLst>
                              <p:cond delay="65500"/>
                            </p:stCondLst>
                            <p:childTnLst>
                              <p:par>
                                <p:cTn id="207" presetID="1" presetClass="entr" presetSubtype="0" fill="hold" grpId="68" nodeType="afterEffect">
                                  <p:stCondLst>
                                    <p:cond delay="1000"/>
                                  </p:stCondLst>
                                  <p:iterate>
                                    <p:tmAbs val="0"/>
                                  </p:iterate>
                                  <p:childTnLst>
                                    <p:set>
                                      <p:cBhvr>
                                        <p:cTn id="208" fill="hold"/>
                                        <p:tgtEl>
                                          <p:spTgt spid="283"/>
                                        </p:tgtEl>
                                        <p:attrNameLst>
                                          <p:attrName>style.visibility</p:attrName>
                                        </p:attrNameLst>
                                      </p:cBhvr>
                                      <p:to>
                                        <p:strVal val="visible"/>
                                      </p:to>
                                    </p:set>
                                  </p:childTnLst>
                                </p:cTn>
                              </p:par>
                            </p:childTnLst>
                          </p:cTn>
                        </p:par>
                        <p:par>
                          <p:cTn id="209" fill="hold">
                            <p:stCondLst>
                              <p:cond delay="66500"/>
                            </p:stCondLst>
                            <p:childTnLst>
                              <p:par>
                                <p:cTn id="210" presetID="1" presetClass="entr" presetSubtype="0" fill="hold" grpId="69" nodeType="afterEffect">
                                  <p:stCondLst>
                                    <p:cond delay="1000"/>
                                  </p:stCondLst>
                                  <p:iterate>
                                    <p:tmAbs val="0"/>
                                  </p:iterate>
                                  <p:childTnLst>
                                    <p:set>
                                      <p:cBhvr>
                                        <p:cTn id="211" fill="hold"/>
                                        <p:tgtEl>
                                          <p:spTgt spid="284"/>
                                        </p:tgtEl>
                                        <p:attrNameLst>
                                          <p:attrName>style.visibility</p:attrName>
                                        </p:attrNameLst>
                                      </p:cBhvr>
                                      <p:to>
                                        <p:strVal val="visible"/>
                                      </p:to>
                                    </p:set>
                                  </p:childTnLst>
                                </p:cTn>
                              </p:par>
                            </p:childTnLst>
                          </p:cTn>
                        </p:par>
                        <p:par>
                          <p:cTn id="212" fill="hold">
                            <p:stCondLst>
                              <p:cond delay="67500"/>
                            </p:stCondLst>
                            <p:childTnLst>
                              <p:par>
                                <p:cTn id="213" presetID="1" presetClass="entr" presetSubtype="0" fill="hold" grpId="70" nodeType="afterEffect">
                                  <p:stCondLst>
                                    <p:cond delay="1000"/>
                                  </p:stCondLst>
                                  <p:iterate>
                                    <p:tmAbs val="0"/>
                                  </p:iterate>
                                  <p:childTnLst>
                                    <p:set>
                                      <p:cBhvr>
                                        <p:cTn id="214" fill="hold"/>
                                        <p:tgtEl>
                                          <p:spTgt spid="285"/>
                                        </p:tgtEl>
                                        <p:attrNameLst>
                                          <p:attrName>style.visibility</p:attrName>
                                        </p:attrNameLst>
                                      </p:cBhvr>
                                      <p:to>
                                        <p:strVal val="visible"/>
                                      </p:to>
                                    </p:set>
                                  </p:childTnLst>
                                </p:cTn>
                              </p:par>
                            </p:childTnLst>
                          </p:cTn>
                        </p:par>
                        <p:par>
                          <p:cTn id="215" fill="hold">
                            <p:stCondLst>
                              <p:cond delay="68500"/>
                            </p:stCondLst>
                            <p:childTnLst>
                              <p:par>
                                <p:cTn id="216" presetID="1" presetClass="entr" presetSubtype="0" fill="hold" grpId="71" nodeType="afterEffect">
                                  <p:stCondLst>
                                    <p:cond delay="1000"/>
                                  </p:stCondLst>
                                  <p:iterate>
                                    <p:tmAbs val="0"/>
                                  </p:iterate>
                                  <p:childTnLst>
                                    <p:set>
                                      <p:cBhvr>
                                        <p:cTn id="217" fill="hold"/>
                                        <p:tgtEl>
                                          <p:spTgt spid="286"/>
                                        </p:tgtEl>
                                        <p:attrNameLst>
                                          <p:attrName>style.visibility</p:attrName>
                                        </p:attrNameLst>
                                      </p:cBhvr>
                                      <p:to>
                                        <p:strVal val="visible"/>
                                      </p:to>
                                    </p:set>
                                  </p:childTnLst>
                                </p:cTn>
                              </p:par>
                            </p:childTnLst>
                          </p:cTn>
                        </p:par>
                        <p:par>
                          <p:cTn id="218" fill="hold">
                            <p:stCondLst>
                              <p:cond delay="69500"/>
                            </p:stCondLst>
                            <p:childTnLst>
                              <p:par>
                                <p:cTn id="219" presetID="1" presetClass="entr" presetSubtype="0" fill="hold" grpId="72" nodeType="afterEffect">
                                  <p:stCondLst>
                                    <p:cond delay="1000"/>
                                  </p:stCondLst>
                                  <p:iterate>
                                    <p:tmAbs val="0"/>
                                  </p:iterate>
                                  <p:childTnLst>
                                    <p:set>
                                      <p:cBhvr>
                                        <p:cTn id="220" fill="hold"/>
                                        <p:tgtEl>
                                          <p:spTgt spid="306"/>
                                        </p:tgtEl>
                                        <p:attrNameLst>
                                          <p:attrName>style.visibility</p:attrName>
                                        </p:attrNameLst>
                                      </p:cBhvr>
                                      <p:to>
                                        <p:strVal val="visible"/>
                                      </p:to>
                                    </p:set>
                                  </p:childTnLst>
                                </p:cTn>
                              </p:par>
                            </p:childTnLst>
                          </p:cTn>
                        </p:par>
                        <p:par>
                          <p:cTn id="221" fill="hold">
                            <p:stCondLst>
                              <p:cond delay="70500"/>
                            </p:stCondLst>
                            <p:childTnLst>
                              <p:par>
                                <p:cTn id="222" presetID="1" presetClass="entr" presetSubtype="0" fill="hold" grpId="73" nodeType="afterEffect">
                                  <p:stCondLst>
                                    <p:cond delay="1000"/>
                                  </p:stCondLst>
                                  <p:iterate>
                                    <p:tmAbs val="0"/>
                                  </p:iterate>
                                  <p:childTnLst>
                                    <p:set>
                                      <p:cBhvr>
                                        <p:cTn id="223" fill="hold"/>
                                        <p:tgtEl>
                                          <p:spTgt spid="309"/>
                                        </p:tgtEl>
                                        <p:attrNameLst>
                                          <p:attrName>style.visibility</p:attrName>
                                        </p:attrNameLst>
                                      </p:cBhvr>
                                      <p:to>
                                        <p:strVal val="visible"/>
                                      </p:to>
                                    </p:set>
                                  </p:childTnLst>
                                </p:cTn>
                              </p:par>
                            </p:childTnLst>
                          </p:cTn>
                        </p:par>
                        <p:par>
                          <p:cTn id="224" fill="hold">
                            <p:stCondLst>
                              <p:cond delay="71500"/>
                            </p:stCondLst>
                            <p:childTnLst>
                              <p:par>
                                <p:cTn id="225" presetID="1" presetClass="entr" presetSubtype="0" fill="hold" grpId="74" nodeType="afterEffect">
                                  <p:stCondLst>
                                    <p:cond delay="1000"/>
                                  </p:stCondLst>
                                  <p:iterate>
                                    <p:tmAbs val="0"/>
                                  </p:iterate>
                                  <p:childTnLst>
                                    <p:set>
                                      <p:cBhvr>
                                        <p:cTn id="226" fill="hold"/>
                                        <p:tgtEl>
                                          <p:spTgt spid="311"/>
                                        </p:tgtEl>
                                        <p:attrNameLst>
                                          <p:attrName>style.visibility</p:attrName>
                                        </p:attrNameLst>
                                      </p:cBhvr>
                                      <p:to>
                                        <p:strVal val="visible"/>
                                      </p:to>
                                    </p:set>
                                  </p:childTnLst>
                                </p:cTn>
                              </p:par>
                            </p:childTnLst>
                          </p:cTn>
                        </p:par>
                        <p:par>
                          <p:cTn id="227" fill="hold">
                            <p:stCondLst>
                              <p:cond delay="72500"/>
                            </p:stCondLst>
                            <p:childTnLst>
                              <p:par>
                                <p:cTn id="228" presetID="1" presetClass="entr" presetSubtype="0" fill="hold" grpId="75" nodeType="afterEffect">
                                  <p:stCondLst>
                                    <p:cond delay="1000"/>
                                  </p:stCondLst>
                                  <p:iterate>
                                    <p:tmAbs val="0"/>
                                  </p:iterate>
                                  <p:childTnLst>
                                    <p:set>
                                      <p:cBhvr>
                                        <p:cTn id="229" fill="hold"/>
                                        <p:tgtEl>
                                          <p:spTgt spid="310"/>
                                        </p:tgtEl>
                                        <p:attrNameLst>
                                          <p:attrName>style.visibility</p:attrName>
                                        </p:attrNameLst>
                                      </p:cBhvr>
                                      <p:to>
                                        <p:strVal val="visible"/>
                                      </p:to>
                                    </p:set>
                                  </p:childTnLst>
                                </p:cTn>
                              </p:par>
                            </p:childTnLst>
                          </p:cTn>
                        </p:par>
                        <p:par>
                          <p:cTn id="230" fill="hold">
                            <p:stCondLst>
                              <p:cond delay="73500"/>
                            </p:stCondLst>
                            <p:childTnLst>
                              <p:par>
                                <p:cTn id="231" presetID="1" presetClass="entr" presetSubtype="0" fill="hold" grpId="76" nodeType="afterEffect">
                                  <p:stCondLst>
                                    <p:cond delay="1000"/>
                                  </p:stCondLst>
                                  <p:iterate>
                                    <p:tmAbs val="0"/>
                                  </p:iterate>
                                  <p:childTnLst>
                                    <p:set>
                                      <p:cBhvr>
                                        <p:cTn id="232" fill="hold"/>
                                        <p:tgtEl>
                                          <p:spTgt spid="259"/>
                                        </p:tgtEl>
                                        <p:attrNameLst>
                                          <p:attrName>style.visibility</p:attrName>
                                        </p:attrNameLst>
                                      </p:cBhvr>
                                      <p:to>
                                        <p:strVal val="visible"/>
                                      </p:to>
                                    </p:set>
                                  </p:childTnLst>
                                </p:cTn>
                              </p:par>
                            </p:childTnLst>
                          </p:cTn>
                        </p:par>
                        <p:par>
                          <p:cTn id="233" fill="hold">
                            <p:stCondLst>
                              <p:cond delay="74500"/>
                            </p:stCondLst>
                            <p:childTnLst>
                              <p:par>
                                <p:cTn id="234" presetID="1" presetClass="entr" presetSubtype="0" fill="hold" grpId="77" nodeType="afterEffect">
                                  <p:stCondLst>
                                    <p:cond delay="1000"/>
                                  </p:stCondLst>
                                  <p:iterate>
                                    <p:tmAbs val="0"/>
                                  </p:iterate>
                                  <p:childTnLst>
                                    <p:set>
                                      <p:cBhvr>
                                        <p:cTn id="235" fill="hold"/>
                                        <p:tgtEl>
                                          <p:spTgt spid="260"/>
                                        </p:tgtEl>
                                        <p:attrNameLst>
                                          <p:attrName>style.visibility</p:attrName>
                                        </p:attrNameLst>
                                      </p:cBhvr>
                                      <p:to>
                                        <p:strVal val="visible"/>
                                      </p:to>
                                    </p:set>
                                  </p:childTnLst>
                                </p:cTn>
                              </p:par>
                            </p:childTnLst>
                          </p:cTn>
                        </p:par>
                        <p:par>
                          <p:cTn id="236" fill="hold">
                            <p:stCondLst>
                              <p:cond delay="75500"/>
                            </p:stCondLst>
                            <p:childTnLst>
                              <p:par>
                                <p:cTn id="237" presetID="1" presetClass="entr" presetSubtype="0" fill="hold" grpId="78" nodeType="afterEffect">
                                  <p:stCondLst>
                                    <p:cond delay="1000"/>
                                  </p:stCondLst>
                                  <p:iterate>
                                    <p:tmAbs val="0"/>
                                  </p:iterate>
                                  <p:childTnLst>
                                    <p:set>
                                      <p:cBhvr>
                                        <p:cTn id="238" fill="hold"/>
                                        <p:tgtEl>
                                          <p:spTgt spid="261"/>
                                        </p:tgtEl>
                                        <p:attrNameLst>
                                          <p:attrName>style.visibility</p:attrName>
                                        </p:attrNameLst>
                                      </p:cBhvr>
                                      <p:to>
                                        <p:strVal val="visible"/>
                                      </p:to>
                                    </p:set>
                                  </p:childTnLst>
                                </p:cTn>
                              </p:par>
                            </p:childTnLst>
                          </p:cTn>
                        </p:par>
                        <p:par>
                          <p:cTn id="239" fill="hold">
                            <p:stCondLst>
                              <p:cond delay="76500"/>
                            </p:stCondLst>
                            <p:childTnLst>
                              <p:par>
                                <p:cTn id="240" presetID="1" presetClass="entr" presetSubtype="0" fill="hold" grpId="79" nodeType="afterEffect">
                                  <p:stCondLst>
                                    <p:cond delay="1000"/>
                                  </p:stCondLst>
                                  <p:iterate>
                                    <p:tmAbs val="0"/>
                                  </p:iterate>
                                  <p:childTnLst>
                                    <p:set>
                                      <p:cBhvr>
                                        <p:cTn id="241" fill="hold"/>
                                        <p:tgtEl>
                                          <p:spTgt spid="266"/>
                                        </p:tgtEl>
                                        <p:attrNameLst>
                                          <p:attrName>style.visibility</p:attrName>
                                        </p:attrNameLst>
                                      </p:cBhvr>
                                      <p:to>
                                        <p:strVal val="visible"/>
                                      </p:to>
                                    </p:set>
                                  </p:childTnLst>
                                </p:cTn>
                              </p:par>
                            </p:childTnLst>
                          </p:cTn>
                        </p:par>
                        <p:par>
                          <p:cTn id="242" fill="hold">
                            <p:stCondLst>
                              <p:cond delay="77500"/>
                            </p:stCondLst>
                            <p:childTnLst>
                              <p:par>
                                <p:cTn id="243" presetID="1" presetClass="entr" presetSubtype="0" fill="hold" grpId="80" nodeType="afterEffect">
                                  <p:stCondLst>
                                    <p:cond delay="1000"/>
                                  </p:stCondLst>
                                  <p:iterate>
                                    <p:tmAbs val="0"/>
                                  </p:iterate>
                                  <p:childTnLst>
                                    <p:set>
                                      <p:cBhvr>
                                        <p:cTn id="244" fill="hold"/>
                                        <p:tgtEl>
                                          <p:spTgt spid="318"/>
                                        </p:tgtEl>
                                        <p:attrNameLst>
                                          <p:attrName>style.visibility</p:attrName>
                                        </p:attrNameLst>
                                      </p:cBhvr>
                                      <p:to>
                                        <p:strVal val="visible"/>
                                      </p:to>
                                    </p:set>
                                  </p:childTnLst>
                                </p:cTn>
                              </p:par>
                            </p:childTnLst>
                          </p:cTn>
                        </p:par>
                        <p:par>
                          <p:cTn id="245" fill="hold">
                            <p:stCondLst>
                              <p:cond delay="78500"/>
                            </p:stCondLst>
                            <p:childTnLst>
                              <p:par>
                                <p:cTn id="246" presetID="1" presetClass="entr" presetSubtype="0" fill="hold" grpId="81" nodeType="afterEffect">
                                  <p:stCondLst>
                                    <p:cond delay="1000"/>
                                  </p:stCondLst>
                                  <p:iterate>
                                    <p:tmAbs val="0"/>
                                  </p:iterate>
                                  <p:childTnLst>
                                    <p:set>
                                      <p:cBhvr>
                                        <p:cTn id="247" fill="hold"/>
                                        <p:tgtEl>
                                          <p:spTgt spid="267"/>
                                        </p:tgtEl>
                                        <p:attrNameLst>
                                          <p:attrName>style.visibility</p:attrName>
                                        </p:attrNameLst>
                                      </p:cBhvr>
                                      <p:to>
                                        <p:strVal val="visible"/>
                                      </p:to>
                                    </p:set>
                                  </p:childTnLst>
                                </p:cTn>
                              </p:par>
                            </p:childTnLst>
                          </p:cTn>
                        </p:par>
                        <p:par>
                          <p:cTn id="248" fill="hold">
                            <p:stCondLst>
                              <p:cond delay="79500"/>
                            </p:stCondLst>
                            <p:childTnLst>
                              <p:par>
                                <p:cTn id="249" presetID="1" presetClass="entr" presetSubtype="0" fill="hold" grpId="82" nodeType="afterEffect">
                                  <p:stCondLst>
                                    <p:cond delay="1000"/>
                                  </p:stCondLst>
                                  <p:iterate>
                                    <p:tmAbs val="0"/>
                                  </p:iterate>
                                  <p:childTnLst>
                                    <p:set>
                                      <p:cBhvr>
                                        <p:cTn id="250" fill="hold"/>
                                        <p:tgtEl>
                                          <p:spTgt spid="268"/>
                                        </p:tgtEl>
                                        <p:attrNameLst>
                                          <p:attrName>style.visibility</p:attrName>
                                        </p:attrNameLst>
                                      </p:cBhvr>
                                      <p:to>
                                        <p:strVal val="visible"/>
                                      </p:to>
                                    </p:set>
                                  </p:childTnLst>
                                </p:cTn>
                              </p:par>
                            </p:childTnLst>
                          </p:cTn>
                        </p:par>
                        <p:par>
                          <p:cTn id="251" fill="hold">
                            <p:stCondLst>
                              <p:cond delay="80500"/>
                            </p:stCondLst>
                            <p:childTnLst>
                              <p:par>
                                <p:cTn id="252" presetID="1" presetClass="entr" presetSubtype="0" fill="hold" grpId="83" nodeType="afterEffect">
                                  <p:stCondLst>
                                    <p:cond delay="1000"/>
                                  </p:stCondLst>
                                  <p:iterate>
                                    <p:tmAbs val="0"/>
                                  </p:iterate>
                                  <p:childTnLst>
                                    <p:set>
                                      <p:cBhvr>
                                        <p:cTn id="253" fill="hold"/>
                                        <p:tgtEl>
                                          <p:spTgt spid="274"/>
                                        </p:tgtEl>
                                        <p:attrNameLst>
                                          <p:attrName>style.visibility</p:attrName>
                                        </p:attrNameLst>
                                      </p:cBhvr>
                                      <p:to>
                                        <p:strVal val="visible"/>
                                      </p:to>
                                    </p:set>
                                  </p:childTnLst>
                                </p:cTn>
                              </p:par>
                            </p:childTnLst>
                          </p:cTn>
                        </p:par>
                        <p:par>
                          <p:cTn id="254" fill="hold">
                            <p:stCondLst>
                              <p:cond delay="81500"/>
                            </p:stCondLst>
                            <p:childTnLst>
                              <p:par>
                                <p:cTn id="255" presetID="1" presetClass="entr" presetSubtype="0" fill="hold" grpId="84" nodeType="afterEffect">
                                  <p:stCondLst>
                                    <p:cond delay="1000"/>
                                  </p:stCondLst>
                                  <p:iterate>
                                    <p:tmAbs val="0"/>
                                  </p:iterate>
                                  <p:childTnLst>
                                    <p:set>
                                      <p:cBhvr>
                                        <p:cTn id="256" fill="hold"/>
                                        <p:tgtEl>
                                          <p:spTgt spid="275"/>
                                        </p:tgtEl>
                                        <p:attrNameLst>
                                          <p:attrName>style.visibility</p:attrName>
                                        </p:attrNameLst>
                                      </p:cBhvr>
                                      <p:to>
                                        <p:strVal val="visible"/>
                                      </p:to>
                                    </p:set>
                                  </p:childTnLst>
                                </p:cTn>
                              </p:par>
                            </p:childTnLst>
                          </p:cTn>
                        </p:par>
                        <p:par>
                          <p:cTn id="257" fill="hold">
                            <p:stCondLst>
                              <p:cond delay="82500"/>
                            </p:stCondLst>
                            <p:childTnLst>
                              <p:par>
                                <p:cTn id="258" presetID="1" presetClass="entr" presetSubtype="0" fill="hold" grpId="85" nodeType="afterEffect">
                                  <p:stCondLst>
                                    <p:cond delay="1000"/>
                                  </p:stCondLst>
                                  <p:iterate>
                                    <p:tmAbs val="0"/>
                                  </p:iterate>
                                  <p:childTnLst>
                                    <p:set>
                                      <p:cBhvr>
                                        <p:cTn id="259" fill="hold"/>
                                        <p:tgtEl>
                                          <p:spTgt spid="276"/>
                                        </p:tgtEl>
                                        <p:attrNameLst>
                                          <p:attrName>style.visibility</p:attrName>
                                        </p:attrNameLst>
                                      </p:cBhvr>
                                      <p:to>
                                        <p:strVal val="visible"/>
                                      </p:to>
                                    </p:set>
                                  </p:childTnLst>
                                </p:cTn>
                              </p:par>
                            </p:childTnLst>
                          </p:cTn>
                        </p:par>
                        <p:par>
                          <p:cTn id="260" fill="hold">
                            <p:stCondLst>
                              <p:cond delay="83500"/>
                            </p:stCondLst>
                            <p:childTnLst>
                              <p:par>
                                <p:cTn id="261" presetID="1" presetClass="entr" presetSubtype="0" fill="hold" grpId="86" nodeType="afterEffect">
                                  <p:stCondLst>
                                    <p:cond delay="1000"/>
                                  </p:stCondLst>
                                  <p:iterate>
                                    <p:tmAbs val="0"/>
                                  </p:iterate>
                                  <p:childTnLst>
                                    <p:set>
                                      <p:cBhvr>
                                        <p:cTn id="262" fill="hold"/>
                                        <p:tgtEl>
                                          <p:spTgt spid="277"/>
                                        </p:tgtEl>
                                        <p:attrNameLst>
                                          <p:attrName>style.visibility</p:attrName>
                                        </p:attrNameLst>
                                      </p:cBhvr>
                                      <p:to>
                                        <p:strVal val="visible"/>
                                      </p:to>
                                    </p:set>
                                  </p:childTnLst>
                                </p:cTn>
                              </p:par>
                            </p:childTnLst>
                          </p:cTn>
                        </p:par>
                        <p:par>
                          <p:cTn id="263" fill="hold">
                            <p:stCondLst>
                              <p:cond delay="84500"/>
                            </p:stCondLst>
                            <p:childTnLst>
                              <p:par>
                                <p:cTn id="264" presetID="1" presetClass="entr" presetSubtype="0" fill="hold" grpId="87" nodeType="afterEffect">
                                  <p:stCondLst>
                                    <p:cond delay="1000"/>
                                  </p:stCondLst>
                                  <p:iterate>
                                    <p:tmAbs val="0"/>
                                  </p:iterate>
                                  <p:childTnLst>
                                    <p:set>
                                      <p:cBhvr>
                                        <p:cTn id="265" fill="hold"/>
                                        <p:tgtEl>
                                          <p:spTgt spid="278"/>
                                        </p:tgtEl>
                                        <p:attrNameLst>
                                          <p:attrName>style.visibility</p:attrName>
                                        </p:attrNameLst>
                                      </p:cBhvr>
                                      <p:to>
                                        <p:strVal val="visible"/>
                                      </p:to>
                                    </p:set>
                                  </p:childTnLst>
                                </p:cTn>
                              </p:par>
                            </p:childTnLst>
                          </p:cTn>
                        </p:par>
                        <p:par>
                          <p:cTn id="266" fill="hold">
                            <p:stCondLst>
                              <p:cond delay="85500"/>
                            </p:stCondLst>
                            <p:childTnLst>
                              <p:par>
                                <p:cTn id="267" presetID="1" presetClass="entr" presetSubtype="0" fill="hold" grpId="88" nodeType="afterEffect">
                                  <p:stCondLst>
                                    <p:cond delay="1000"/>
                                  </p:stCondLst>
                                  <p:iterate>
                                    <p:tmAbs val="0"/>
                                  </p:iterate>
                                  <p:childTnLst>
                                    <p:set>
                                      <p:cBhvr>
                                        <p:cTn id="268" fill="hold"/>
                                        <p:tgtEl>
                                          <p:spTgt spid="279"/>
                                        </p:tgtEl>
                                        <p:attrNameLst>
                                          <p:attrName>style.visibility</p:attrName>
                                        </p:attrNameLst>
                                      </p:cBhvr>
                                      <p:to>
                                        <p:strVal val="visible"/>
                                      </p:to>
                                    </p:set>
                                  </p:childTnLst>
                                </p:cTn>
                              </p:par>
                            </p:childTnLst>
                          </p:cTn>
                        </p:par>
                        <p:par>
                          <p:cTn id="269" fill="hold">
                            <p:stCondLst>
                              <p:cond delay="86500"/>
                            </p:stCondLst>
                            <p:childTnLst>
                              <p:par>
                                <p:cTn id="270" presetID="1" presetClass="entr" presetSubtype="0" fill="hold" grpId="89" nodeType="afterEffect">
                                  <p:stCondLst>
                                    <p:cond delay="1000"/>
                                  </p:stCondLst>
                                  <p:iterate>
                                    <p:tmAbs val="0"/>
                                  </p:iterate>
                                  <p:childTnLst>
                                    <p:set>
                                      <p:cBhvr>
                                        <p:cTn id="271" fill="hold"/>
                                        <p:tgtEl>
                                          <p:spTgt spid="280"/>
                                        </p:tgtEl>
                                        <p:attrNameLst>
                                          <p:attrName>style.visibility</p:attrName>
                                        </p:attrNameLst>
                                      </p:cBhvr>
                                      <p:to>
                                        <p:strVal val="visible"/>
                                      </p:to>
                                    </p:set>
                                  </p:childTnLst>
                                </p:cTn>
                              </p:par>
                            </p:childTnLst>
                          </p:cTn>
                        </p:par>
                        <p:par>
                          <p:cTn id="272" fill="hold">
                            <p:stCondLst>
                              <p:cond delay="87500"/>
                            </p:stCondLst>
                            <p:childTnLst>
                              <p:par>
                                <p:cTn id="273" presetID="1" presetClass="entr" presetSubtype="0" fill="hold" grpId="90" nodeType="afterEffect">
                                  <p:stCondLst>
                                    <p:cond delay="1000"/>
                                  </p:stCondLst>
                                  <p:iterate>
                                    <p:tmAbs val="0"/>
                                  </p:iterate>
                                  <p:childTnLst>
                                    <p:set>
                                      <p:cBhvr>
                                        <p:cTn id="274" fill="hold"/>
                                        <p:tgtEl>
                                          <p:spTgt spid="287"/>
                                        </p:tgtEl>
                                        <p:attrNameLst>
                                          <p:attrName>style.visibility</p:attrName>
                                        </p:attrNameLst>
                                      </p:cBhvr>
                                      <p:to>
                                        <p:strVal val="visible"/>
                                      </p:to>
                                    </p:set>
                                  </p:childTnLst>
                                </p:cTn>
                              </p:par>
                            </p:childTnLst>
                          </p:cTn>
                        </p:par>
                        <p:par>
                          <p:cTn id="275" fill="hold">
                            <p:stCondLst>
                              <p:cond delay="88500"/>
                            </p:stCondLst>
                            <p:childTnLst>
                              <p:par>
                                <p:cTn id="276" presetID="1" presetClass="entr" presetSubtype="0" fill="hold" grpId="91" nodeType="afterEffect">
                                  <p:stCondLst>
                                    <p:cond delay="1000"/>
                                  </p:stCondLst>
                                  <p:iterate>
                                    <p:tmAbs val="0"/>
                                  </p:iterate>
                                  <p:childTnLst>
                                    <p:set>
                                      <p:cBhvr>
                                        <p:cTn id="277" fill="hold"/>
                                        <p:tgtEl>
                                          <p:spTgt spid="288"/>
                                        </p:tgtEl>
                                        <p:attrNameLst>
                                          <p:attrName>style.visibility</p:attrName>
                                        </p:attrNameLst>
                                      </p:cBhvr>
                                      <p:to>
                                        <p:strVal val="visible"/>
                                      </p:to>
                                    </p:set>
                                  </p:childTnLst>
                                </p:cTn>
                              </p:par>
                            </p:childTnLst>
                          </p:cTn>
                        </p:par>
                        <p:par>
                          <p:cTn id="278" fill="hold">
                            <p:stCondLst>
                              <p:cond delay="89500"/>
                            </p:stCondLst>
                            <p:childTnLst>
                              <p:par>
                                <p:cTn id="279" presetID="1" presetClass="entr" presetSubtype="0" fill="hold" grpId="92" nodeType="afterEffect">
                                  <p:stCondLst>
                                    <p:cond delay="1000"/>
                                  </p:stCondLst>
                                  <p:iterate>
                                    <p:tmAbs val="0"/>
                                  </p:iterate>
                                  <p:childTnLst>
                                    <p:set>
                                      <p:cBhvr>
                                        <p:cTn id="280" fill="hold"/>
                                        <p:tgtEl>
                                          <p:spTgt spid="289"/>
                                        </p:tgtEl>
                                        <p:attrNameLst>
                                          <p:attrName>style.visibility</p:attrName>
                                        </p:attrNameLst>
                                      </p:cBhvr>
                                      <p:to>
                                        <p:strVal val="visible"/>
                                      </p:to>
                                    </p:set>
                                  </p:childTnLst>
                                </p:cTn>
                              </p:par>
                            </p:childTnLst>
                          </p:cTn>
                        </p:par>
                        <p:par>
                          <p:cTn id="281" fill="hold">
                            <p:stCondLst>
                              <p:cond delay="90500"/>
                            </p:stCondLst>
                            <p:childTnLst>
                              <p:par>
                                <p:cTn id="282" presetID="1" presetClass="entr" presetSubtype="0" fill="hold" grpId="93" nodeType="afterEffect">
                                  <p:stCondLst>
                                    <p:cond delay="1000"/>
                                  </p:stCondLst>
                                  <p:iterate>
                                    <p:tmAbs val="0"/>
                                  </p:iterate>
                                  <p:childTnLst>
                                    <p:set>
                                      <p:cBhvr>
                                        <p:cTn id="283" fill="hold"/>
                                        <p:tgtEl>
                                          <p:spTgt spid="290"/>
                                        </p:tgtEl>
                                        <p:attrNameLst>
                                          <p:attrName>style.visibility</p:attrName>
                                        </p:attrNameLst>
                                      </p:cBhvr>
                                      <p:to>
                                        <p:strVal val="visible"/>
                                      </p:to>
                                    </p:set>
                                  </p:childTnLst>
                                </p:cTn>
                              </p:par>
                            </p:childTnLst>
                          </p:cTn>
                        </p:par>
                        <p:par>
                          <p:cTn id="284" fill="hold">
                            <p:stCondLst>
                              <p:cond delay="91500"/>
                            </p:stCondLst>
                            <p:childTnLst>
                              <p:par>
                                <p:cTn id="285" presetID="1" presetClass="entr" presetSubtype="0" fill="hold" grpId="94" nodeType="afterEffect">
                                  <p:stCondLst>
                                    <p:cond delay="1000"/>
                                  </p:stCondLst>
                                  <p:iterate>
                                    <p:tmAbs val="0"/>
                                  </p:iterate>
                                  <p:childTnLst>
                                    <p:set>
                                      <p:cBhvr>
                                        <p:cTn id="286" fill="hold"/>
                                        <p:tgtEl>
                                          <p:spTgt spid="291"/>
                                        </p:tgtEl>
                                        <p:attrNameLst>
                                          <p:attrName>style.visibility</p:attrName>
                                        </p:attrNameLst>
                                      </p:cBhvr>
                                      <p:to>
                                        <p:strVal val="visible"/>
                                      </p:to>
                                    </p:set>
                                  </p:childTnLst>
                                </p:cTn>
                              </p:par>
                            </p:childTnLst>
                          </p:cTn>
                        </p:par>
                        <p:par>
                          <p:cTn id="287" fill="hold">
                            <p:stCondLst>
                              <p:cond delay="92500"/>
                            </p:stCondLst>
                            <p:childTnLst>
                              <p:par>
                                <p:cTn id="288" presetID="1" presetClass="entr" presetSubtype="0" fill="hold" grpId="95" nodeType="afterEffect">
                                  <p:stCondLst>
                                    <p:cond delay="1000"/>
                                  </p:stCondLst>
                                  <p:iterate>
                                    <p:tmAbs val="0"/>
                                  </p:iterate>
                                  <p:childTnLst>
                                    <p:set>
                                      <p:cBhvr>
                                        <p:cTn id="289" fill="hold"/>
                                        <p:tgtEl>
                                          <p:spTgt spid="292"/>
                                        </p:tgtEl>
                                        <p:attrNameLst>
                                          <p:attrName>style.visibility</p:attrName>
                                        </p:attrNameLst>
                                      </p:cBhvr>
                                      <p:to>
                                        <p:strVal val="visible"/>
                                      </p:to>
                                    </p:set>
                                  </p:childTnLst>
                                </p:cTn>
                              </p:par>
                            </p:childTnLst>
                          </p:cTn>
                        </p:par>
                        <p:par>
                          <p:cTn id="290" fill="hold">
                            <p:stCondLst>
                              <p:cond delay="93500"/>
                            </p:stCondLst>
                            <p:childTnLst>
                              <p:par>
                                <p:cTn id="291" presetID="1" presetClass="entr" presetSubtype="0" fill="hold" grpId="96" nodeType="afterEffect">
                                  <p:stCondLst>
                                    <p:cond delay="1000"/>
                                  </p:stCondLst>
                                  <p:iterate>
                                    <p:tmAbs val="0"/>
                                  </p:iterate>
                                  <p:childTnLst>
                                    <p:set>
                                      <p:cBhvr>
                                        <p:cTn id="292" fill="hold"/>
                                        <p:tgtEl>
                                          <p:spTgt spid="293"/>
                                        </p:tgtEl>
                                        <p:attrNameLst>
                                          <p:attrName>style.visibility</p:attrName>
                                        </p:attrNameLst>
                                      </p:cBhvr>
                                      <p:to>
                                        <p:strVal val="visible"/>
                                      </p:to>
                                    </p:set>
                                  </p:childTnLst>
                                </p:cTn>
                              </p:par>
                            </p:childTnLst>
                          </p:cTn>
                        </p:par>
                        <p:par>
                          <p:cTn id="293" fill="hold">
                            <p:stCondLst>
                              <p:cond delay="94500"/>
                            </p:stCondLst>
                            <p:childTnLst>
                              <p:par>
                                <p:cTn id="294" presetID="1" presetClass="entr" presetSubtype="0" fill="hold" grpId="97" nodeType="afterEffect">
                                  <p:stCondLst>
                                    <p:cond delay="1000"/>
                                  </p:stCondLst>
                                  <p:iterate>
                                    <p:tmAbs val="0"/>
                                  </p:iterate>
                                  <p:childTnLst>
                                    <p:set>
                                      <p:cBhvr>
                                        <p:cTn id="295" fill="hold"/>
                                        <p:tgtEl>
                                          <p:spTgt spid="294"/>
                                        </p:tgtEl>
                                        <p:attrNameLst>
                                          <p:attrName>style.visibility</p:attrName>
                                        </p:attrNameLst>
                                      </p:cBhvr>
                                      <p:to>
                                        <p:strVal val="visible"/>
                                      </p:to>
                                    </p:set>
                                  </p:childTnLst>
                                </p:cTn>
                              </p:par>
                            </p:childTnLst>
                          </p:cTn>
                        </p:par>
                        <p:par>
                          <p:cTn id="296" fill="hold">
                            <p:stCondLst>
                              <p:cond delay="95500"/>
                            </p:stCondLst>
                            <p:childTnLst>
                              <p:par>
                                <p:cTn id="297" presetID="1" presetClass="entr" presetSubtype="0" fill="hold" grpId="98" nodeType="afterEffect">
                                  <p:stCondLst>
                                    <p:cond delay="1000"/>
                                  </p:stCondLst>
                                  <p:iterate>
                                    <p:tmAbs val="0"/>
                                  </p:iterate>
                                  <p:childTnLst>
                                    <p:set>
                                      <p:cBhvr>
                                        <p:cTn id="298" fill="hold"/>
                                        <p:tgtEl>
                                          <p:spTgt spid="295"/>
                                        </p:tgtEl>
                                        <p:attrNameLst>
                                          <p:attrName>style.visibility</p:attrName>
                                        </p:attrNameLst>
                                      </p:cBhvr>
                                      <p:to>
                                        <p:strVal val="visible"/>
                                      </p:to>
                                    </p:set>
                                  </p:childTnLst>
                                </p:cTn>
                              </p:par>
                            </p:childTnLst>
                          </p:cTn>
                        </p:par>
                        <p:par>
                          <p:cTn id="299" fill="hold">
                            <p:stCondLst>
                              <p:cond delay="96500"/>
                            </p:stCondLst>
                            <p:childTnLst>
                              <p:par>
                                <p:cTn id="300" presetID="1" presetClass="entr" presetSubtype="0" fill="hold" grpId="99" nodeType="afterEffect">
                                  <p:stCondLst>
                                    <p:cond delay="1000"/>
                                  </p:stCondLst>
                                  <p:iterate>
                                    <p:tmAbs val="0"/>
                                  </p:iterate>
                                  <p:childTnLst>
                                    <p:set>
                                      <p:cBhvr>
                                        <p:cTn id="301" fill="hold"/>
                                        <p:tgtEl>
                                          <p:spTgt spid="296"/>
                                        </p:tgtEl>
                                        <p:attrNameLst>
                                          <p:attrName>style.visibility</p:attrName>
                                        </p:attrNameLst>
                                      </p:cBhvr>
                                      <p:to>
                                        <p:strVal val="visible"/>
                                      </p:to>
                                    </p:set>
                                  </p:childTnLst>
                                </p:cTn>
                              </p:par>
                            </p:childTnLst>
                          </p:cTn>
                        </p:par>
                        <p:par>
                          <p:cTn id="302" fill="hold">
                            <p:stCondLst>
                              <p:cond delay="97500"/>
                            </p:stCondLst>
                            <p:childTnLst>
                              <p:par>
                                <p:cTn id="303" presetID="1" presetClass="entr" presetSubtype="0" fill="hold" grpId="100" nodeType="afterEffect">
                                  <p:stCondLst>
                                    <p:cond delay="1000"/>
                                  </p:stCondLst>
                                  <p:iterate>
                                    <p:tmAbs val="0"/>
                                  </p:iterate>
                                  <p:childTnLst>
                                    <p:set>
                                      <p:cBhvr>
                                        <p:cTn id="304" fill="hold"/>
                                        <p:tgtEl>
                                          <p:spTgt spid="319"/>
                                        </p:tgtEl>
                                        <p:attrNameLst>
                                          <p:attrName>style.visibility</p:attrName>
                                        </p:attrNameLst>
                                      </p:cBhvr>
                                      <p:to>
                                        <p:strVal val="visible"/>
                                      </p:to>
                                    </p:set>
                                  </p:childTnLst>
                                </p:cTn>
                              </p:par>
                            </p:childTnLst>
                          </p:cTn>
                        </p:par>
                        <p:par>
                          <p:cTn id="305" fill="hold">
                            <p:stCondLst>
                              <p:cond delay="98500"/>
                            </p:stCondLst>
                            <p:childTnLst>
                              <p:par>
                                <p:cTn id="306" presetID="1" presetClass="entr" presetSubtype="0" fill="hold" grpId="101" nodeType="afterEffect">
                                  <p:stCondLst>
                                    <p:cond delay="1000"/>
                                  </p:stCondLst>
                                  <p:iterate>
                                    <p:tmAbs val="0"/>
                                  </p:iterate>
                                  <p:childTnLst>
                                    <p:set>
                                      <p:cBhvr>
                                        <p:cTn id="307" fill="hold"/>
                                        <p:tgtEl>
                                          <p:spTgt spid="328"/>
                                        </p:tgtEl>
                                        <p:attrNameLst>
                                          <p:attrName>style.visibility</p:attrName>
                                        </p:attrNameLst>
                                      </p:cBhvr>
                                      <p:to>
                                        <p:strVal val="visible"/>
                                      </p:to>
                                    </p:set>
                                  </p:childTnLst>
                                </p:cTn>
                              </p:par>
                            </p:childTnLst>
                          </p:cTn>
                        </p:par>
                        <p:par>
                          <p:cTn id="308" fill="hold">
                            <p:stCondLst>
                              <p:cond delay="99500"/>
                            </p:stCondLst>
                            <p:childTnLst>
                              <p:par>
                                <p:cTn id="309" presetID="1" presetClass="entr" presetSubtype="0" fill="hold" grpId="102" nodeType="afterEffect">
                                  <p:stCondLst>
                                    <p:cond delay="0"/>
                                  </p:stCondLst>
                                  <p:iterate>
                                    <p:tmAbs val="0"/>
                                  </p:iterate>
                                  <p:childTnLst>
                                    <p:set>
                                      <p:cBhvr>
                                        <p:cTn id="310" fill="hold"/>
                                        <p:tgtEl>
                                          <p:spTgt spid="345"/>
                                        </p:tgtEl>
                                        <p:attrNameLst>
                                          <p:attrName>style.visibility</p:attrName>
                                        </p:attrNameLst>
                                      </p:cBhvr>
                                      <p:to>
                                        <p:strVal val="visible"/>
                                      </p:to>
                                    </p:set>
                                  </p:childTnLst>
                                </p:cTn>
                              </p:par>
                            </p:childTnLst>
                          </p:cTn>
                        </p:par>
                        <p:par>
                          <p:cTn id="311" fill="hold">
                            <p:stCondLst>
                              <p:cond delay="99500"/>
                            </p:stCondLst>
                            <p:childTnLst>
                              <p:par>
                                <p:cTn id="312" presetID="1" presetClass="entr" presetSubtype="0" fill="hold" grpId="103" nodeType="afterEffect">
                                  <p:stCondLst>
                                    <p:cond delay="1000"/>
                                  </p:stCondLst>
                                  <p:iterate>
                                    <p:tmAbs val="0"/>
                                  </p:iterate>
                                  <p:childTnLst>
                                    <p:set>
                                      <p:cBhvr>
                                        <p:cTn id="313" fill="hold"/>
                                        <p:tgtEl>
                                          <p:spTgt spid="332"/>
                                        </p:tgtEl>
                                        <p:attrNameLst>
                                          <p:attrName>style.visibility</p:attrName>
                                        </p:attrNameLst>
                                      </p:cBhvr>
                                      <p:to>
                                        <p:strVal val="visible"/>
                                      </p:to>
                                    </p:set>
                                  </p:childTnLst>
                                </p:cTn>
                              </p:par>
                            </p:childTnLst>
                          </p:cTn>
                        </p:par>
                        <p:par>
                          <p:cTn id="314" fill="hold">
                            <p:stCondLst>
                              <p:cond delay="100500"/>
                            </p:stCondLst>
                            <p:childTnLst>
                              <p:par>
                                <p:cTn id="315" presetID="1" presetClass="entr" presetSubtype="0" fill="hold" grpId="104" nodeType="afterEffect">
                                  <p:stCondLst>
                                    <p:cond delay="1000"/>
                                  </p:stCondLst>
                                  <p:iterate>
                                    <p:tmAbs val="0"/>
                                  </p:iterate>
                                  <p:childTnLst>
                                    <p:set>
                                      <p:cBhvr>
                                        <p:cTn id="316" fill="hold"/>
                                        <p:tgtEl>
                                          <p:spTgt spid="336"/>
                                        </p:tgtEl>
                                        <p:attrNameLst>
                                          <p:attrName>style.visibility</p:attrName>
                                        </p:attrNameLst>
                                      </p:cBhvr>
                                      <p:to>
                                        <p:strVal val="visible"/>
                                      </p:to>
                                    </p:set>
                                  </p:childTnLst>
                                </p:cTn>
                              </p:par>
                            </p:childTnLst>
                          </p:cTn>
                        </p:par>
                        <p:par>
                          <p:cTn id="317" fill="hold">
                            <p:stCondLst>
                              <p:cond delay="101500"/>
                            </p:stCondLst>
                            <p:childTnLst>
                              <p:par>
                                <p:cTn id="318" presetID="1" presetClass="entr" presetSubtype="0" fill="hold" grpId="105" nodeType="afterEffect">
                                  <p:stCondLst>
                                    <p:cond delay="1000"/>
                                  </p:stCondLst>
                                  <p:iterate>
                                    <p:tmAbs val="0"/>
                                  </p:iterate>
                                  <p:childTnLst>
                                    <p:set>
                                      <p:cBhvr>
                                        <p:cTn id="319" fill="hold"/>
                                        <p:tgtEl>
                                          <p:spTgt spid="340"/>
                                        </p:tgtEl>
                                        <p:attrNameLst>
                                          <p:attrName>style.visibility</p:attrName>
                                        </p:attrNameLst>
                                      </p:cBhvr>
                                      <p:to>
                                        <p:strVal val="visible"/>
                                      </p:to>
                                    </p:set>
                                  </p:childTnLst>
                                </p:cTn>
                              </p:par>
                            </p:childTnLst>
                          </p:cTn>
                        </p:par>
                        <p:par>
                          <p:cTn id="320" fill="hold">
                            <p:stCondLst>
                              <p:cond delay="102500"/>
                            </p:stCondLst>
                            <p:childTnLst>
                              <p:par>
                                <p:cTn id="321" presetID="1" presetClass="entr" presetSubtype="0" fill="hold" grpId="106" nodeType="afterEffect">
                                  <p:stCondLst>
                                    <p:cond delay="1000"/>
                                  </p:stCondLst>
                                  <p:iterate>
                                    <p:tmAbs val="0"/>
                                  </p:iterate>
                                  <p:childTnLst>
                                    <p:set>
                                      <p:cBhvr>
                                        <p:cTn id="322" fill="hold"/>
                                        <p:tgtEl>
                                          <p:spTgt spid="3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323" fill="hold" display="0">
                  <p:stCondLst>
                    <p:cond delay="indefinite"/>
                  </p:stCondLst>
                </p:cTn>
                <p:tgtEl>
                  <p:spTgt spid="324"/>
                </p:tgtEl>
              </p:cMediaNode>
            </p:audio>
          </p:childTnLst>
        </p:cTn>
      </p:par>
    </p:tnLst>
    <p:bldLst>
      <p:bldP spid="222" grpId="2" animBg="1" advAuto="0"/>
      <p:bldP spid="223" grpId="3" animBg="1" advAuto="0"/>
      <p:bldP spid="227" grpId="12" animBg="1" advAuto="0"/>
      <p:bldP spid="228" grpId="13" animBg="1" advAuto="0"/>
      <p:bldP spid="229" grpId="42" animBg="1" advAuto="0"/>
      <p:bldP spid="230" grpId="43" animBg="1" advAuto="0"/>
      <p:bldP spid="231" grpId="23" animBg="1" advAuto="0"/>
      <p:bldP spid="232" grpId="24" animBg="1" advAuto="0"/>
      <p:bldP spid="233" grpId="25" animBg="1" advAuto="0"/>
      <p:bldP spid="234" grpId="44" animBg="1" advAuto="0"/>
      <p:bldP spid="235" grpId="14" animBg="1" advAuto="0"/>
      <p:bldP spid="236" grpId="53" animBg="1" advAuto="0"/>
      <p:bldP spid="237" grpId="45" animBg="1" advAuto="0"/>
      <p:bldP spid="238" grpId="15" animBg="1" advAuto="0"/>
      <p:bldP spid="239" grpId="26" animBg="1" advAuto="0"/>
      <p:bldP spid="240" grpId="46" animBg="1" advAuto="0"/>
      <p:bldP spid="241" grpId="4" animBg="1" advAuto="0"/>
      <p:bldP spid="242" grpId="5" animBg="1" advAuto="0"/>
      <p:bldP spid="243" grpId="16" animBg="1" advAuto="0"/>
      <p:bldP spid="244" grpId="27" animBg="1" advAuto="0"/>
      <p:bldP spid="245" grpId="58" animBg="1" advAuto="0"/>
      <p:bldP spid="246" grpId="59" animBg="1" advAuto="0"/>
      <p:bldP spid="247" grpId="6" animBg="1" advAuto="0"/>
      <p:bldP spid="248" grpId="7" animBg="1" advAuto="0"/>
      <p:bldP spid="249" grpId="61" animBg="1" advAuto="0"/>
      <p:bldP spid="250" grpId="62" animBg="1" advAuto="0"/>
      <p:bldP spid="251" grpId="63" animBg="1" advAuto="0"/>
      <p:bldP spid="252" grpId="60" animBg="1" advAuto="0"/>
      <p:bldP spid="253" grpId="28" animBg="1" advAuto="0"/>
      <p:bldP spid="254" grpId="18" animBg="1" advAuto="0"/>
      <p:bldP spid="255" grpId="19" animBg="1" advAuto="0"/>
      <p:bldP spid="256" grpId="29" animBg="1" advAuto="0"/>
      <p:bldP spid="257" grpId="64" animBg="1" advAuto="0"/>
      <p:bldP spid="258" grpId="30" animBg="1" advAuto="0"/>
      <p:bldP spid="259" grpId="76" animBg="1" advAuto="0"/>
      <p:bldP spid="260" grpId="77" animBg="1" advAuto="0"/>
      <p:bldP spid="261" grpId="78" animBg="1" advAuto="0"/>
      <p:bldP spid="262" grpId="31" animBg="1" advAuto="0"/>
      <p:bldP spid="263" grpId="8" animBg="1" advAuto="0"/>
      <p:bldP spid="264" grpId="65" animBg="1" advAuto="0"/>
      <p:bldP spid="265" grpId="48" animBg="1" advAuto="0"/>
      <p:bldP spid="266" grpId="79" animBg="1" advAuto="0"/>
      <p:bldP spid="267" grpId="81" animBg="1" advAuto="0"/>
      <p:bldP spid="268" grpId="82" animBg="1" advAuto="0"/>
      <p:bldP spid="269" grpId="47" animBg="1" advAuto="0"/>
      <p:bldP spid="270" grpId="17" animBg="1" advAuto="0"/>
      <p:bldP spid="271" grpId="20" animBg="1" advAuto="0"/>
      <p:bldP spid="272" grpId="21" animBg="1" advAuto="0"/>
      <p:bldP spid="273" grpId="9" animBg="1" advAuto="0"/>
      <p:bldP spid="274" grpId="83" animBg="1" advAuto="0"/>
      <p:bldP spid="275" grpId="84" animBg="1" advAuto="0"/>
      <p:bldP spid="276" grpId="85" animBg="1" advAuto="0"/>
      <p:bldP spid="277" grpId="86" animBg="1" advAuto="0"/>
      <p:bldP spid="278" grpId="87" animBg="1" advAuto="0"/>
      <p:bldP spid="279" grpId="88" animBg="1" advAuto="0"/>
      <p:bldP spid="280" grpId="89" animBg="1" advAuto="0"/>
      <p:bldP spid="281" grpId="66" animBg="1" advAuto="0"/>
      <p:bldP spid="282" grpId="67" animBg="1" advAuto="0"/>
      <p:bldP spid="283" grpId="68" animBg="1" advAuto="0"/>
      <p:bldP spid="284" grpId="69" animBg="1" advAuto="0"/>
      <p:bldP spid="285" grpId="70" animBg="1" advAuto="0"/>
      <p:bldP spid="286" grpId="71" animBg="1" advAuto="0"/>
      <p:bldP spid="287" grpId="90" animBg="1" advAuto="0"/>
      <p:bldP spid="288" grpId="91" animBg="1" advAuto="0"/>
      <p:bldP spid="289" grpId="92" animBg="1" advAuto="0"/>
      <p:bldP spid="290" grpId="93" animBg="1" advAuto="0"/>
      <p:bldP spid="291" grpId="94" animBg="1" advAuto="0"/>
      <p:bldP spid="292" grpId="95" animBg="1" advAuto="0"/>
      <p:bldP spid="293" grpId="96" animBg="1" advAuto="0"/>
      <p:bldP spid="294" grpId="97" animBg="1" advAuto="0"/>
      <p:bldP spid="295" grpId="98" animBg="1" advAuto="0"/>
      <p:bldP spid="296" grpId="99" animBg="1" advAuto="0"/>
      <p:bldP spid="297" grpId="49" animBg="1" advAuto="0"/>
      <p:bldP spid="298" grpId="50" animBg="1" advAuto="0"/>
      <p:bldP spid="299" grpId="51" animBg="1" advAuto="0"/>
      <p:bldP spid="300" grpId="32" animBg="1" advAuto="0"/>
      <p:bldP spid="301" grpId="33" animBg="1" advAuto="0"/>
      <p:bldP spid="302" grpId="34" animBg="1" advAuto="0"/>
      <p:bldP spid="303" grpId="54" animBg="1" advAuto="0"/>
      <p:bldP spid="304" grpId="52" animBg="1" advAuto="0"/>
      <p:bldP spid="305" grpId="10" animBg="1" advAuto="0"/>
      <p:bldP spid="306" grpId="72" animBg="1" advAuto="0"/>
      <p:bldP spid="307" grpId="35" animBg="1" advAuto="0"/>
      <p:bldP spid="308" grpId="55" animBg="1" advAuto="0"/>
      <p:bldP spid="309" grpId="73" animBg="1" advAuto="0"/>
      <p:bldP spid="310" grpId="75" animBg="1" advAuto="0"/>
      <p:bldP spid="311" grpId="74" animBg="1" advAuto="0"/>
      <p:bldP spid="312" grpId="36" animBg="1" advAuto="0"/>
      <p:bldP spid="313" grpId="39" animBg="1" advAuto="0"/>
      <p:bldP spid="314" grpId="37" animBg="1" advAuto="0"/>
      <p:bldP spid="315" grpId="11" animBg="1" advAuto="0"/>
      <p:bldP spid="316" grpId="38" animBg="1" advAuto="0"/>
      <p:bldP spid="317" grpId="22" animBg="1" advAuto="0"/>
      <p:bldP spid="318" grpId="80" animBg="1" advAuto="0"/>
      <p:bldP spid="319" grpId="100" animBg="1" advAuto="0"/>
      <p:bldP spid="320" grpId="41" animBg="1" advAuto="0"/>
      <p:bldP spid="321" grpId="57" animBg="1" advAuto="0"/>
      <p:bldP spid="322" grpId="40" animBg="1" advAuto="0"/>
      <p:bldP spid="323" grpId="56" animBg="1" advAuto="0"/>
      <p:bldP spid="328" grpId="101" animBg="1" advAuto="0"/>
      <p:bldP spid="332" grpId="103" animBg="1" advAuto="0"/>
      <p:bldP spid="336" grpId="104" animBg="1" advAuto="0"/>
      <p:bldP spid="340" grpId="105" animBg="1" advAuto="0"/>
      <p:bldP spid="344" grpId="106" animBg="1" advAuto="0"/>
      <p:bldP spid="345" grpId="102"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 name="Webern_op5_5redb.png" descr="Webern_op5_5redb.png"/>
          <p:cNvPicPr>
            <a:picLocks noChangeAspect="1"/>
          </p:cNvPicPr>
          <p:nvPr/>
        </p:nvPicPr>
        <p:blipFill>
          <a:blip r:embed="rId4"/>
          <a:stretch>
            <a:fillRect/>
          </a:stretch>
        </p:blipFill>
        <p:spPr>
          <a:xfrm>
            <a:off x="2166332" y="1204613"/>
            <a:ext cx="18621487" cy="11778858"/>
          </a:xfrm>
          <a:prstGeom prst="rect">
            <a:avLst/>
          </a:prstGeom>
          <a:ln w="12700">
            <a:miter lim="400000"/>
          </a:ln>
        </p:spPr>
      </p:pic>
      <p:sp>
        <p:nvSpPr>
          <p:cNvPr id="348" name="Text Box 3"/>
          <p:cNvSpPr txBox="1"/>
          <p:nvPr/>
        </p:nvSpPr>
        <p:spPr>
          <a:xfrm>
            <a:off x="10091419" y="304800"/>
            <a:ext cx="6154104" cy="4521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914400">
              <a:lnSpc>
                <a:spcPct val="100000"/>
              </a:lnSpc>
              <a:spcBef>
                <a:spcPts val="1400"/>
              </a:spcBef>
              <a:defRPr sz="2400">
                <a:latin typeface="Optima"/>
                <a:ea typeface="Optima"/>
                <a:cs typeface="Optima"/>
                <a:sym typeface="Optima"/>
              </a:defRPr>
            </a:lvl1pPr>
          </a:lstStyle>
          <a:p>
            <a:r>
              <a:t>Five Pieces for String Quartet, Op. 5, V</a:t>
            </a:r>
          </a:p>
        </p:txBody>
      </p:sp>
      <p:pic>
        <p:nvPicPr>
          <p:cNvPr id="349" name="06 Webern_ Sätze For String Quartet, Op. 5 - 5. In Zarter Bewegung.m4a" descr="06 Webern_ Sätze For String Quartet, Op. 5 - 5. In Zarter Bewegung.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22383381" y="10373568"/>
            <a:ext cx="571501" cy="571501"/>
          </a:xfrm>
          <a:prstGeom prst="rect">
            <a:avLst/>
          </a:prstGeom>
          <a:ln w="12700">
            <a:miter lim="400000"/>
          </a:ln>
        </p:spPr>
      </p:pic>
      <p:sp>
        <p:nvSpPr>
          <p:cNvPr id="350" name="Text Box 3"/>
          <p:cNvSpPr txBox="1"/>
          <p:nvPr/>
        </p:nvSpPr>
        <p:spPr>
          <a:xfrm>
            <a:off x="18664356" y="8460120"/>
            <a:ext cx="5296201" cy="15544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914400">
              <a:lnSpc>
                <a:spcPct val="100000"/>
              </a:lnSpc>
              <a:spcBef>
                <a:spcPts val="1400"/>
              </a:spcBef>
              <a:defRPr sz="2400">
                <a:solidFill>
                  <a:schemeClr val="accent3">
                    <a:hueOff val="914338"/>
                    <a:satOff val="31515"/>
                    <a:lumOff val="-30790"/>
                  </a:schemeClr>
                </a:solidFill>
                <a:latin typeface="Optima"/>
                <a:ea typeface="Optima"/>
                <a:cs typeface="Optima"/>
                <a:sym typeface="Optima"/>
              </a:defRPr>
            </a:pPr>
            <a:r>
              <a:t>inversionally symmetrical </a:t>
            </a:r>
          </a:p>
          <a:p>
            <a:pPr algn="ctr" defTabSz="914400">
              <a:lnSpc>
                <a:spcPct val="100000"/>
              </a:lnSpc>
              <a:spcBef>
                <a:spcPts val="1400"/>
              </a:spcBef>
              <a:defRPr sz="2400">
                <a:solidFill>
                  <a:schemeClr val="accent3">
                    <a:hueOff val="914338"/>
                    <a:satOff val="31515"/>
                    <a:lumOff val="-30790"/>
                  </a:schemeClr>
                </a:solidFill>
                <a:latin typeface="Optima"/>
                <a:ea typeface="Optima"/>
                <a:cs typeface="Optima"/>
                <a:sym typeface="Optima"/>
              </a:defRPr>
            </a:pPr>
            <a:r>
              <a:t>final chord</a:t>
            </a:r>
          </a:p>
          <a:p>
            <a:pPr algn="ctr" defTabSz="914400">
              <a:lnSpc>
                <a:spcPct val="100000"/>
              </a:lnSpc>
              <a:spcBef>
                <a:spcPts val="1400"/>
              </a:spcBef>
              <a:defRPr sz="2400">
                <a:solidFill>
                  <a:schemeClr val="accent3">
                    <a:hueOff val="914338"/>
                    <a:satOff val="31515"/>
                    <a:lumOff val="-30790"/>
                  </a:schemeClr>
                </a:solidFill>
                <a:latin typeface="Optima"/>
                <a:ea typeface="Optima"/>
                <a:cs typeface="Optima"/>
                <a:sym typeface="Optima"/>
              </a:defRPr>
            </a:pPr>
            <a:r>
              <a:t>B-C-C#-F-F#-G</a:t>
            </a:r>
          </a:p>
        </p:txBody>
      </p:sp>
      <p:grpSp>
        <p:nvGrpSpPr>
          <p:cNvPr id="354" name="Group"/>
          <p:cNvGrpSpPr/>
          <p:nvPr/>
        </p:nvGrpSpPr>
        <p:grpSpPr>
          <a:xfrm>
            <a:off x="20952018" y="10655303"/>
            <a:ext cx="373787" cy="1647722"/>
            <a:chOff x="0" y="0"/>
            <a:chExt cx="373785" cy="1647720"/>
          </a:xfrm>
        </p:grpSpPr>
        <p:sp>
          <p:nvSpPr>
            <p:cNvPr id="351" name="Line"/>
            <p:cNvSpPr/>
            <p:nvPr/>
          </p:nvSpPr>
          <p:spPr>
            <a:xfrm>
              <a:off x="359834" y="0"/>
              <a:ext cx="1" cy="1647721"/>
            </a:xfrm>
            <a:prstGeom prst="line">
              <a:avLst/>
            </a:prstGeom>
            <a:noFill/>
            <a:ln w="254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endParaRPr/>
            </a:p>
          </p:txBody>
        </p:sp>
        <p:sp>
          <p:nvSpPr>
            <p:cNvPr id="352" name="Line"/>
            <p:cNvSpPr/>
            <p:nvPr/>
          </p:nvSpPr>
          <p:spPr>
            <a:xfrm flipH="1" flipV="1">
              <a:off x="0" y="0"/>
              <a:ext cx="373786" cy="1"/>
            </a:xfrm>
            <a:prstGeom prst="line">
              <a:avLst/>
            </a:prstGeom>
            <a:noFill/>
            <a:ln w="254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endParaRPr/>
            </a:p>
          </p:txBody>
        </p:sp>
        <p:sp>
          <p:nvSpPr>
            <p:cNvPr id="353" name="Line"/>
            <p:cNvSpPr/>
            <p:nvPr/>
          </p:nvSpPr>
          <p:spPr>
            <a:xfrm flipH="1">
              <a:off x="0" y="1620259"/>
              <a:ext cx="373786" cy="1"/>
            </a:xfrm>
            <a:prstGeom prst="line">
              <a:avLst/>
            </a:prstGeom>
            <a:noFill/>
            <a:ln w="254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endParaRPr/>
            </a:p>
          </p:txBody>
        </p:sp>
      </p:grpSp>
      <p:grpSp>
        <p:nvGrpSpPr>
          <p:cNvPr id="358" name="Group"/>
          <p:cNvGrpSpPr/>
          <p:nvPr/>
        </p:nvGrpSpPr>
        <p:grpSpPr>
          <a:xfrm>
            <a:off x="20812318" y="11506203"/>
            <a:ext cx="373787" cy="452123"/>
            <a:chOff x="0" y="0"/>
            <a:chExt cx="373785" cy="452121"/>
          </a:xfrm>
        </p:grpSpPr>
        <p:sp>
          <p:nvSpPr>
            <p:cNvPr id="355" name="Line"/>
            <p:cNvSpPr/>
            <p:nvPr/>
          </p:nvSpPr>
          <p:spPr>
            <a:xfrm flipH="1">
              <a:off x="359834" y="-1"/>
              <a:ext cx="1" cy="452123"/>
            </a:xfrm>
            <a:prstGeom prst="line">
              <a:avLst/>
            </a:prstGeom>
            <a:noFill/>
            <a:ln w="254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endParaRPr/>
            </a:p>
          </p:txBody>
        </p:sp>
        <p:sp>
          <p:nvSpPr>
            <p:cNvPr id="356" name="Line"/>
            <p:cNvSpPr/>
            <p:nvPr/>
          </p:nvSpPr>
          <p:spPr>
            <a:xfrm flipH="1" flipV="1">
              <a:off x="0" y="0"/>
              <a:ext cx="373786" cy="1"/>
            </a:xfrm>
            <a:prstGeom prst="line">
              <a:avLst/>
            </a:prstGeom>
            <a:noFill/>
            <a:ln w="254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endParaRPr/>
            </a:p>
          </p:txBody>
        </p:sp>
        <p:sp>
          <p:nvSpPr>
            <p:cNvPr id="357" name="Line"/>
            <p:cNvSpPr/>
            <p:nvPr/>
          </p:nvSpPr>
          <p:spPr>
            <a:xfrm flipH="1" flipV="1">
              <a:off x="0" y="444586"/>
              <a:ext cx="373786" cy="1"/>
            </a:xfrm>
            <a:prstGeom prst="line">
              <a:avLst/>
            </a:prstGeom>
            <a:noFill/>
            <a:ln w="254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endParaRPr/>
            </a:p>
          </p:txBody>
        </p:sp>
      </p:grpSp>
      <p:sp>
        <p:nvSpPr>
          <p:cNvPr id="359" name="Text Box 3"/>
          <p:cNvSpPr txBox="1"/>
          <p:nvPr/>
        </p:nvSpPr>
        <p:spPr>
          <a:xfrm>
            <a:off x="20832511" y="10655303"/>
            <a:ext cx="2023852" cy="4521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914400">
              <a:lnSpc>
                <a:spcPct val="100000"/>
              </a:lnSpc>
              <a:spcBef>
                <a:spcPts val="1400"/>
              </a:spcBef>
              <a:defRPr sz="2400">
                <a:solidFill>
                  <a:schemeClr val="accent3">
                    <a:hueOff val="914338"/>
                    <a:satOff val="31515"/>
                    <a:lumOff val="-30790"/>
                  </a:schemeClr>
                </a:solidFill>
                <a:latin typeface="Optima"/>
                <a:ea typeface="Optima"/>
                <a:cs typeface="Optima"/>
                <a:sym typeface="Optima"/>
              </a:defRPr>
            </a:lvl1pPr>
          </a:lstStyle>
          <a:p>
            <a:r>
              <a:t>tritone</a:t>
            </a:r>
          </a:p>
        </p:txBody>
      </p:sp>
      <p:sp>
        <p:nvSpPr>
          <p:cNvPr id="360" name="Text Box 3"/>
          <p:cNvSpPr txBox="1"/>
          <p:nvPr/>
        </p:nvSpPr>
        <p:spPr>
          <a:xfrm>
            <a:off x="20832511" y="11607803"/>
            <a:ext cx="2023852" cy="4521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914400">
              <a:lnSpc>
                <a:spcPct val="100000"/>
              </a:lnSpc>
              <a:spcBef>
                <a:spcPts val="1400"/>
              </a:spcBef>
              <a:defRPr sz="2400">
                <a:solidFill>
                  <a:schemeClr val="accent3">
                    <a:hueOff val="914338"/>
                    <a:satOff val="31515"/>
                    <a:lumOff val="-30790"/>
                  </a:schemeClr>
                </a:solidFill>
                <a:latin typeface="Optima"/>
                <a:ea typeface="Optima"/>
                <a:cs typeface="Optima"/>
                <a:sym typeface="Optima"/>
              </a:defRPr>
            </a:lvl1pPr>
          </a:lstStyle>
          <a:p>
            <a:r>
              <a:t>tritone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000" fill="hold"/>
                                        <p:tgtEl>
                                          <p:spTgt spid="349"/>
                                        </p:tgtEl>
                                      </p:cBhvr>
                                    </p:cmd>
                                  </p:childTnLst>
                                </p:cTn>
                              </p:par>
                            </p:childTnLst>
                          </p:cTn>
                        </p:par>
                        <p:par>
                          <p:cTn id="7" fill="hold">
                            <p:stCondLst>
                              <p:cond delay="218000"/>
                            </p:stCondLst>
                            <p:childTnLst>
                              <p:par>
                                <p:cTn id="8" presetID="1" presetClass="entr" presetSubtype="0" fill="hold" grpId="2" nodeType="afterEffect">
                                  <p:stCondLst>
                                    <p:cond delay="0"/>
                                  </p:stCondLst>
                                  <p:iterate>
                                    <p:tmAbs val="0"/>
                                  </p:iterate>
                                  <p:childTnLst>
                                    <p:set>
                                      <p:cBhvr>
                                        <p:cTn id="9" fill="hold"/>
                                        <p:tgtEl>
                                          <p:spTgt spid="350"/>
                                        </p:tgtEl>
                                        <p:attrNameLst>
                                          <p:attrName>style.visibility</p:attrName>
                                        </p:attrNameLst>
                                      </p:cBhvr>
                                      <p:to>
                                        <p:strVal val="visible"/>
                                      </p:to>
                                    </p:set>
                                  </p:childTnLst>
                                </p:cTn>
                              </p:par>
                            </p:childTnLst>
                          </p:cTn>
                        </p:par>
                        <p:par>
                          <p:cTn id="10" fill="hold">
                            <p:stCondLst>
                              <p:cond delay="218000"/>
                            </p:stCondLst>
                            <p:childTnLst>
                              <p:par>
                                <p:cTn id="11" presetID="1" presetClass="entr" presetSubtype="0" fill="hold" grpId="3" nodeType="afterEffect">
                                  <p:stCondLst>
                                    <p:cond delay="0"/>
                                  </p:stCondLst>
                                  <p:iterate>
                                    <p:tmAbs val="0"/>
                                  </p:iterate>
                                  <p:childTnLst>
                                    <p:set>
                                      <p:cBhvr>
                                        <p:cTn id="12" fill="hold"/>
                                        <p:tgtEl>
                                          <p:spTgt spid="359"/>
                                        </p:tgtEl>
                                        <p:attrNameLst>
                                          <p:attrName>style.visibility</p:attrName>
                                        </p:attrNameLst>
                                      </p:cBhvr>
                                      <p:to>
                                        <p:strVal val="visible"/>
                                      </p:to>
                                    </p:set>
                                  </p:childTnLst>
                                </p:cTn>
                              </p:par>
                            </p:childTnLst>
                          </p:cTn>
                        </p:par>
                        <p:par>
                          <p:cTn id="13" fill="hold">
                            <p:stCondLst>
                              <p:cond delay="218000"/>
                            </p:stCondLst>
                            <p:childTnLst>
                              <p:par>
                                <p:cTn id="14" presetID="1" presetClass="entr" presetSubtype="0" fill="hold" grpId="4" nodeType="afterEffect">
                                  <p:stCondLst>
                                    <p:cond delay="0"/>
                                  </p:stCondLst>
                                  <p:iterate>
                                    <p:tmAbs val="0"/>
                                  </p:iterate>
                                  <p:childTnLst>
                                    <p:set>
                                      <p:cBhvr>
                                        <p:cTn id="15" fill="hold"/>
                                        <p:tgtEl>
                                          <p:spTgt spid="3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6" fill="hold" display="0">
                  <p:stCondLst>
                    <p:cond delay="indefinite"/>
                  </p:stCondLst>
                </p:cTn>
                <p:tgtEl>
                  <p:spTgt spid="349"/>
                </p:tgtEl>
              </p:cMediaNode>
            </p:audio>
          </p:childTnLst>
        </p:cTn>
      </p:par>
    </p:tnLst>
    <p:bldLst>
      <p:bldP spid="350" grpId="2" animBg="1" advAuto="0"/>
      <p:bldP spid="359" grpId="3" animBg="1" advAuto="0"/>
      <p:bldP spid="360" grpId="4"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BFAF5"/>
        </a:solidFill>
        <a:effectLst/>
      </p:bgPr>
    </p:bg>
    <p:spTree>
      <p:nvGrpSpPr>
        <p:cNvPr id="1" name=""/>
        <p:cNvGrpSpPr/>
        <p:nvPr/>
      </p:nvGrpSpPr>
      <p:grpSpPr>
        <a:xfrm>
          <a:off x="0" y="0"/>
          <a:ext cx="0" cy="0"/>
          <a:chOff x="0" y="0"/>
          <a:chExt cx="0" cy="0"/>
        </a:xfrm>
      </p:grpSpPr>
      <p:sp>
        <p:nvSpPr>
          <p:cNvPr id="375" name="Five Pieces for Orchestra, Op. 10"/>
          <p:cNvSpPr txBox="1">
            <a:spLocks noGrp="1"/>
          </p:cNvSpPr>
          <p:nvPr>
            <p:ph type="title"/>
          </p:nvPr>
        </p:nvSpPr>
        <p:spPr>
          <a:prstGeom prst="rect">
            <a:avLst/>
          </a:prstGeom>
        </p:spPr>
        <p:txBody>
          <a:bodyPr/>
          <a:lstStyle>
            <a:lvl1pPr>
              <a:defRPr sz="6500" spc="-130"/>
            </a:lvl1pPr>
          </a:lstStyle>
          <a:p>
            <a:r>
              <a:t>Five Pieces for Orchestra, Op. 10</a:t>
            </a:r>
          </a:p>
        </p:txBody>
      </p:sp>
      <p:sp>
        <p:nvSpPr>
          <p:cNvPr id="376" name="“I can tell you something from my own experience: about 1911 I wrote the Bagatelles for string quartet, Op. 9, all very short pieces, lasting two minutes; perhaps the shortest there have been in music up to now. Here I had the feeling that when the twelv"/>
          <p:cNvSpPr txBox="1">
            <a:spLocks noGrp="1"/>
          </p:cNvSpPr>
          <p:nvPr>
            <p:ph type="body" idx="1"/>
          </p:nvPr>
        </p:nvSpPr>
        <p:spPr>
          <a:xfrm>
            <a:off x="901700" y="2521304"/>
            <a:ext cx="21971000" cy="8256012"/>
          </a:xfrm>
          <a:prstGeom prst="rect">
            <a:avLst/>
          </a:prstGeom>
        </p:spPr>
        <p:txBody>
          <a:bodyPr/>
          <a:lstStyle/>
          <a:p>
            <a:pPr marL="0" indent="0">
              <a:buSzTx/>
              <a:buNone/>
            </a:pPr>
            <a:r>
              <a:t> “I can tell you something from my own experience: about 1911 I wrote the Bagatelles for string quartet, Op. 9, all very short pieces, lasting two minutes; perhaps the shortest there have been in music up to now. Here I had the feeling that when the twelve notes have all been played the piece is over. </a:t>
            </a:r>
          </a:p>
          <a:p>
            <a:pPr marL="0" indent="0">
              <a:buSzTx/>
              <a:buNone/>
            </a:pPr>
            <a:r>
              <a:t>Much later I realized that all this was a part of necessary development. In my sketchbook I wrote out the chromatic scale and crossed off individual notes. Why? Because I had convinced myself that the note was already there. ...In short, a law came into being. Until all twelve notes have appeared none of them must appear again…”</a:t>
            </a:r>
          </a:p>
        </p:txBody>
      </p:sp>
      <p:pic>
        <p:nvPicPr>
          <p:cNvPr id="377" name="webern.jpg" descr="webern.jpg"/>
          <p:cNvPicPr>
            <a:picLocks noChangeAspect="1"/>
          </p:cNvPicPr>
          <p:nvPr/>
        </p:nvPicPr>
        <p:blipFill>
          <a:blip r:embed="rId2"/>
          <a:stretch>
            <a:fillRect/>
          </a:stretch>
        </p:blipFill>
        <p:spPr>
          <a:xfrm>
            <a:off x="17665700" y="9065052"/>
            <a:ext cx="4028647" cy="4028648"/>
          </a:xfrm>
          <a:prstGeom prst="rect">
            <a:avLst/>
          </a:prstGeom>
          <a:ln w="12700">
            <a:miter lim="400000"/>
          </a:ln>
          <a:effectLst>
            <a:outerShdw blurRad="63500" dist="25400" dir="5400000" rotWithShape="0">
              <a:srgbClr val="000000">
                <a:alpha val="50000"/>
              </a:srgbClr>
            </a:outerShdw>
          </a:effectLst>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odd orchestration"/>
          <p:cNvSpPr txBox="1">
            <a:spLocks noGrp="1"/>
          </p:cNvSpPr>
          <p:nvPr>
            <p:ph type="body" idx="21"/>
          </p:nvPr>
        </p:nvSpPr>
        <p:spPr>
          <a:xfrm>
            <a:off x="1104900" y="2246392"/>
            <a:ext cx="9779000" cy="93478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odd orchestration</a:t>
            </a:r>
          </a:p>
        </p:txBody>
      </p:sp>
      <p:sp>
        <p:nvSpPr>
          <p:cNvPr id="380" name="flute, oboe, E-flat clarinet (double on clarinet), clarinet (doubles on bass clarinet), horn, trumpet, trombone, percussion, mandolin, guitar, celesta, harmonium, harp, violin, viola, cello, and bass"/>
          <p:cNvSpPr txBox="1">
            <a:spLocks noGrp="1"/>
          </p:cNvSpPr>
          <p:nvPr>
            <p:ph type="body" sz="half" idx="1"/>
          </p:nvPr>
        </p:nvSpPr>
        <p:spPr>
          <a:xfrm>
            <a:off x="1206500" y="4248265"/>
            <a:ext cx="9575800" cy="8256630"/>
          </a:xfrm>
          <a:prstGeom prst="rect">
            <a:avLst/>
          </a:prstGeom>
        </p:spPr>
        <p:txBody>
          <a:bodyPr/>
          <a:lstStyle/>
          <a:p>
            <a:r>
              <a:t> flute, oboe, E-flat clarinet (double on clarinet), clarinet (doubles on bass clarinet), horn, trumpet, trombone, percussion, mandolin, guitar, celesta, harmonium, harp, violin, viola, cello, and bass</a:t>
            </a:r>
          </a:p>
        </p:txBody>
      </p:sp>
      <p:sp>
        <p:nvSpPr>
          <p:cNvPr id="381" name="Movement 4. Fließend, äußerst zart (flowing, exceedingly delicate)"/>
          <p:cNvSpPr txBox="1">
            <a:spLocks noGrp="1"/>
          </p:cNvSpPr>
          <p:nvPr>
            <p:ph type="title"/>
          </p:nvPr>
        </p:nvSpPr>
        <p:spPr>
          <a:xfrm>
            <a:off x="1206500" y="609327"/>
            <a:ext cx="8802052" cy="1274774"/>
          </a:xfrm>
          <a:prstGeom prst="rect">
            <a:avLst/>
          </a:prstGeom>
        </p:spPr>
        <p:txBody>
          <a:bodyPr/>
          <a:lstStyle>
            <a:lvl1pPr defTabSz="975335">
              <a:defRPr sz="3400" spc="-68"/>
            </a:lvl1pPr>
          </a:lstStyle>
          <a:p>
            <a:r>
              <a:t>Movement 4. Fließend, äußerst zart (flowing, exceedingly delicate)</a:t>
            </a:r>
          </a:p>
        </p:txBody>
      </p:sp>
      <p:pic>
        <p:nvPicPr>
          <p:cNvPr id="382" name="Webern_op _10_4.png" descr="Webern_op _10_4.png"/>
          <p:cNvPicPr>
            <a:picLocks noChangeAspect="1"/>
          </p:cNvPicPr>
          <p:nvPr/>
        </p:nvPicPr>
        <p:blipFill>
          <a:blip r:embed="rId2"/>
          <a:stretch>
            <a:fillRect/>
          </a:stretch>
        </p:blipFill>
        <p:spPr>
          <a:xfrm>
            <a:off x="13139292" y="668668"/>
            <a:ext cx="8134491" cy="12717132"/>
          </a:xfrm>
          <a:prstGeom prst="rect">
            <a:avLst/>
          </a:prstGeom>
          <a:ln w="12700">
            <a:miter lim="400000"/>
          </a:ln>
        </p:spPr>
      </p:pic>
      <p:sp>
        <p:nvSpPr>
          <p:cNvPr id="383" name="Text Box 3"/>
          <p:cNvSpPr txBox="1"/>
          <p:nvPr/>
        </p:nvSpPr>
        <p:spPr>
          <a:xfrm>
            <a:off x="14117319" y="4228541"/>
            <a:ext cx="2447885" cy="4895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914400">
              <a:lnSpc>
                <a:spcPct val="100000"/>
              </a:lnSpc>
              <a:spcBef>
                <a:spcPts val="1400"/>
              </a:spcBef>
              <a:defRPr sz="2600">
                <a:solidFill>
                  <a:schemeClr val="accent3">
                    <a:hueOff val="362282"/>
                    <a:satOff val="31803"/>
                    <a:lumOff val="-18242"/>
                  </a:schemeClr>
                </a:solidFill>
                <a:latin typeface="Optima"/>
                <a:ea typeface="Optima"/>
                <a:cs typeface="Optima"/>
                <a:sym typeface="Optima"/>
              </a:defRPr>
            </a:lvl1pPr>
          </a:lstStyle>
          <a:p>
            <a:r>
              <a:t>C-D-Ab-G-Eb-E</a:t>
            </a:r>
          </a:p>
        </p:txBody>
      </p:sp>
      <p:sp>
        <p:nvSpPr>
          <p:cNvPr id="384" name="Text Box 3"/>
          <p:cNvSpPr txBox="1"/>
          <p:nvPr/>
        </p:nvSpPr>
        <p:spPr>
          <a:xfrm>
            <a:off x="16238219" y="3168091"/>
            <a:ext cx="2447885" cy="4895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914400">
              <a:lnSpc>
                <a:spcPct val="100000"/>
              </a:lnSpc>
              <a:spcBef>
                <a:spcPts val="1400"/>
              </a:spcBef>
              <a:defRPr sz="2600">
                <a:solidFill>
                  <a:schemeClr val="accent6">
                    <a:satOff val="-20754"/>
                    <a:lumOff val="-16738"/>
                  </a:schemeClr>
                </a:solidFill>
                <a:latin typeface="Optima"/>
                <a:ea typeface="Optima"/>
                <a:cs typeface="Optima"/>
                <a:sym typeface="Optima"/>
              </a:defRPr>
            </a:lvl1pPr>
          </a:lstStyle>
          <a:p>
            <a:r>
              <a:t>B-F-Eb-D</a:t>
            </a:r>
          </a:p>
        </p:txBody>
      </p:sp>
      <p:sp>
        <p:nvSpPr>
          <p:cNvPr id="385" name="Text Box 3"/>
          <p:cNvSpPr txBox="1"/>
          <p:nvPr/>
        </p:nvSpPr>
        <p:spPr>
          <a:xfrm>
            <a:off x="15882619" y="767791"/>
            <a:ext cx="394648" cy="4895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914400">
              <a:lnSpc>
                <a:spcPct val="100000"/>
              </a:lnSpc>
              <a:spcBef>
                <a:spcPts val="1400"/>
              </a:spcBef>
              <a:defRPr sz="2600">
                <a:solidFill>
                  <a:schemeClr val="accent6">
                    <a:satOff val="-20754"/>
                    <a:lumOff val="-16738"/>
                  </a:schemeClr>
                </a:solidFill>
                <a:latin typeface="Optima"/>
                <a:ea typeface="Optima"/>
                <a:cs typeface="Optima"/>
                <a:sym typeface="Optima"/>
              </a:defRPr>
            </a:lvl1pPr>
          </a:lstStyle>
          <a:p>
            <a:r>
              <a:t>A</a:t>
            </a:r>
          </a:p>
        </p:txBody>
      </p:sp>
      <p:sp>
        <p:nvSpPr>
          <p:cNvPr id="386" name="Text Box 3"/>
          <p:cNvSpPr txBox="1"/>
          <p:nvPr/>
        </p:nvSpPr>
        <p:spPr>
          <a:xfrm>
            <a:off x="17654269" y="704291"/>
            <a:ext cx="394648" cy="4895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914400">
              <a:lnSpc>
                <a:spcPct val="100000"/>
              </a:lnSpc>
              <a:spcBef>
                <a:spcPts val="1400"/>
              </a:spcBef>
              <a:defRPr sz="2600">
                <a:solidFill>
                  <a:schemeClr val="accent6">
                    <a:satOff val="-20754"/>
                    <a:lumOff val="-16738"/>
                  </a:schemeClr>
                </a:solidFill>
                <a:latin typeface="Optima"/>
                <a:ea typeface="Optima"/>
                <a:cs typeface="Optima"/>
                <a:sym typeface="Optima"/>
              </a:defRPr>
            </a:lvl1pPr>
          </a:lstStyle>
          <a:p>
            <a:r>
              <a:t>G</a:t>
            </a:r>
          </a:p>
        </p:txBody>
      </p:sp>
      <p:sp>
        <p:nvSpPr>
          <p:cNvPr id="387" name="Text Box 3"/>
          <p:cNvSpPr txBox="1"/>
          <p:nvPr/>
        </p:nvSpPr>
        <p:spPr>
          <a:xfrm>
            <a:off x="18651219" y="704291"/>
            <a:ext cx="394648" cy="4895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914400">
              <a:lnSpc>
                <a:spcPct val="100000"/>
              </a:lnSpc>
              <a:spcBef>
                <a:spcPts val="1400"/>
              </a:spcBef>
              <a:defRPr sz="2600">
                <a:solidFill>
                  <a:schemeClr val="accent6">
                    <a:satOff val="-20754"/>
                    <a:lumOff val="-16738"/>
                  </a:schemeClr>
                </a:solidFill>
                <a:latin typeface="Optima"/>
                <a:ea typeface="Optima"/>
                <a:cs typeface="Optima"/>
                <a:sym typeface="Optima"/>
              </a:defRPr>
            </a:lvl1pPr>
          </a:lstStyle>
          <a:p>
            <a:r>
              <a:t>C</a:t>
            </a:r>
          </a:p>
        </p:txBody>
      </p:sp>
      <p:sp>
        <p:nvSpPr>
          <p:cNvPr id="388" name="Text Box 3"/>
          <p:cNvSpPr txBox="1"/>
          <p:nvPr/>
        </p:nvSpPr>
        <p:spPr>
          <a:xfrm>
            <a:off x="19222719" y="4228541"/>
            <a:ext cx="394648" cy="4895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914400">
              <a:lnSpc>
                <a:spcPct val="100000"/>
              </a:lnSpc>
              <a:spcBef>
                <a:spcPts val="1400"/>
              </a:spcBef>
              <a:defRPr sz="2600">
                <a:solidFill>
                  <a:schemeClr val="accent6">
                    <a:satOff val="-20754"/>
                    <a:lumOff val="-16738"/>
                  </a:schemeClr>
                </a:solidFill>
                <a:latin typeface="Optima"/>
                <a:ea typeface="Optima"/>
                <a:cs typeface="Optima"/>
                <a:sym typeface="Optima"/>
              </a:defRPr>
            </a:lvl1pPr>
          </a:lstStyle>
          <a:p>
            <a:r>
              <a:t>A</a:t>
            </a:r>
          </a:p>
        </p:txBody>
      </p:sp>
      <p:sp>
        <p:nvSpPr>
          <p:cNvPr id="389" name="Text Box 3"/>
          <p:cNvSpPr txBox="1"/>
          <p:nvPr/>
        </p:nvSpPr>
        <p:spPr>
          <a:xfrm>
            <a:off x="18886169" y="6782441"/>
            <a:ext cx="617616" cy="4895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914400">
              <a:lnSpc>
                <a:spcPct val="100000"/>
              </a:lnSpc>
              <a:spcBef>
                <a:spcPts val="1400"/>
              </a:spcBef>
              <a:defRPr sz="2600">
                <a:solidFill>
                  <a:schemeClr val="accent6">
                    <a:satOff val="-20754"/>
                    <a:lumOff val="-16738"/>
                  </a:schemeClr>
                </a:solidFill>
                <a:latin typeface="Optima"/>
                <a:ea typeface="Optima"/>
                <a:cs typeface="Optima"/>
                <a:sym typeface="Optima"/>
              </a:defRPr>
            </a:lvl1pPr>
          </a:lstStyle>
          <a:p>
            <a:r>
              <a:t>E/F</a:t>
            </a:r>
          </a:p>
        </p:txBody>
      </p:sp>
      <p:sp>
        <p:nvSpPr>
          <p:cNvPr id="390" name="Text Box 3"/>
          <p:cNvSpPr txBox="1"/>
          <p:nvPr/>
        </p:nvSpPr>
        <p:spPr>
          <a:xfrm>
            <a:off x="14729455" y="7808455"/>
            <a:ext cx="1490314" cy="4895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914400">
              <a:lnSpc>
                <a:spcPct val="100000"/>
              </a:lnSpc>
              <a:spcBef>
                <a:spcPts val="1400"/>
              </a:spcBef>
              <a:defRPr sz="2600">
                <a:solidFill>
                  <a:schemeClr val="accent6">
                    <a:satOff val="-20754"/>
                    <a:lumOff val="-16738"/>
                  </a:schemeClr>
                </a:solidFill>
                <a:latin typeface="Optima"/>
                <a:ea typeface="Optima"/>
                <a:cs typeface="Optima"/>
                <a:sym typeface="Optima"/>
              </a:defRPr>
            </a:lvl1pPr>
          </a:lstStyle>
          <a:p>
            <a:r>
              <a:t>F/Db/Gb</a:t>
            </a:r>
          </a:p>
        </p:txBody>
      </p:sp>
      <p:sp>
        <p:nvSpPr>
          <p:cNvPr id="391" name="Text Box 3"/>
          <p:cNvSpPr txBox="1"/>
          <p:nvPr/>
        </p:nvSpPr>
        <p:spPr>
          <a:xfrm>
            <a:off x="15611371" y="12173591"/>
            <a:ext cx="617616" cy="4895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914400">
              <a:lnSpc>
                <a:spcPct val="100000"/>
              </a:lnSpc>
              <a:spcBef>
                <a:spcPts val="1400"/>
              </a:spcBef>
              <a:defRPr sz="2600">
                <a:solidFill>
                  <a:schemeClr val="accent6">
                    <a:satOff val="-20754"/>
                    <a:lumOff val="-16738"/>
                  </a:schemeClr>
                </a:solidFill>
                <a:latin typeface="Optima"/>
                <a:ea typeface="Optima"/>
                <a:cs typeface="Optima"/>
                <a:sym typeface="Optima"/>
              </a:defRPr>
            </a:lvl1pPr>
          </a:lstStyle>
          <a:p>
            <a:r>
              <a:t>Bb</a:t>
            </a:r>
          </a:p>
        </p:txBody>
      </p:sp>
      <p:sp>
        <p:nvSpPr>
          <p:cNvPr id="392" name="Text Box 3"/>
          <p:cNvSpPr txBox="1"/>
          <p:nvPr/>
        </p:nvSpPr>
        <p:spPr>
          <a:xfrm>
            <a:off x="18539735" y="7874641"/>
            <a:ext cx="617616" cy="4895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914400">
              <a:lnSpc>
                <a:spcPct val="100000"/>
              </a:lnSpc>
              <a:spcBef>
                <a:spcPts val="1400"/>
              </a:spcBef>
              <a:defRPr sz="2600">
                <a:solidFill>
                  <a:schemeClr val="accent6">
                    <a:satOff val="-20754"/>
                    <a:lumOff val="-16738"/>
                  </a:schemeClr>
                </a:solidFill>
                <a:latin typeface="Optima"/>
                <a:ea typeface="Optima"/>
                <a:cs typeface="Optima"/>
                <a:sym typeface="Optima"/>
              </a:defRPr>
            </a:lvl1pPr>
          </a:lstStyle>
          <a:p>
            <a:r>
              <a:t>F#</a:t>
            </a:r>
          </a:p>
        </p:txBody>
      </p:sp>
      <p:sp>
        <p:nvSpPr>
          <p:cNvPr id="393" name="Text Box 3"/>
          <p:cNvSpPr txBox="1"/>
          <p:nvPr/>
        </p:nvSpPr>
        <p:spPr>
          <a:xfrm>
            <a:off x="19330669" y="10851591"/>
            <a:ext cx="2447885" cy="4895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914400">
              <a:lnSpc>
                <a:spcPct val="100000"/>
              </a:lnSpc>
              <a:spcBef>
                <a:spcPts val="1400"/>
              </a:spcBef>
              <a:defRPr sz="2600">
                <a:solidFill>
                  <a:schemeClr val="accent3">
                    <a:hueOff val="362282"/>
                    <a:satOff val="31803"/>
                    <a:lumOff val="-18242"/>
                  </a:schemeClr>
                </a:solidFill>
                <a:latin typeface="Optima"/>
                <a:ea typeface="Optima"/>
                <a:cs typeface="Optima"/>
                <a:sym typeface="Optima"/>
              </a:defRPr>
            </a:lvl1pPr>
          </a:lstStyle>
          <a:p>
            <a:r>
              <a:t>Ab-Bb-E-D-Eb</a:t>
            </a:r>
          </a:p>
        </p:txBody>
      </p:sp>
      <p:sp>
        <p:nvSpPr>
          <p:cNvPr id="394" name="Line"/>
          <p:cNvSpPr/>
          <p:nvPr/>
        </p:nvSpPr>
        <p:spPr>
          <a:xfrm>
            <a:off x="15729117" y="5168747"/>
            <a:ext cx="3477019" cy="5775555"/>
          </a:xfrm>
          <a:prstGeom prst="line">
            <a:avLst/>
          </a:prstGeom>
          <a:ln w="25400">
            <a:solidFill>
              <a:schemeClr val="accent3">
                <a:hueOff val="362282"/>
                <a:satOff val="31803"/>
                <a:lumOff val="-18242"/>
              </a:schemeClr>
            </a:solidFill>
            <a:miter lim="400000"/>
            <a:tailEnd type="triangle"/>
          </a:ln>
        </p:spPr>
        <p:txBody>
          <a:bodyPr lIns="50800" tIns="50800" rIns="50800" bIns="50800" anchor="ctr"/>
          <a:lstStyle/>
          <a:p>
            <a:endParaRPr/>
          </a:p>
        </p:txBody>
      </p:sp>
      <p:sp>
        <p:nvSpPr>
          <p:cNvPr id="395" name="Text Box 3"/>
          <p:cNvSpPr txBox="1"/>
          <p:nvPr/>
        </p:nvSpPr>
        <p:spPr>
          <a:xfrm>
            <a:off x="20997611" y="10534653"/>
            <a:ext cx="2023852" cy="4521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914400">
              <a:lnSpc>
                <a:spcPct val="100000"/>
              </a:lnSpc>
              <a:spcBef>
                <a:spcPts val="1400"/>
              </a:spcBef>
              <a:defRPr sz="2400">
                <a:solidFill>
                  <a:schemeClr val="accent3">
                    <a:hueOff val="914338"/>
                    <a:satOff val="31515"/>
                    <a:lumOff val="-30790"/>
                  </a:schemeClr>
                </a:solidFill>
                <a:latin typeface="Optima"/>
                <a:ea typeface="Optima"/>
                <a:cs typeface="Optima"/>
                <a:sym typeface="Optima"/>
              </a:defRPr>
            </a:lvl1pPr>
          </a:lstStyle>
          <a:p>
            <a:r>
              <a:t>transposition</a:t>
            </a:r>
          </a:p>
        </p:txBody>
      </p:sp>
      <p:sp>
        <p:nvSpPr>
          <p:cNvPr id="396" name="Text Box 3"/>
          <p:cNvSpPr txBox="1"/>
          <p:nvPr/>
        </p:nvSpPr>
        <p:spPr>
          <a:xfrm>
            <a:off x="14250669" y="5288991"/>
            <a:ext cx="2447885" cy="4895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914400">
              <a:lnSpc>
                <a:spcPct val="100000"/>
              </a:lnSpc>
              <a:spcBef>
                <a:spcPts val="1400"/>
              </a:spcBef>
              <a:defRPr sz="2600">
                <a:solidFill>
                  <a:schemeClr val="accent3">
                    <a:hueOff val="362282"/>
                    <a:satOff val="31803"/>
                    <a:lumOff val="-18242"/>
                  </a:schemeClr>
                </a:solidFill>
                <a:latin typeface="Optima"/>
                <a:ea typeface="Optima"/>
                <a:cs typeface="Optima"/>
                <a:sym typeface="Optima"/>
              </a:defRPr>
            </a:lvl1pPr>
          </a:lstStyle>
          <a:p>
            <a:r>
              <a:t>1  2  3  4  5  6 </a:t>
            </a:r>
          </a:p>
        </p:txBody>
      </p:sp>
      <p:sp>
        <p:nvSpPr>
          <p:cNvPr id="397" name="Text Box 3"/>
          <p:cNvSpPr txBox="1"/>
          <p:nvPr/>
        </p:nvSpPr>
        <p:spPr>
          <a:xfrm>
            <a:off x="15083586" y="8610041"/>
            <a:ext cx="2447885" cy="4895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914400">
              <a:lnSpc>
                <a:spcPct val="100000"/>
              </a:lnSpc>
              <a:spcBef>
                <a:spcPts val="1400"/>
              </a:spcBef>
              <a:defRPr sz="2600">
                <a:solidFill>
                  <a:schemeClr val="accent6">
                    <a:satOff val="-20754"/>
                    <a:lumOff val="-16738"/>
                  </a:schemeClr>
                </a:solidFill>
                <a:latin typeface="Optima"/>
                <a:ea typeface="Optima"/>
                <a:cs typeface="Optima"/>
                <a:sym typeface="Optima"/>
              </a:defRPr>
            </a:lvl1pPr>
          </a:lstStyle>
          <a:p>
            <a:r>
              <a:t>7 8 9 </a:t>
            </a:r>
          </a:p>
        </p:txBody>
      </p:sp>
      <p:sp>
        <p:nvSpPr>
          <p:cNvPr id="398" name="Text Box 3"/>
          <p:cNvSpPr txBox="1"/>
          <p:nvPr/>
        </p:nvSpPr>
        <p:spPr>
          <a:xfrm>
            <a:off x="17165319" y="4289466"/>
            <a:ext cx="2447885" cy="4895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914400">
              <a:lnSpc>
                <a:spcPct val="100000"/>
              </a:lnSpc>
              <a:spcBef>
                <a:spcPts val="1400"/>
              </a:spcBef>
              <a:defRPr sz="2600">
                <a:solidFill>
                  <a:schemeClr val="accent6">
                    <a:satOff val="-20754"/>
                    <a:lumOff val="-16738"/>
                  </a:schemeClr>
                </a:solidFill>
                <a:latin typeface="Optima"/>
                <a:ea typeface="Optima"/>
                <a:cs typeface="Optima"/>
                <a:sym typeface="Optima"/>
              </a:defRPr>
            </a:lvl1pPr>
          </a:lstStyle>
          <a:p>
            <a:r>
              <a:t>G#-G</a:t>
            </a:r>
          </a:p>
        </p:txBody>
      </p:sp>
      <p:sp>
        <p:nvSpPr>
          <p:cNvPr id="399" name="Text Box 3"/>
          <p:cNvSpPr txBox="1"/>
          <p:nvPr/>
        </p:nvSpPr>
        <p:spPr>
          <a:xfrm>
            <a:off x="15839236" y="1967941"/>
            <a:ext cx="2447885" cy="4895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914400">
              <a:lnSpc>
                <a:spcPct val="100000"/>
              </a:lnSpc>
              <a:spcBef>
                <a:spcPts val="1400"/>
              </a:spcBef>
              <a:defRPr sz="2600">
                <a:solidFill>
                  <a:schemeClr val="accent6">
                    <a:satOff val="-20754"/>
                    <a:lumOff val="-16738"/>
                  </a:schemeClr>
                </a:solidFill>
                <a:latin typeface="Optima"/>
                <a:ea typeface="Optima"/>
                <a:cs typeface="Optima"/>
                <a:sym typeface="Optima"/>
              </a:defRPr>
            </a:lvl1pPr>
          </a:lstStyle>
          <a:p>
            <a:r>
              <a:t>10</a:t>
            </a:r>
          </a:p>
        </p:txBody>
      </p:sp>
      <p:sp>
        <p:nvSpPr>
          <p:cNvPr id="400" name="Text Box 3"/>
          <p:cNvSpPr txBox="1"/>
          <p:nvPr/>
        </p:nvSpPr>
        <p:spPr>
          <a:xfrm>
            <a:off x="16238219" y="3504323"/>
            <a:ext cx="2447885" cy="4895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914400">
              <a:lnSpc>
                <a:spcPct val="100000"/>
              </a:lnSpc>
              <a:spcBef>
                <a:spcPts val="1400"/>
              </a:spcBef>
              <a:defRPr sz="2600">
                <a:solidFill>
                  <a:schemeClr val="accent6">
                    <a:satOff val="-20754"/>
                    <a:lumOff val="-16738"/>
                  </a:schemeClr>
                </a:solidFill>
                <a:latin typeface="Optima"/>
                <a:ea typeface="Optima"/>
                <a:cs typeface="Optima"/>
                <a:sym typeface="Optima"/>
              </a:defRPr>
            </a:lvl1pPr>
          </a:lstStyle>
          <a:p>
            <a:r>
              <a:t>11</a:t>
            </a:r>
          </a:p>
        </p:txBody>
      </p:sp>
      <p:sp>
        <p:nvSpPr>
          <p:cNvPr id="401" name="Text Box 3"/>
          <p:cNvSpPr txBox="1"/>
          <p:nvPr/>
        </p:nvSpPr>
        <p:spPr>
          <a:xfrm>
            <a:off x="17222469" y="5074609"/>
            <a:ext cx="2447885" cy="4895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914400">
              <a:lnSpc>
                <a:spcPct val="100000"/>
              </a:lnSpc>
              <a:spcBef>
                <a:spcPts val="1400"/>
              </a:spcBef>
              <a:defRPr sz="2600">
                <a:solidFill>
                  <a:schemeClr val="accent6">
                    <a:satOff val="-20754"/>
                    <a:lumOff val="-16738"/>
                  </a:schemeClr>
                </a:solidFill>
                <a:latin typeface="Optima"/>
                <a:ea typeface="Optima"/>
                <a:cs typeface="Optima"/>
                <a:sym typeface="Optima"/>
              </a:defRPr>
            </a:lvl1pPr>
          </a:lstStyle>
          <a:p>
            <a:r>
              <a:t>12</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3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 grpId="1"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 name="08 Track 08.m4a" descr="08 Track 08.m4a"/>
          <p:cNvPicPr>
            <a:picLocks/>
          </p:cNvPicPr>
          <p:nvPr>
            <a:audioFile r:link="rId2"/>
            <p:extLst>
              <p:ext uri="{DAA4B4D4-6D71-4841-9C94-3DE7FCFB9230}">
                <p14:media xmlns:p14="http://schemas.microsoft.com/office/powerpoint/2010/main" r:embed="rId1"/>
              </p:ext>
            </p:extLst>
          </p:nvPr>
        </p:nvPicPr>
        <p:blipFill>
          <a:blip r:embed="rId4"/>
          <a:stretch>
            <a:fillRect/>
          </a:stretch>
        </p:blipFill>
        <p:spPr>
          <a:xfrm>
            <a:off x="1425323" y="11556131"/>
            <a:ext cx="571501" cy="571501"/>
          </a:xfrm>
          <a:prstGeom prst="rect">
            <a:avLst/>
          </a:prstGeom>
          <a:ln w="12700">
            <a:miter lim="400000"/>
          </a:ln>
        </p:spPr>
      </p:pic>
      <p:pic>
        <p:nvPicPr>
          <p:cNvPr id="404" name="Webern_op10_4_red.tiff" descr="Webern_op10_4_red.tiff"/>
          <p:cNvPicPr>
            <a:picLocks noChangeAspect="1"/>
          </p:cNvPicPr>
          <p:nvPr/>
        </p:nvPicPr>
        <p:blipFill>
          <a:blip r:embed="rId5"/>
          <a:stretch>
            <a:fillRect/>
          </a:stretch>
        </p:blipFill>
        <p:spPr>
          <a:xfrm>
            <a:off x="2961192" y="-40483"/>
            <a:ext cx="15947016" cy="6989766"/>
          </a:xfrm>
          <a:prstGeom prst="rect">
            <a:avLst/>
          </a:prstGeom>
          <a:ln w="12700">
            <a:miter lim="400000"/>
          </a:ln>
        </p:spPr>
      </p:pic>
      <p:pic>
        <p:nvPicPr>
          <p:cNvPr id="405" name="Webern_op10_4_pitch_series.png" descr="Webern_op10_4_pitch_series.png"/>
          <p:cNvPicPr>
            <a:picLocks noChangeAspect="1"/>
          </p:cNvPicPr>
          <p:nvPr/>
        </p:nvPicPr>
        <p:blipFill>
          <a:blip r:embed="rId6"/>
          <a:stretch>
            <a:fillRect/>
          </a:stretch>
        </p:blipFill>
        <p:spPr>
          <a:xfrm>
            <a:off x="4384146" y="8067053"/>
            <a:ext cx="14028928" cy="3604247"/>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959" fill="hold"/>
                                        <p:tgtEl>
                                          <p:spTgt spid="40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403"/>
                </p:tgtEl>
              </p:cMediaNode>
            </p:audio>
          </p:childTnLst>
        </p:cTn>
      </p:par>
    </p:tnLst>
  </p:timing>
</p:sld>
</file>

<file path=ppt/theme/theme1.xml><?xml version="1.0" encoding="utf-8"?>
<a:theme xmlns:a="http://schemas.openxmlformats.org/drawingml/2006/main" name="30_BasicColor">
  <a:themeElements>
    <a:clrScheme name="30_BasicColor">
      <a:dk1>
        <a:srgbClr val="000000"/>
      </a:dk1>
      <a:lt1>
        <a:srgbClr val="003462"/>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30_BasicColor">
      <a:majorFont>
        <a:latin typeface="Helvetica Neue"/>
        <a:ea typeface="Helvetica Neue"/>
        <a:cs typeface="Helvetica Neue"/>
      </a:majorFont>
      <a:minorFont>
        <a:latin typeface="Helvetica Neue"/>
        <a:ea typeface="Helvetica Neue"/>
        <a:cs typeface="Helvetica Neue"/>
      </a:minorFont>
    </a:fontScheme>
    <a:fmtScheme name="30_BasicCol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30_BasicColor">
  <a:themeElements>
    <a:clrScheme name="30_BasicColor">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30_BasicColor">
      <a:majorFont>
        <a:latin typeface="Helvetica Neue"/>
        <a:ea typeface="Helvetica Neue"/>
        <a:cs typeface="Helvetica Neue"/>
      </a:majorFont>
      <a:minorFont>
        <a:latin typeface="Helvetica Neue"/>
        <a:ea typeface="Helvetica Neue"/>
        <a:cs typeface="Helvetica Neue"/>
      </a:minorFont>
    </a:fontScheme>
    <a:fmtScheme name="30_BasicCol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549</Words>
  <Application>Microsoft Macintosh PowerPoint</Application>
  <PresentationFormat>Custom</PresentationFormat>
  <Paragraphs>53</Paragraphs>
  <Slides>9</Slides>
  <Notes>0</Notes>
  <HiddenSlides>0</HiddenSlides>
  <MMClips>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Gill Sans</vt:lpstr>
      <vt:lpstr>Helvetica Neue</vt:lpstr>
      <vt:lpstr>Optima</vt:lpstr>
      <vt:lpstr>30_BasicColor</vt:lpstr>
      <vt:lpstr>Anton Webern (1883–1945)</vt:lpstr>
      <vt:lpstr>PowerPoint Presentation</vt:lpstr>
      <vt:lpstr>Five Movements, op. 5, for string quartet (1909)</vt:lpstr>
      <vt:lpstr>PowerPoint Presentation</vt:lpstr>
      <vt:lpstr>PowerPoint Presentation</vt:lpstr>
      <vt:lpstr>PowerPoint Presentation</vt:lpstr>
      <vt:lpstr>Five Pieces for Orchestra, Op. 10</vt:lpstr>
      <vt:lpstr>Movement 4. Fließend, äußerst zart (flowing, exceedingly delicate)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Anton Webern (1883–1945)</dc:title>
  <cp:lastModifiedBy>Amy Bauer</cp:lastModifiedBy>
  <cp:revision>1</cp:revision>
  <dcterms:modified xsi:type="dcterms:W3CDTF">2024-04-18T17:08:37Z</dcterms:modified>
</cp:coreProperties>
</file>