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57" r:id="rId3"/>
    <p:sldId id="258" r:id="rId4"/>
    <p:sldId id="260" r:id="rId5"/>
    <p:sldId id="261" r:id="rId6"/>
    <p:sldId id="262" r:id="rId7"/>
    <p:sldId id="263" r:id="rId8"/>
    <p:sldId id="265" r:id="rId9"/>
    <p:sldId id="266" r:id="rId10"/>
    <p:sldId id="267" r:id="rId11"/>
    <p:sldId id="268" r:id="rId12"/>
    <p:sldId id="269" r:id="rId13"/>
    <p:sldId id="270" r:id="rId14"/>
    <p:sldId id="271" r:id="rId15"/>
    <p:sldId id="272" r:id="rId16"/>
    <p:sldId id="273" r:id="rId17"/>
    <p:sldId id="274" r:id="rId18"/>
    <p:sldId id="275" r:id="rId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52" d="100"/>
          <a:sy n="52" d="100"/>
        </p:scale>
        <p:origin x="23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xfrm>
            <a:off x="1143000" y="685800"/>
            <a:ext cx="4572000" cy="3429000"/>
          </a:xfrm>
          <a:prstGeom prst="rect">
            <a:avLst/>
          </a:prstGeom>
        </p:spPr>
        <p:txBody>
          <a:bodyPr/>
          <a:lstStyle/>
          <a:p>
            <a:endParaRPr/>
          </a:p>
        </p:txBody>
      </p:sp>
      <p:sp>
        <p:nvSpPr>
          <p:cNvPr id="182" name="Shape 18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998142" y="5669557"/>
            <a:ext cx="21870959" cy="2319751"/>
          </a:xfrm>
          <a:prstGeom prst="rect">
            <a:avLst/>
          </a:prstGeom>
        </p:spPr>
        <p:txBody>
          <a:bodyPr/>
          <a:lstStyle>
            <a:lvl1pPr marL="0" indent="0" defTabSz="825500">
              <a:lnSpc>
                <a:spcPct val="100000"/>
              </a:lnSpc>
              <a:spcBef>
                <a:spcPts val="0"/>
              </a:spcBef>
              <a:buSzTx/>
              <a:buNone/>
              <a:defRPr sz="5900">
                <a:solidFill>
                  <a:schemeClr val="accent4">
                    <a:hueOff val="-1247790"/>
                    <a:lumOff val="-12326"/>
                  </a:schemeClr>
                </a:solidFill>
              </a:defRPr>
            </a:lvl1pPr>
            <a:lvl2pPr marL="0" indent="457200" defTabSz="825500">
              <a:lnSpc>
                <a:spcPct val="100000"/>
              </a:lnSpc>
              <a:spcBef>
                <a:spcPts val="0"/>
              </a:spcBef>
              <a:buSzTx/>
              <a:buNone/>
              <a:defRPr sz="5900">
                <a:solidFill>
                  <a:schemeClr val="accent4">
                    <a:hueOff val="-1247790"/>
                    <a:lumOff val="-12326"/>
                  </a:schemeClr>
                </a:solidFill>
              </a:defRPr>
            </a:lvl2pPr>
            <a:lvl3pPr marL="0" indent="914400" defTabSz="825500">
              <a:lnSpc>
                <a:spcPct val="100000"/>
              </a:lnSpc>
              <a:spcBef>
                <a:spcPts val="0"/>
              </a:spcBef>
              <a:buSzTx/>
              <a:buNone/>
              <a:defRPr sz="5900">
                <a:solidFill>
                  <a:schemeClr val="accent4">
                    <a:hueOff val="-1247790"/>
                    <a:lumOff val="-12326"/>
                  </a:schemeClr>
                </a:solidFill>
              </a:defRPr>
            </a:lvl3pPr>
            <a:lvl4pPr marL="0" indent="1371600" defTabSz="825500">
              <a:lnSpc>
                <a:spcPct val="100000"/>
              </a:lnSpc>
              <a:spcBef>
                <a:spcPts val="0"/>
              </a:spcBef>
              <a:buSzTx/>
              <a:buNone/>
              <a:defRPr sz="5900">
                <a:solidFill>
                  <a:schemeClr val="accent4">
                    <a:hueOff val="-1247790"/>
                    <a:lumOff val="-12326"/>
                  </a:schemeClr>
                </a:solidFill>
              </a:defRPr>
            </a:lvl4pPr>
            <a:lvl5pPr marL="0" indent="1828800" defTabSz="825500">
              <a:lnSpc>
                <a:spcPct val="100000"/>
              </a:lnSpc>
              <a:spcBef>
                <a:spcPts val="0"/>
              </a:spcBef>
              <a:buSzTx/>
              <a:buNone/>
              <a:defRPr sz="5900">
                <a:solidFill>
                  <a:schemeClr val="accent4">
                    <a:hueOff val="-1247790"/>
                    <a:lumOff val="-12326"/>
                  </a:schemeClr>
                </a:solidFill>
              </a:defRPr>
            </a:lvl5pPr>
          </a:lstStyle>
          <a:p>
            <a:r>
              <a:t>Presentation Subtitle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252234" y="267439"/>
            <a:ext cx="21971004" cy="4648201"/>
          </a:xfrm>
          <a:prstGeom prst="rect">
            <a:avLst/>
          </a:prstGeom>
        </p:spPr>
        <p:txBody>
          <a:bodyPr anchor="b"/>
          <a:lstStyle>
            <a:lvl1pPr>
              <a:defRPr sz="11000" spc="-220"/>
            </a:lvl1pPr>
          </a:lstStyle>
          <a:p>
            <a:r>
              <a:t>Presentation Title</a:t>
            </a:r>
          </a:p>
        </p:txBody>
      </p:sp>
      <p:sp>
        <p:nvSpPr>
          <p:cNvPr id="13" name="Author and Date"/>
          <p:cNvSpPr txBox="1">
            <a:spLocks noGrp="1"/>
          </p:cNvSpPr>
          <p:nvPr>
            <p:ph type="body" sz="quarter" idx="21" hasCustomPrompt="1"/>
          </p:nvPr>
        </p:nvSpPr>
        <p:spPr>
          <a:xfrm>
            <a:off x="1201340" y="11847162"/>
            <a:ext cx="21971003" cy="636979"/>
          </a:xfrm>
          <a:prstGeom prst="rect">
            <a:avLst/>
          </a:prstGeom>
        </p:spPr>
        <p:txBody>
          <a:bodyPr lIns="45719" tIns="45719" rIns="45719" bIns="45719"/>
          <a:lstStyle>
            <a:lvl1pPr marL="0" indent="0" defTabSz="825500">
              <a:lnSpc>
                <a:spcPct val="100000"/>
              </a:lnSpc>
              <a:spcBef>
                <a:spcPts val="0"/>
              </a:spcBef>
              <a:buSzTx/>
              <a:buNone/>
              <a:defRPr sz="3600" b="1">
                <a:solidFill>
                  <a:schemeClr val="accent4">
                    <a:hueOff val="-1247790"/>
                    <a:lumOff val="-12326"/>
                  </a:schemeClr>
                </a:solidFill>
              </a:defRPr>
            </a:lvl1pPr>
          </a:lstStyle>
          <a:p>
            <a:r>
              <a:t>Author and Date</a:t>
            </a:r>
          </a:p>
        </p:txBody>
      </p:sp>
      <p:pic>
        <p:nvPicPr>
          <p:cNvPr id="14" name="JANACEK-BRNO_logo.jpg" descr="JANACEK-BRNO_logo.jpg"/>
          <p:cNvPicPr>
            <a:picLocks noChangeAspect="1"/>
          </p:cNvPicPr>
          <p:nvPr/>
        </p:nvPicPr>
        <p:blipFill>
          <a:blip r:embed="rId2"/>
          <a:stretch>
            <a:fillRect/>
          </a:stretch>
        </p:blipFill>
        <p:spPr>
          <a:xfrm>
            <a:off x="12722639" y="-28568"/>
            <a:ext cx="10098193" cy="13716001"/>
          </a:xfrm>
          <a:prstGeom prst="rect">
            <a:avLst/>
          </a:prstGeom>
          <a:ln w="12700">
            <a:miter lim="400000"/>
          </a:ln>
        </p:spPr>
      </p:pic>
      <p:sp>
        <p:nvSpPr>
          <p:cNvPr id="15" name="European Nationalism"/>
          <p:cNvSpPr txBox="1"/>
          <p:nvPr/>
        </p:nvSpPr>
        <p:spPr>
          <a:xfrm>
            <a:off x="252234" y="385567"/>
            <a:ext cx="21971004" cy="464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nSpc>
                <a:spcPct val="80000"/>
              </a:lnSpc>
              <a:spcBef>
                <a:spcPts val="0"/>
              </a:spcBef>
              <a:defRPr sz="11600" b="1" spc="-232">
                <a:solidFill>
                  <a:srgbClr val="FFFFFF"/>
                </a:solidFill>
              </a:defRPr>
            </a:lvl1pPr>
          </a:lstStyle>
          <a:p>
            <a:r>
              <a:t>European Nationalism</a:t>
            </a:r>
          </a:p>
        </p:txBody>
      </p:sp>
      <p:sp>
        <p:nvSpPr>
          <p:cNvPr id="1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00" name="Slide Title"/>
          <p:cNvSpPr txBox="1">
            <a:spLocks noGrp="1"/>
          </p:cNvSpPr>
          <p:nvPr>
            <p:ph type="title" hasCustomPrompt="1"/>
          </p:nvPr>
        </p:nvSpPr>
        <p:spPr>
          <a:xfrm>
            <a:off x="1206500" y="952500"/>
            <a:ext cx="21971000" cy="1434949"/>
          </a:xfrm>
          <a:prstGeom prst="rect">
            <a:avLst/>
          </a:prstGeom>
        </p:spPr>
        <p:txBody>
          <a:bodyPr/>
          <a:lstStyle/>
          <a:p>
            <a:r>
              <a:t>Slide Title</a:t>
            </a:r>
          </a:p>
        </p:txBody>
      </p:sp>
      <p:sp>
        <p:nvSpPr>
          <p:cNvPr id="101" name="Slide Subtitle"/>
          <p:cNvSpPr txBox="1">
            <a:spLocks noGrp="1"/>
          </p:cNvSpPr>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1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9" name="Agenda Title"/>
          <p:cNvSpPr txBox="1">
            <a:spLocks noGrp="1"/>
          </p:cNvSpPr>
          <p:nvPr>
            <p:ph type="title" hasCustomPrompt="1"/>
          </p:nvPr>
        </p:nvSpPr>
        <p:spPr>
          <a:xfrm>
            <a:off x="1206500" y="951954"/>
            <a:ext cx="21971000" cy="1435101"/>
          </a:xfrm>
          <a:prstGeom prst="rect">
            <a:avLst/>
          </a:prstGeom>
        </p:spPr>
        <p:txBody>
          <a:bodyPr/>
          <a:lstStyle/>
          <a:p>
            <a:r>
              <a:t>Agenda Title</a:t>
            </a:r>
          </a:p>
        </p:txBody>
      </p:sp>
      <p:sp>
        <p:nvSpPr>
          <p:cNvPr id="110" name="Agenda Subtitle"/>
          <p:cNvSpPr txBox="1">
            <a:spLocks noGrp="1"/>
          </p:cNvSpPr>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111"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9"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solidFill>
                  <a:schemeClr val="accent1">
                    <a:hueOff val="114395"/>
                    <a:lumOff val="-24975"/>
                  </a:schemeClr>
                </a:solidFill>
              </a:defRPr>
            </a:lvl1pPr>
            <a:lvl2pPr marL="0" indent="457200" algn="ctr">
              <a:lnSpc>
                <a:spcPct val="80000"/>
              </a:lnSpc>
              <a:spcBef>
                <a:spcPts val="0"/>
              </a:spcBef>
              <a:buSzTx/>
              <a:buNone/>
              <a:defRPr sz="11600" spc="-232">
                <a:solidFill>
                  <a:schemeClr val="accent1">
                    <a:hueOff val="114395"/>
                    <a:lumOff val="-24975"/>
                  </a:schemeClr>
                </a:solidFill>
              </a:defRPr>
            </a:lvl2pPr>
            <a:lvl3pPr marL="0" indent="914400" algn="ctr">
              <a:lnSpc>
                <a:spcPct val="80000"/>
              </a:lnSpc>
              <a:spcBef>
                <a:spcPts val="0"/>
              </a:spcBef>
              <a:buSzTx/>
              <a:buNone/>
              <a:defRPr sz="11600" spc="-232">
                <a:solidFill>
                  <a:schemeClr val="accent1">
                    <a:hueOff val="114395"/>
                    <a:lumOff val="-24975"/>
                  </a:schemeClr>
                </a:solidFill>
              </a:defRPr>
            </a:lvl3pPr>
            <a:lvl4pPr marL="0" indent="1371600" algn="ctr">
              <a:lnSpc>
                <a:spcPct val="80000"/>
              </a:lnSpc>
              <a:spcBef>
                <a:spcPts val="0"/>
              </a:spcBef>
              <a:buSzTx/>
              <a:buNone/>
              <a:defRPr sz="11600" spc="-232">
                <a:solidFill>
                  <a:schemeClr val="accent1">
                    <a:hueOff val="114395"/>
                    <a:lumOff val="-24975"/>
                  </a:schemeClr>
                </a:solidFill>
              </a:defRPr>
            </a:lvl4pPr>
            <a:lvl5pPr marL="0" indent="1828800" algn="ctr">
              <a:lnSpc>
                <a:spcPct val="80000"/>
              </a:lnSpc>
              <a:spcBef>
                <a:spcPts val="0"/>
              </a:spcBef>
              <a:buSzTx/>
              <a:buNone/>
              <a:defRPr sz="11600" spc="-232">
                <a:solidFill>
                  <a:schemeClr val="accent1">
                    <a:hueOff val="114395"/>
                    <a:lumOff val="-24975"/>
                  </a:schemeClr>
                </a:solidFill>
              </a:defRPr>
            </a:lvl5pPr>
          </a:lstStyle>
          <a:p>
            <a:r>
              <a:t>Statement</a:t>
            </a:r>
          </a:p>
          <a:p>
            <a:pPr lvl="1"/>
            <a:endParaRPr/>
          </a:p>
          <a:p>
            <a:pPr lvl="2"/>
            <a:endParaRPr/>
          </a:p>
          <a:p>
            <a:pPr lvl="3"/>
            <a:endParaRPr/>
          </a:p>
          <a:p>
            <a:pPr lvl="4"/>
            <a:endParaRP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7"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solidFill>
                  <a:schemeClr val="accent1">
                    <a:hueOff val="114395"/>
                    <a:lumOff val="-24975"/>
                  </a:schemeClr>
                </a:solidFill>
              </a:defRPr>
            </a:lvl1pPr>
            <a:lvl2pPr marL="0" indent="457200" algn="ctr">
              <a:lnSpc>
                <a:spcPct val="80000"/>
              </a:lnSpc>
              <a:spcBef>
                <a:spcPts val="0"/>
              </a:spcBef>
              <a:buSzTx/>
              <a:buNone/>
              <a:defRPr sz="25000" b="1" spc="-250">
                <a:solidFill>
                  <a:schemeClr val="accent1">
                    <a:hueOff val="114395"/>
                    <a:lumOff val="-24975"/>
                  </a:schemeClr>
                </a:solidFill>
              </a:defRPr>
            </a:lvl2pPr>
            <a:lvl3pPr marL="0" indent="914400" algn="ctr">
              <a:lnSpc>
                <a:spcPct val="80000"/>
              </a:lnSpc>
              <a:spcBef>
                <a:spcPts val="0"/>
              </a:spcBef>
              <a:buSzTx/>
              <a:buNone/>
              <a:defRPr sz="25000" b="1" spc="-250">
                <a:solidFill>
                  <a:schemeClr val="accent1">
                    <a:hueOff val="114395"/>
                    <a:lumOff val="-24975"/>
                  </a:schemeClr>
                </a:solidFill>
              </a:defRPr>
            </a:lvl3pPr>
            <a:lvl4pPr marL="0" indent="1371600" algn="ctr">
              <a:lnSpc>
                <a:spcPct val="80000"/>
              </a:lnSpc>
              <a:spcBef>
                <a:spcPts val="0"/>
              </a:spcBef>
              <a:buSzTx/>
              <a:buNone/>
              <a:defRPr sz="25000" b="1" spc="-250">
                <a:solidFill>
                  <a:schemeClr val="accent1">
                    <a:hueOff val="114395"/>
                    <a:lumOff val="-24975"/>
                  </a:schemeClr>
                </a:solidFill>
              </a:defRPr>
            </a:lvl4pPr>
            <a:lvl5pPr marL="0" indent="1828800" algn="ctr">
              <a:lnSpc>
                <a:spcPct val="80000"/>
              </a:lnSpc>
              <a:spcBef>
                <a:spcPts val="0"/>
              </a:spcBef>
              <a:buSzTx/>
              <a:buNone/>
              <a:defRPr sz="25000" b="1" spc="-250">
                <a:solidFill>
                  <a:schemeClr val="accent1">
                    <a:hueOff val="114395"/>
                    <a:lumOff val="-24975"/>
                  </a:schemeClr>
                </a:solidFill>
              </a:defRPr>
            </a:lvl5pPr>
          </a:lstStyle>
          <a:p>
            <a:r>
              <a:t>100%</a:t>
            </a:r>
          </a:p>
          <a:p>
            <a:pPr lvl="1"/>
            <a:endParaRPr/>
          </a:p>
          <a:p>
            <a:pPr lvl="2"/>
            <a:endParaRPr/>
          </a:p>
          <a:p>
            <a:pPr lvl="3"/>
            <a:endParaRPr/>
          </a:p>
          <a:p>
            <a:pPr lvl="4"/>
            <a:endParaRPr/>
          </a:p>
        </p:txBody>
      </p:sp>
      <p:sp>
        <p:nvSpPr>
          <p:cNvPr id="128" name="Fact information"/>
          <p:cNvSpPr txBox="1">
            <a:spLocks noGrp="1"/>
          </p:cNvSpPr>
          <p:nvPr>
            <p:ph type="body" sz="quarter" idx="21" hasCustomPrompt="1"/>
          </p:nvPr>
        </p:nvSpPr>
        <p:spPr>
          <a:xfrm>
            <a:off x="1206500" y="8260024"/>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6" name="Attribution"/>
          <p:cNvSpPr txBox="1">
            <a:spLocks noGrp="1"/>
          </p:cNvSpPr>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37"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solidFill>
                  <a:schemeClr val="accent1">
                    <a:hueOff val="114395"/>
                    <a:lumOff val="-24975"/>
                  </a:schemeClr>
                </a:solidFill>
              </a:defRPr>
            </a:lvl1pPr>
            <a:lvl2pPr marL="638923" indent="-12700">
              <a:spcBef>
                <a:spcPts val="0"/>
              </a:spcBef>
              <a:buSzTx/>
              <a:buNone/>
              <a:defRPr sz="8500" spc="-170">
                <a:solidFill>
                  <a:schemeClr val="accent1">
                    <a:hueOff val="114395"/>
                    <a:lumOff val="-24975"/>
                  </a:schemeClr>
                </a:solidFill>
              </a:defRPr>
            </a:lvl2pPr>
            <a:lvl3pPr marL="638923" indent="444500">
              <a:spcBef>
                <a:spcPts val="0"/>
              </a:spcBef>
              <a:buSzTx/>
              <a:buNone/>
              <a:defRPr sz="8500" spc="-170">
                <a:solidFill>
                  <a:schemeClr val="accent1">
                    <a:hueOff val="114395"/>
                    <a:lumOff val="-24975"/>
                  </a:schemeClr>
                </a:solidFill>
              </a:defRPr>
            </a:lvl3pPr>
            <a:lvl4pPr marL="638923" indent="901700">
              <a:spcBef>
                <a:spcPts val="0"/>
              </a:spcBef>
              <a:buSzTx/>
              <a:buNone/>
              <a:defRPr sz="8500" spc="-170">
                <a:solidFill>
                  <a:schemeClr val="accent1">
                    <a:hueOff val="114395"/>
                    <a:lumOff val="-24975"/>
                  </a:schemeClr>
                </a:solidFill>
              </a:defRPr>
            </a:lvl4pPr>
            <a:lvl5pPr marL="638923" indent="1358900">
              <a:spcBef>
                <a:spcPts val="0"/>
              </a:spcBef>
              <a:buSzTx/>
              <a:buNone/>
              <a:defRPr sz="8500" spc="-170">
                <a:solidFill>
                  <a:schemeClr val="accent1">
                    <a:hueOff val="114395"/>
                    <a:lumOff val="-24975"/>
                  </a:schemeClr>
                </a:solidFill>
              </a:defRPr>
            </a:lvl5pPr>
          </a:lstStyle>
          <a:p>
            <a:r>
              <a:t>“Notable Quote”</a:t>
            </a:r>
          </a:p>
          <a:p>
            <a:pPr lvl="1"/>
            <a:endParaRPr/>
          </a:p>
          <a:p>
            <a:pPr lvl="2"/>
            <a:endParaRPr/>
          </a:p>
          <a:p>
            <a:pPr lvl="3"/>
            <a:endParaRPr/>
          </a:p>
          <a:p>
            <a:pPr lvl="4"/>
            <a:endParaRPr/>
          </a:p>
        </p:txBody>
      </p:sp>
      <p:sp>
        <p:nvSpPr>
          <p:cNvPr id="1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5" name="Hot-air balloons viewed from below against a blue sky"/>
          <p:cNvSpPr>
            <a:spLocks noGrp="1"/>
          </p:cNvSpPr>
          <p:nvPr>
            <p:ph type="pic" sz="quarter" idx="21"/>
          </p:nvPr>
        </p:nvSpPr>
        <p:spPr>
          <a:xfrm>
            <a:off x="15436504" y="1270000"/>
            <a:ext cx="8167167" cy="5422900"/>
          </a:xfrm>
          <a:prstGeom prst="rect">
            <a:avLst/>
          </a:prstGeom>
        </p:spPr>
        <p:txBody>
          <a:bodyPr lIns="91439" tIns="45719" rIns="91439" bIns="45719">
            <a:noAutofit/>
          </a:bodyPr>
          <a:lstStyle/>
          <a:p>
            <a:endParaRPr/>
          </a:p>
        </p:txBody>
      </p:sp>
      <p:sp>
        <p:nvSpPr>
          <p:cNvPr id="146" name="Close-up of the top of a hot-air balloon viewed from above"/>
          <p:cNvSpPr>
            <a:spLocks noGrp="1"/>
          </p:cNvSpPr>
          <p:nvPr>
            <p:ph type="pic" sz="quarter" idx="22"/>
          </p:nvPr>
        </p:nvSpPr>
        <p:spPr>
          <a:xfrm>
            <a:off x="15461772" y="7085972"/>
            <a:ext cx="8148414" cy="5432276"/>
          </a:xfrm>
          <a:prstGeom prst="rect">
            <a:avLst/>
          </a:prstGeom>
        </p:spPr>
        <p:txBody>
          <a:bodyPr lIns="91439" tIns="45719" rIns="91439" bIns="45719">
            <a:noAutofit/>
          </a:bodyPr>
          <a:lstStyle/>
          <a:p>
            <a:endParaRPr/>
          </a:p>
        </p:txBody>
      </p:sp>
      <p:sp>
        <p:nvSpPr>
          <p:cNvPr id="147" name="Hot-air balloons viewed from below against a blue sky"/>
          <p:cNvSpPr>
            <a:spLocks noGrp="1"/>
          </p:cNvSpPr>
          <p:nvPr>
            <p:ph type="pic" idx="23"/>
          </p:nvPr>
        </p:nvSpPr>
        <p:spPr>
          <a:xfrm>
            <a:off x="-124635" y="1270000"/>
            <a:ext cx="16859219" cy="11239479"/>
          </a:xfrm>
          <a:prstGeom prst="rect">
            <a:avLst/>
          </a:prstGeom>
        </p:spPr>
        <p:txBody>
          <a:bodyPr lIns="91439" tIns="45719" rIns="91439" bIns="45719">
            <a:noAutofit/>
          </a:bodyPr>
          <a:lstStyle/>
          <a:p>
            <a:endParaRPr/>
          </a:p>
        </p:txBody>
      </p:sp>
      <p:sp>
        <p:nvSpPr>
          <p:cNvPr id="1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5" name="Hot-air balloons viewed from below against a blue sky"/>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15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70" name="Body Level One…"/>
          <p:cNvSpPr txBox="1">
            <a:spLocks noGrp="1"/>
          </p:cNvSpPr>
          <p:nvPr>
            <p:ph type="body" sz="quarter" idx="1" hasCustomPrompt="1"/>
          </p:nvPr>
        </p:nvSpPr>
        <p:spPr>
          <a:xfrm>
            <a:off x="998142" y="5669557"/>
            <a:ext cx="21870959" cy="2319751"/>
          </a:xfrm>
          <a:prstGeom prst="rect">
            <a:avLst/>
          </a:prstGeom>
        </p:spPr>
        <p:txBody>
          <a:bodyPr/>
          <a:lstStyle>
            <a:lvl1pPr marL="0" indent="0" defTabSz="825500">
              <a:lnSpc>
                <a:spcPct val="100000"/>
              </a:lnSpc>
              <a:spcBef>
                <a:spcPts val="0"/>
              </a:spcBef>
              <a:buSzTx/>
              <a:buNone/>
              <a:defRPr sz="5900">
                <a:solidFill>
                  <a:schemeClr val="accent4">
                    <a:hueOff val="-1247790"/>
                    <a:lumOff val="-12326"/>
                  </a:schemeClr>
                </a:solidFill>
              </a:defRPr>
            </a:lvl1pPr>
            <a:lvl2pPr marL="0" indent="457200" defTabSz="825500">
              <a:lnSpc>
                <a:spcPct val="100000"/>
              </a:lnSpc>
              <a:spcBef>
                <a:spcPts val="0"/>
              </a:spcBef>
              <a:buSzTx/>
              <a:buNone/>
              <a:defRPr sz="5900">
                <a:solidFill>
                  <a:schemeClr val="accent4">
                    <a:hueOff val="-1247790"/>
                    <a:lumOff val="-12326"/>
                  </a:schemeClr>
                </a:solidFill>
              </a:defRPr>
            </a:lvl2pPr>
            <a:lvl3pPr marL="0" indent="914400" defTabSz="825500">
              <a:lnSpc>
                <a:spcPct val="100000"/>
              </a:lnSpc>
              <a:spcBef>
                <a:spcPts val="0"/>
              </a:spcBef>
              <a:buSzTx/>
              <a:buNone/>
              <a:defRPr sz="5900">
                <a:solidFill>
                  <a:schemeClr val="accent4">
                    <a:hueOff val="-1247790"/>
                    <a:lumOff val="-12326"/>
                  </a:schemeClr>
                </a:solidFill>
              </a:defRPr>
            </a:lvl3pPr>
            <a:lvl4pPr marL="0" indent="1371600" defTabSz="825500">
              <a:lnSpc>
                <a:spcPct val="100000"/>
              </a:lnSpc>
              <a:spcBef>
                <a:spcPts val="0"/>
              </a:spcBef>
              <a:buSzTx/>
              <a:buNone/>
              <a:defRPr sz="5900">
                <a:solidFill>
                  <a:schemeClr val="accent4">
                    <a:hueOff val="-1247790"/>
                    <a:lumOff val="-12326"/>
                  </a:schemeClr>
                </a:solidFill>
              </a:defRPr>
            </a:lvl4pPr>
            <a:lvl5pPr marL="0" indent="1828800" defTabSz="825500">
              <a:lnSpc>
                <a:spcPct val="100000"/>
              </a:lnSpc>
              <a:spcBef>
                <a:spcPts val="0"/>
              </a:spcBef>
              <a:buSzTx/>
              <a:buNone/>
              <a:defRPr sz="5900">
                <a:solidFill>
                  <a:schemeClr val="accent4">
                    <a:hueOff val="-1247790"/>
                    <a:lumOff val="-12326"/>
                  </a:schemeClr>
                </a:solidFill>
              </a:defRPr>
            </a:lvl5pPr>
          </a:lstStyle>
          <a:p>
            <a:r>
              <a:t>Presentation Subtitle</a:t>
            </a:r>
          </a:p>
          <a:p>
            <a:pPr lvl="1"/>
            <a:endParaRPr/>
          </a:p>
          <a:p>
            <a:pPr lvl="2"/>
            <a:endParaRPr/>
          </a:p>
          <a:p>
            <a:pPr lvl="3"/>
            <a:endParaRPr/>
          </a:p>
          <a:p>
            <a:pPr lvl="4"/>
            <a:endParaRPr/>
          </a:p>
        </p:txBody>
      </p:sp>
      <p:sp>
        <p:nvSpPr>
          <p:cNvPr id="171" name="Presentation Title"/>
          <p:cNvSpPr txBox="1">
            <a:spLocks noGrp="1"/>
          </p:cNvSpPr>
          <p:nvPr>
            <p:ph type="title" hasCustomPrompt="1"/>
          </p:nvPr>
        </p:nvSpPr>
        <p:spPr>
          <a:xfrm>
            <a:off x="252234" y="385567"/>
            <a:ext cx="21971004" cy="4648201"/>
          </a:xfrm>
          <a:prstGeom prst="rect">
            <a:avLst/>
          </a:prstGeom>
        </p:spPr>
        <p:txBody>
          <a:bodyPr anchor="b"/>
          <a:lstStyle>
            <a:lvl1pPr>
              <a:defRPr sz="11000" spc="-220"/>
            </a:lvl1pPr>
          </a:lstStyle>
          <a:p>
            <a:r>
              <a:t>Presentation Title</a:t>
            </a:r>
          </a:p>
        </p:txBody>
      </p:sp>
      <p:sp>
        <p:nvSpPr>
          <p:cNvPr id="172" name="Author and Date"/>
          <p:cNvSpPr txBox="1">
            <a:spLocks noGrp="1"/>
          </p:cNvSpPr>
          <p:nvPr>
            <p:ph type="body" sz="quarter" idx="21" hasCustomPrompt="1"/>
          </p:nvPr>
        </p:nvSpPr>
        <p:spPr>
          <a:xfrm>
            <a:off x="1201340" y="11847162"/>
            <a:ext cx="21971003" cy="636979"/>
          </a:xfrm>
          <a:prstGeom prst="rect">
            <a:avLst/>
          </a:prstGeom>
        </p:spPr>
        <p:txBody>
          <a:bodyPr lIns="45719" tIns="45719" rIns="45719" bIns="45719"/>
          <a:lstStyle>
            <a:lvl1pPr marL="0" indent="0" defTabSz="825500">
              <a:lnSpc>
                <a:spcPct val="100000"/>
              </a:lnSpc>
              <a:spcBef>
                <a:spcPts val="0"/>
              </a:spcBef>
              <a:buSzTx/>
              <a:buNone/>
              <a:defRPr sz="3600" b="1">
                <a:solidFill>
                  <a:schemeClr val="accent4">
                    <a:hueOff val="-1247790"/>
                    <a:lumOff val="-12326"/>
                  </a:schemeClr>
                </a:solidFill>
              </a:defRPr>
            </a:lvl1pPr>
          </a:lstStyle>
          <a:p>
            <a:r>
              <a:t>Author and Date</a:t>
            </a:r>
          </a:p>
        </p:txBody>
      </p:sp>
      <p:pic>
        <p:nvPicPr>
          <p:cNvPr id="173" name="Picture 2" descr="Picture 2"/>
          <p:cNvPicPr>
            <a:picLocks noChangeAspect="1"/>
          </p:cNvPicPr>
          <p:nvPr/>
        </p:nvPicPr>
        <p:blipFill>
          <a:blip r:embed="rId2"/>
          <a:stretch>
            <a:fillRect/>
          </a:stretch>
        </p:blipFill>
        <p:spPr>
          <a:xfrm>
            <a:off x="2768243" y="6570867"/>
            <a:ext cx="9255315" cy="5616265"/>
          </a:xfrm>
          <a:prstGeom prst="rect">
            <a:avLst/>
          </a:prstGeom>
          <a:ln w="25400">
            <a:solidFill>
              <a:srgbClr val="FFFFFF"/>
            </a:solidFill>
            <a:miter lim="400000"/>
          </a:ln>
          <a:effectLst>
            <a:outerShdw blurRad="50800" dist="25400" dir="3600000" rotWithShape="0">
              <a:srgbClr val="000000">
                <a:alpha val="63504"/>
              </a:srgbClr>
            </a:outerShdw>
          </a:effectLst>
        </p:spPr>
      </p:pic>
      <p:pic>
        <p:nvPicPr>
          <p:cNvPr id="174" name="JANACEK-BRNO_logo.jpg" descr="JANACEK-BRNO_logo.jpg"/>
          <p:cNvPicPr>
            <a:picLocks noChangeAspect="1"/>
          </p:cNvPicPr>
          <p:nvPr/>
        </p:nvPicPr>
        <p:blipFill>
          <a:blip r:embed="rId3"/>
          <a:stretch>
            <a:fillRect/>
          </a:stretch>
        </p:blipFill>
        <p:spPr>
          <a:xfrm>
            <a:off x="13628321" y="743778"/>
            <a:ext cx="9550598" cy="12972222"/>
          </a:xfrm>
          <a:prstGeom prst="rect">
            <a:avLst/>
          </a:prstGeom>
          <a:ln w="12700">
            <a:miter lim="400000"/>
          </a:ln>
        </p:spPr>
      </p:pic>
      <p:sp>
        <p:nvSpPr>
          <p:cNvPr id="175" name="Slide Number"/>
          <p:cNvSpPr txBox="1">
            <a:spLocks noGrp="1"/>
          </p:cNvSpPr>
          <p:nvPr>
            <p:ph type="sldNum" sz="quarter" idx="2"/>
          </p:nvPr>
        </p:nvSpPr>
        <p:spPr>
          <a:xfrm>
            <a:off x="12001499" y="13080312"/>
            <a:ext cx="368505" cy="375287"/>
          </a:xfrm>
          <a:prstGeom prst="rect">
            <a:avLst/>
          </a:prstGeom>
        </p:spPr>
        <p:txBody>
          <a:bodyPr/>
          <a:lstStyle>
            <a:lvl1pPr>
              <a:defRPr>
                <a:solidFill>
                  <a:srgbClr val="FFFFFF"/>
                </a:solidFill>
                <a:latin typeface="Optima"/>
                <a:ea typeface="Optima"/>
                <a:cs typeface="Optima"/>
                <a:sym typeface="Optima"/>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3" name="Close-up of the top of a hot-air balloon viewed from above"/>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24"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solidFill>
                  <a:srgbClr val="FFFFFF"/>
                </a:solidFill>
              </a:defRPr>
            </a:lvl1pPr>
          </a:lstStyle>
          <a:p>
            <a:r>
              <a:t>Presentation Title</a:t>
            </a:r>
          </a:p>
        </p:txBody>
      </p:sp>
      <p:sp>
        <p:nvSpPr>
          <p:cNvPr id="25"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6"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solidFill>
                  <a:srgbClr val="FFFFFF"/>
                </a:solidFill>
              </a:defRPr>
            </a:lvl1pPr>
            <a:lvl2pPr marL="0" indent="457200" defTabSz="825500">
              <a:lnSpc>
                <a:spcPct val="100000"/>
              </a:lnSpc>
              <a:spcBef>
                <a:spcPts val="0"/>
              </a:spcBef>
              <a:buSzTx/>
              <a:buNone/>
              <a:defRPr sz="5500" b="1">
                <a:solidFill>
                  <a:srgbClr val="FFFFFF"/>
                </a:solidFill>
              </a:defRPr>
            </a:lvl2pPr>
            <a:lvl3pPr marL="0" indent="914400" defTabSz="825500">
              <a:lnSpc>
                <a:spcPct val="100000"/>
              </a:lnSpc>
              <a:spcBef>
                <a:spcPts val="0"/>
              </a:spcBef>
              <a:buSzTx/>
              <a:buNone/>
              <a:defRPr sz="5500" b="1">
                <a:solidFill>
                  <a:srgbClr val="FFFFFF"/>
                </a:solidFill>
              </a:defRPr>
            </a:lvl3pPr>
            <a:lvl4pPr marL="0" indent="1371600" defTabSz="825500">
              <a:lnSpc>
                <a:spcPct val="100000"/>
              </a:lnSpc>
              <a:spcBef>
                <a:spcPts val="0"/>
              </a:spcBef>
              <a:buSzTx/>
              <a:buNone/>
              <a:defRPr sz="5500" b="1">
                <a:solidFill>
                  <a:srgbClr val="FFFFFF"/>
                </a:solidFill>
              </a:defRPr>
            </a:lvl4pPr>
            <a:lvl5pPr marL="0" indent="1828800" defTabSz="825500">
              <a:lnSpc>
                <a:spcPct val="100000"/>
              </a:lnSpc>
              <a:spcBef>
                <a:spcPts val="0"/>
              </a:spcBef>
              <a:buSzTx/>
              <a:buNone/>
              <a:defRPr sz="5500" b="1">
                <a:solidFill>
                  <a:srgbClr val="FFFFFF"/>
                </a:solidFill>
              </a:defRPr>
            </a:lvl5pPr>
          </a:lstStyle>
          <a:p>
            <a:r>
              <a:t>Presentation Subtitle</a:t>
            </a:r>
          </a:p>
          <a:p>
            <a:pPr lvl="1"/>
            <a:endParaRPr/>
          </a:p>
          <a:p>
            <a:pPr lvl="2"/>
            <a:endParaRPr/>
          </a:p>
          <a:p>
            <a:pPr lvl="3"/>
            <a:endParaRPr/>
          </a:p>
          <a:p>
            <a:pPr lvl="4"/>
            <a:endParaRPr/>
          </a:p>
        </p:txBody>
      </p:sp>
      <p:sp>
        <p:nvSpPr>
          <p:cNvPr id="2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4"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5"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pic>
        <p:nvPicPr>
          <p:cNvPr id="36" name="scherzo1971.jpg" descr="scherzo1971.jpg"/>
          <p:cNvPicPr>
            <a:picLocks noChangeAspect="1"/>
          </p:cNvPicPr>
          <p:nvPr/>
        </p:nvPicPr>
        <p:blipFill>
          <a:blip r:embed="rId2"/>
          <a:stretch>
            <a:fillRect/>
          </a:stretch>
        </p:blipFill>
        <p:spPr>
          <a:xfrm>
            <a:off x="18991907" y="38191"/>
            <a:ext cx="4673601" cy="3848101"/>
          </a:xfrm>
          <a:prstGeom prst="rect">
            <a:avLst/>
          </a:prstGeom>
          <a:ln w="12700">
            <a:miter lim="400000"/>
          </a:ln>
        </p:spPr>
      </p:pic>
      <p:sp>
        <p:nvSpPr>
          <p:cNvPr id="37"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4" name="Slide Title"/>
          <p:cNvSpPr txBox="1">
            <a:spLocks noGrp="1"/>
          </p:cNvSpPr>
          <p:nvPr>
            <p:ph type="title" hasCustomPrompt="1"/>
          </p:nvPr>
        </p:nvSpPr>
        <p:spPr>
          <a:prstGeom prst="rect">
            <a:avLst/>
          </a:prstGeom>
        </p:spPr>
        <p:txBody>
          <a:bodyPr/>
          <a:lstStyle/>
          <a:p>
            <a:r>
              <a:t>Slide Title</a:t>
            </a:r>
          </a:p>
        </p:txBody>
      </p:sp>
      <p:sp>
        <p:nvSpPr>
          <p:cNvPr id="45"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6"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4" name="Body Level One…"/>
          <p:cNvSpPr txBox="1">
            <a:spLocks noGrp="1"/>
          </p:cNvSpPr>
          <p:nvPr>
            <p:ph type="body" idx="1" hasCustomPrompt="1"/>
          </p:nvPr>
        </p:nvSpPr>
        <p:spPr>
          <a:prstGeom prst="rect">
            <a:avLst/>
          </a:prstGeom>
        </p:spPr>
        <p:txBody>
          <a:bodyPr numCol="2" spcCol="1098550"/>
          <a:lstStyle>
            <a:lvl1pPr marL="228600" indent="-228600">
              <a:buSzPct val="80000"/>
              <a:buBlip>
                <a:blip r:embed="rId2"/>
              </a:buBlip>
            </a:lvl1pPr>
            <a:lvl2pPr>
              <a:buBlip>
                <a:blip r:embed="rId2"/>
              </a:buBlip>
            </a:lvl2pPr>
            <a:lvl3pPr>
              <a:buBlip>
                <a:blip r:embed="rId2"/>
              </a:buBlip>
            </a:lvl3pPr>
            <a:lvl4pPr>
              <a:buBlip>
                <a:blip r:embed="rId2"/>
              </a:buBlip>
            </a:lvl4pPr>
            <a:lvl5pPr>
              <a:buBlip>
                <a:blip r:embed="rId2"/>
              </a:buBlip>
            </a:lvl5pPr>
          </a:lstStyle>
          <a:p>
            <a:r>
              <a:t>Slide bullet text</a:t>
            </a:r>
          </a:p>
          <a:p>
            <a:pPr lvl="1"/>
            <a:endParaRPr/>
          </a:p>
          <a:p>
            <a:pPr lvl="2"/>
            <a:endParaRPr/>
          </a:p>
          <a:p>
            <a:pPr lvl="3"/>
            <a:endParaRPr/>
          </a:p>
          <a:p>
            <a:pPr lvl="4"/>
            <a:endParaRP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2" name="Slide Subtitle"/>
          <p:cNvSpPr txBox="1">
            <a:spLocks noGrp="1"/>
          </p:cNvSpPr>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3" name="Body Level One…"/>
          <p:cNvSpPr txBox="1">
            <a:spLocks noGrp="1"/>
          </p:cNvSpPr>
          <p:nvPr>
            <p:ph type="body" sz="half" idx="1" hasCustomPrompt="1"/>
          </p:nvPr>
        </p:nvSpPr>
        <p:spPr>
          <a:xfrm>
            <a:off x="1206500" y="4248504"/>
            <a:ext cx="9779000" cy="8256630"/>
          </a:xfrm>
          <a:prstGeom prst="rect">
            <a:avLst/>
          </a:prstGeom>
        </p:spPr>
        <p:txBody>
          <a:bodyPr/>
          <a:lstStyle>
            <a:lvl1pPr marL="228600" indent="-228600">
              <a:buSzPct val="64000"/>
              <a:buBlip>
                <a:blip r:embed="rId2"/>
              </a:buBlip>
            </a:lvl1pPr>
            <a:lvl2pPr>
              <a:buSzPct val="64000"/>
              <a:buBlip>
                <a:blip r:embed="rId2"/>
              </a:buBlip>
            </a:lvl2pPr>
            <a:lvl3pPr>
              <a:buSzPct val="64000"/>
              <a:buBlip>
                <a:blip r:embed="rId2"/>
              </a:buBlip>
            </a:lvl3pPr>
            <a:lvl4pPr>
              <a:buSzPct val="64000"/>
              <a:buBlip>
                <a:blip r:embed="rId2"/>
              </a:buBlip>
            </a:lvl4pPr>
            <a:lvl5pPr>
              <a:buSzPct val="64000"/>
              <a:buBlip>
                <a:blip r:embed="rId2"/>
              </a:buBlip>
            </a:lvl5pPr>
          </a:lstStyle>
          <a:p>
            <a:r>
              <a:t>Slide bullet text</a:t>
            </a:r>
          </a:p>
          <a:p>
            <a:pPr lvl="1"/>
            <a:endParaRPr/>
          </a:p>
          <a:p>
            <a:pPr lvl="2"/>
            <a:endParaRPr/>
          </a:p>
          <a:p>
            <a:pPr lvl="3"/>
            <a:endParaRPr/>
          </a:p>
          <a:p>
            <a:pPr lvl="4"/>
            <a:endParaRPr/>
          </a:p>
        </p:txBody>
      </p:sp>
      <p:sp>
        <p:nvSpPr>
          <p:cNvPr id="64" name="Slide Title"/>
          <p:cNvSpPr txBox="1">
            <a:spLocks noGrp="1"/>
          </p:cNvSpPr>
          <p:nvPr>
            <p:ph type="title" hasCustomPrompt="1"/>
          </p:nvPr>
        </p:nvSpPr>
        <p:spPr>
          <a:xfrm>
            <a:off x="1206500" y="532488"/>
            <a:ext cx="9779000" cy="1435101"/>
          </a:xfrm>
          <a:prstGeom prst="rect">
            <a:avLst/>
          </a:prstGeom>
        </p:spPr>
        <p:txBody>
          <a:bodyPr/>
          <a:lstStyle/>
          <a:p>
            <a:r>
              <a:t>Slide Title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2" name="Slide Subtitle"/>
          <p:cNvSpPr txBox="1">
            <a:spLocks noGrp="1"/>
          </p:cNvSpPr>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73" name="Body Level One…"/>
          <p:cNvSpPr txBox="1">
            <a:spLocks noGrp="1"/>
          </p:cNvSpPr>
          <p:nvPr>
            <p:ph type="body" sz="half" idx="1" hasCustomPrompt="1"/>
          </p:nvPr>
        </p:nvSpPr>
        <p:spPr>
          <a:xfrm>
            <a:off x="1206500" y="4248504"/>
            <a:ext cx="9779000" cy="8256630"/>
          </a:xfrm>
          <a:prstGeom prst="rect">
            <a:avLst/>
          </a:prstGeom>
        </p:spPr>
        <p:txBody>
          <a:bodyPr/>
          <a:lstStyle>
            <a:lvl1pPr marL="228600" indent="-228600">
              <a:buSzPct val="80000"/>
              <a:buBlip>
                <a:blip r:embed="rId2"/>
              </a:buBlip>
            </a:lvl1pPr>
            <a:lvl2pPr>
              <a:buSzPct val="80000"/>
              <a:buBlip>
                <a:blip r:embed="rId2"/>
              </a:buBlip>
            </a:lvl2pPr>
            <a:lvl3pPr>
              <a:buSzPct val="80000"/>
              <a:buBlip>
                <a:blip r:embed="rId2"/>
              </a:buBlip>
            </a:lvl3pPr>
            <a:lvl4pPr>
              <a:buSzPct val="80000"/>
              <a:buBlip>
                <a:blip r:embed="rId2"/>
              </a:buBlip>
            </a:lvl4pPr>
            <a:lvl5pPr>
              <a:buSzPct val="80000"/>
              <a:buBlip>
                <a:blip r:embed="rId2"/>
              </a:buBlip>
            </a:lvl5pPr>
          </a:lstStyle>
          <a:p>
            <a:r>
              <a:t>Slide bullet text</a:t>
            </a:r>
          </a:p>
          <a:p>
            <a:pPr lvl="1"/>
            <a:endParaRPr/>
          </a:p>
          <a:p>
            <a:pPr lvl="2"/>
            <a:endParaRPr/>
          </a:p>
          <a:p>
            <a:pPr lvl="3"/>
            <a:endParaRPr/>
          </a:p>
          <a:p>
            <a:pPr lvl="4"/>
            <a:endParaRPr/>
          </a:p>
        </p:txBody>
      </p:sp>
      <p:sp>
        <p:nvSpPr>
          <p:cNvPr id="74" name="Slide Title"/>
          <p:cNvSpPr txBox="1">
            <a:spLocks noGrp="1"/>
          </p:cNvSpPr>
          <p:nvPr>
            <p:ph type="title" hasCustomPrompt="1"/>
          </p:nvPr>
        </p:nvSpPr>
        <p:spPr>
          <a:xfrm>
            <a:off x="957118" y="742221"/>
            <a:ext cx="9779001" cy="1435101"/>
          </a:xfrm>
          <a:prstGeom prst="rect">
            <a:avLst/>
          </a:prstGeom>
        </p:spPr>
        <p:txBody>
          <a:bodyPr/>
          <a:lstStyle/>
          <a:p>
            <a:r>
              <a:t>Slide Title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2" name="Slide Subtitle"/>
          <p:cNvSpPr txBox="1">
            <a:spLocks noGrp="1"/>
          </p:cNvSpPr>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3" name="Body Level One…"/>
          <p:cNvSpPr txBox="1">
            <a:spLocks noGrp="1"/>
          </p:cNvSpPr>
          <p:nvPr>
            <p:ph type="body" sz="half" idx="1" hasCustomPrompt="1"/>
          </p:nvPr>
        </p:nvSpPr>
        <p:spPr>
          <a:xfrm>
            <a:off x="1206500" y="4248265"/>
            <a:ext cx="9779000" cy="8256630"/>
          </a:xfrm>
          <a:prstGeom prst="rect">
            <a:avLst/>
          </a:prstGeom>
        </p:spPr>
        <p:txBody>
          <a:bodyPr/>
          <a:lstStyle>
            <a:lvl1pPr>
              <a:buSzPct val="80000"/>
              <a:buChar char="✴"/>
            </a:lvl1pPr>
            <a:lvl2pPr>
              <a:buSzPct val="80000"/>
              <a:buChar char="✴"/>
            </a:lvl2pPr>
            <a:lvl3pPr>
              <a:buSzPct val="80000"/>
              <a:buChar char="✴"/>
            </a:lvl3pPr>
            <a:lvl4pPr>
              <a:buSzPct val="80000"/>
              <a:buChar char="✴"/>
            </a:lvl4pPr>
            <a:lvl5pPr>
              <a:buSzPct val="80000"/>
              <a:buChar char="✴"/>
            </a:lvl5pPr>
          </a:lstStyle>
          <a:p>
            <a:r>
              <a:t>Slide bullet text</a:t>
            </a:r>
          </a:p>
          <a:p>
            <a:pPr lvl="1"/>
            <a:endParaRPr/>
          </a:p>
          <a:p>
            <a:pPr lvl="2"/>
            <a:endParaRPr/>
          </a:p>
          <a:p>
            <a:pPr lvl="3"/>
            <a:endParaRPr/>
          </a:p>
          <a:p>
            <a:pPr lvl="4"/>
            <a:endParaRPr/>
          </a:p>
        </p:txBody>
      </p:sp>
      <p:sp>
        <p:nvSpPr>
          <p:cNvPr id="84"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ction">
    <p:bg>
      <p:bgPr>
        <a:solidFill>
          <a:srgbClr val="003462"/>
        </a:solidFill>
        <a:effectLst/>
      </p:bgPr>
    </p:bg>
    <p:spTree>
      <p:nvGrpSpPr>
        <p:cNvPr id="1" name=""/>
        <p:cNvGrpSpPr/>
        <p:nvPr/>
      </p:nvGrpSpPr>
      <p:grpSpPr>
        <a:xfrm>
          <a:off x="0" y="0"/>
          <a:ext cx="0" cy="0"/>
          <a:chOff x="0" y="0"/>
          <a:chExt cx="0" cy="0"/>
        </a:xfrm>
      </p:grpSpPr>
      <p:sp>
        <p:nvSpPr>
          <p:cNvPr id="92"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solidFill>
                  <a:srgbClr val="FFFFFF"/>
                </a:solidFill>
              </a:defRPr>
            </a:lvl1pPr>
          </a:lstStyle>
          <a:p>
            <a:r>
              <a:t>Section Title</a:t>
            </a:r>
          </a:p>
        </p:txBody>
      </p:sp>
      <p:sp>
        <p:nvSpPr>
          <p:cNvPr id="93" name="Slide Number"/>
          <p:cNvSpPr txBox="1">
            <a:spLocks noGrp="1"/>
          </p:cNvSpPr>
          <p:nvPr>
            <p:ph type="sldNum" sz="quarter" idx="2"/>
          </p:nvPr>
        </p:nvSpPr>
        <p:spPr>
          <a:xfrm>
            <a:off x="12001499" y="13085233"/>
            <a:ext cx="368505" cy="3746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l" defTabSz="2438338"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Optima"/>
          <a:ea typeface="Optima"/>
          <a:cs typeface="Optima"/>
          <a:sym typeface="Optima"/>
        </a:defRPr>
      </a:lvl1pPr>
      <a:lvl2pPr marL="0" marR="0" indent="457200" algn="l" defTabSz="2438338"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Optima"/>
          <a:ea typeface="Optima"/>
          <a:cs typeface="Optima"/>
          <a:sym typeface="Optima"/>
        </a:defRPr>
      </a:lvl2pPr>
      <a:lvl3pPr marL="0" marR="0" indent="914400" algn="l" defTabSz="2438338"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Optima"/>
          <a:ea typeface="Optima"/>
          <a:cs typeface="Optima"/>
          <a:sym typeface="Optima"/>
        </a:defRPr>
      </a:lvl3pPr>
      <a:lvl4pPr marL="0" marR="0" indent="1371600" algn="l" defTabSz="2438338"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Optima"/>
          <a:ea typeface="Optima"/>
          <a:cs typeface="Optima"/>
          <a:sym typeface="Optima"/>
        </a:defRPr>
      </a:lvl4pPr>
      <a:lvl5pPr marL="0" marR="0" indent="1828800" algn="l" defTabSz="2438338"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Optima"/>
          <a:ea typeface="Optima"/>
          <a:cs typeface="Optima"/>
          <a:sym typeface="Optima"/>
        </a:defRPr>
      </a:lvl5pPr>
      <a:lvl6pPr marL="0" marR="0" indent="2286000" algn="l" defTabSz="2438338"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Optima"/>
          <a:ea typeface="Optima"/>
          <a:cs typeface="Optima"/>
          <a:sym typeface="Optima"/>
        </a:defRPr>
      </a:lvl6pPr>
      <a:lvl7pPr marL="0" marR="0" indent="2743200" algn="l" defTabSz="2438338"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Optima"/>
          <a:ea typeface="Optima"/>
          <a:cs typeface="Optima"/>
          <a:sym typeface="Optima"/>
        </a:defRPr>
      </a:lvl7pPr>
      <a:lvl8pPr marL="0" marR="0" indent="3200400" algn="l" defTabSz="2438338"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Optima"/>
          <a:ea typeface="Optima"/>
          <a:cs typeface="Optima"/>
          <a:sym typeface="Optima"/>
        </a:defRPr>
      </a:lvl8pPr>
      <a:lvl9pPr marL="0" marR="0" indent="3657600" algn="l" defTabSz="2438338"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Optima"/>
          <a:ea typeface="Optima"/>
          <a:cs typeface="Optima"/>
          <a:sym typeface="Optima"/>
        </a:defRPr>
      </a:lvl9pPr>
    </p:titleStyle>
    <p:bodyStyle>
      <a:lvl1pPr marL="609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Optima"/>
          <a:ea typeface="Optima"/>
          <a:cs typeface="Optima"/>
          <a:sym typeface="Optima"/>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Optima"/>
          <a:ea typeface="Optima"/>
          <a:cs typeface="Optima"/>
          <a:sym typeface="Optima"/>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Optima"/>
          <a:ea typeface="Optima"/>
          <a:cs typeface="Optima"/>
          <a:sym typeface="Optima"/>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Optima"/>
          <a:ea typeface="Optima"/>
          <a:cs typeface="Optima"/>
          <a:sym typeface="Optima"/>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Optima"/>
          <a:ea typeface="Optima"/>
          <a:cs typeface="Optima"/>
          <a:sym typeface="Optima"/>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Optima"/>
          <a:ea typeface="Optima"/>
          <a:cs typeface="Optima"/>
          <a:sym typeface="Optima"/>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Optima"/>
          <a:ea typeface="Optima"/>
          <a:cs typeface="Optima"/>
          <a:sym typeface="Optima"/>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Optima"/>
          <a:ea typeface="Optima"/>
          <a:cs typeface="Optima"/>
          <a:sym typeface="Optima"/>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Optima"/>
          <a:ea typeface="Optima"/>
          <a:cs typeface="Optima"/>
          <a:sym typeface="Optima"/>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8.tif"/><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2.png"/><Relationship Id="rId5" Type="http://schemas.openxmlformats.org/officeDocument/2006/relationships/image" Target="../media/image23.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2.pn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2.pn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2.png"/><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2.png"/><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7.tif"/><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2.png"/><Relationship Id="rId4" Type="http://schemas.openxmlformats.org/officeDocument/2006/relationships/image" Target="../media/image11.tif"/></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7.tif"/></Relationships>
</file>

<file path=ppt/slides/_rels/slide9.xml.rels><?xml version="1.0" encoding="UTF-8" standalone="yes"?>
<Relationships xmlns="http://schemas.openxmlformats.org/package/2006/relationships"><Relationship Id="rId2" Type="http://schemas.openxmlformats.org/officeDocument/2006/relationships/hyperlink" Target="https://www.youtube.com/watch?v=CocUdAVOuVA" TargetMode="Externa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Leoš Janáček"/>
          <p:cNvSpPr txBox="1">
            <a:spLocks noGrp="1"/>
          </p:cNvSpPr>
          <p:nvPr>
            <p:ph type="body" sz="quarter" idx="1"/>
          </p:nvPr>
        </p:nvSpPr>
        <p:spPr>
          <a:xfrm>
            <a:off x="1586325" y="4224674"/>
            <a:ext cx="21870959" cy="2319751"/>
          </a:xfrm>
          <a:prstGeom prst="rect">
            <a:avLst/>
          </a:prstGeom>
        </p:spPr>
        <p:txBody>
          <a:bodyPr/>
          <a:lstStyle/>
          <a:p>
            <a:r>
              <a:t>Leoš Janáček</a:t>
            </a:r>
          </a:p>
        </p:txBody>
      </p:sp>
      <p:sp>
        <p:nvSpPr>
          <p:cNvPr id="185" name="European Nationalism"/>
          <p:cNvSpPr txBox="1">
            <a:spLocks noGrp="1"/>
          </p:cNvSpPr>
          <p:nvPr>
            <p:ph type="title"/>
          </p:nvPr>
        </p:nvSpPr>
        <p:spPr>
          <a:xfrm>
            <a:off x="520752" y="-1072102"/>
            <a:ext cx="21971004" cy="4648201"/>
          </a:xfrm>
          <a:prstGeom prst="rect">
            <a:avLst/>
          </a:prstGeom>
        </p:spPr>
        <p:txBody>
          <a:bodyPr/>
          <a:lstStyle>
            <a:lvl1pPr>
              <a:defRPr sz="9600" spc="-192"/>
            </a:lvl1pPr>
          </a:lstStyle>
          <a:p>
            <a:r>
              <a:t>European Nationalism</a:t>
            </a:r>
          </a:p>
        </p:txBody>
      </p:sp>
      <p:sp>
        <p:nvSpPr>
          <p:cNvPr id="186" name="Star"/>
          <p:cNvSpPr/>
          <p:nvPr/>
        </p:nvSpPr>
        <p:spPr>
          <a:xfrm>
            <a:off x="5887998" y="7602170"/>
            <a:ext cx="574819" cy="506049"/>
          </a:xfrm>
          <a:prstGeom prst="star5">
            <a:avLst>
              <a:gd name="adj" fmla="val 19100"/>
              <a:gd name="hf" fmla="val 105146"/>
              <a:gd name="vf" fmla="val 110557"/>
            </a:avLst>
          </a:prstGeom>
          <a:solidFill>
            <a:schemeClr val="accent4">
              <a:hueOff val="-1247790"/>
              <a:lumOff val="-12326"/>
            </a:schemeClr>
          </a:solidFill>
          <a:ln w="12700">
            <a:miter lim="400000"/>
          </a:ln>
        </p:spPr>
        <p:txBody>
          <a:bodyPr lIns="50800" tIns="50800" rIns="50800" bIns="50800" anchor="ctr"/>
          <a:lstStyle/>
          <a:p>
            <a:pPr algn="ctr" defTabSz="825500">
              <a:lnSpc>
                <a:spcPct val="100000"/>
              </a:lnSpc>
              <a:spcBef>
                <a:spcPts val="0"/>
              </a:spcBef>
              <a:defRPr sz="3200" b="1">
                <a:solidFill>
                  <a:srgbClr val="FFFFFF"/>
                </a:solidFill>
                <a:latin typeface="Optima"/>
                <a:ea typeface="Optima"/>
                <a:cs typeface="Optima"/>
                <a:sym typeface="Optima"/>
              </a:defRPr>
            </a:pP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Text Box 3"/>
          <p:cNvSpPr txBox="1"/>
          <p:nvPr/>
        </p:nvSpPr>
        <p:spPr>
          <a:xfrm>
            <a:off x="16403434" y="3853234"/>
            <a:ext cx="5151121" cy="6426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ctr" defTabSz="1828800">
              <a:lnSpc>
                <a:spcPct val="100000"/>
              </a:lnSpc>
              <a:spcBef>
                <a:spcPts val="2800"/>
              </a:spcBef>
              <a:defRPr>
                <a:latin typeface="Optima"/>
                <a:ea typeface="Optima"/>
                <a:cs typeface="Optima"/>
                <a:sym typeface="Optima"/>
              </a:defRPr>
            </a:pPr>
            <a:r>
              <a:t>A late bloomer: fascination with the young Kamila Stösslová inspired Janácek to write his greatest music in his 60s</a:t>
            </a:r>
          </a:p>
          <a:p>
            <a:pPr algn="ctr" defTabSz="1828800">
              <a:lnSpc>
                <a:spcPct val="100000"/>
              </a:lnSpc>
              <a:spcBef>
                <a:spcPts val="2800"/>
              </a:spcBef>
              <a:defRPr>
                <a:latin typeface="Optima"/>
                <a:ea typeface="Optima"/>
                <a:cs typeface="Optima"/>
                <a:sym typeface="Optima"/>
              </a:defRPr>
            </a:pPr>
            <a:r>
              <a:t> </a:t>
            </a:r>
          </a:p>
        </p:txBody>
      </p:sp>
      <p:pic>
        <p:nvPicPr>
          <p:cNvPr id="226" name="Image" descr="Image"/>
          <p:cNvPicPr>
            <a:picLocks noChangeAspect="1"/>
          </p:cNvPicPr>
          <p:nvPr/>
        </p:nvPicPr>
        <p:blipFill>
          <a:blip r:embed="rId2"/>
          <a:stretch>
            <a:fillRect/>
          </a:stretch>
        </p:blipFill>
        <p:spPr>
          <a:xfrm>
            <a:off x="1239871" y="2382295"/>
            <a:ext cx="13004801" cy="8674101"/>
          </a:xfrm>
          <a:prstGeom prst="rect">
            <a:avLst/>
          </a:prstGeom>
          <a:ln w="12700">
            <a:miter lim="400000"/>
          </a:ln>
          <a:effectLst>
            <a:outerShdw blurRad="63500" dist="25400" dir="5400000" rotWithShape="0">
              <a:srgbClr val="000000">
                <a:alpha val="50000"/>
              </a:srgbClr>
            </a:outerShdw>
          </a:effectLst>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Picture 6" descr="Picture 6"/>
          <p:cNvPicPr>
            <a:picLocks noChangeAspect="1"/>
          </p:cNvPicPr>
          <p:nvPr/>
        </p:nvPicPr>
        <p:blipFill>
          <a:blip r:embed="rId2">
            <a:alphaModFix amt="46157"/>
          </a:blip>
          <a:srcRect t="9685" r="44025" b="48427"/>
          <a:stretch>
            <a:fillRect/>
          </a:stretch>
        </p:blipFill>
        <p:spPr>
          <a:xfrm>
            <a:off x="6248399" y="609600"/>
            <a:ext cx="12801602" cy="12446000"/>
          </a:xfrm>
          <a:prstGeom prst="rect">
            <a:avLst/>
          </a:prstGeom>
          <a:ln w="12700">
            <a:miter lim="400000"/>
          </a:ln>
        </p:spPr>
      </p:pic>
      <p:sp>
        <p:nvSpPr>
          <p:cNvPr id="229" name="Text Box 2"/>
          <p:cNvSpPr txBox="1"/>
          <p:nvPr/>
        </p:nvSpPr>
        <p:spPr>
          <a:xfrm>
            <a:off x="1466276" y="4268328"/>
            <a:ext cx="14904721" cy="3114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lnSpc>
                <a:spcPct val="100000"/>
              </a:lnSpc>
              <a:spcBef>
                <a:spcPts val="2800"/>
              </a:spcBef>
              <a:defRPr>
                <a:latin typeface="Optima"/>
                <a:ea typeface="Optima"/>
                <a:cs typeface="Optima"/>
                <a:sym typeface="Optima"/>
              </a:defRPr>
            </a:lvl1pPr>
          </a:lstStyle>
          <a:p>
            <a:r>
              <a:t> Janacek frequently employs the intervals so characteristic of him (seconds, fourths and fifths) but his use of downward thirds sometimes pinpoints the mocking style of the rhyme (numbers 5, 13 and 14). </a:t>
            </a:r>
          </a:p>
        </p:txBody>
      </p:sp>
      <p:sp>
        <p:nvSpPr>
          <p:cNvPr id="230" name="Text Box 3"/>
          <p:cNvSpPr txBox="1"/>
          <p:nvPr/>
        </p:nvSpPr>
        <p:spPr>
          <a:xfrm>
            <a:off x="2336283" y="8300749"/>
            <a:ext cx="15361920" cy="9042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lnSpc>
                <a:spcPct val="100000"/>
              </a:lnSpc>
              <a:spcBef>
                <a:spcPts val="2800"/>
              </a:spcBef>
              <a:defRPr>
                <a:latin typeface="Optima"/>
                <a:ea typeface="Optima"/>
                <a:cs typeface="Optima"/>
                <a:sym typeface="Optima"/>
              </a:defRPr>
            </a:lvl1pPr>
          </a:lstStyle>
          <a:p>
            <a:r>
              <a:t>Piano style is chordal, percussive</a:t>
            </a:r>
          </a:p>
        </p:txBody>
      </p:sp>
      <p:sp>
        <p:nvSpPr>
          <p:cNvPr id="231" name="Text Box 4"/>
          <p:cNvSpPr txBox="1"/>
          <p:nvPr/>
        </p:nvSpPr>
        <p:spPr>
          <a:xfrm>
            <a:off x="3832312" y="10123372"/>
            <a:ext cx="15057121" cy="237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lnSpc>
                <a:spcPct val="100000"/>
              </a:lnSpc>
              <a:spcBef>
                <a:spcPts val="2800"/>
              </a:spcBef>
              <a:defRPr>
                <a:latin typeface="Optima"/>
                <a:ea typeface="Optima"/>
                <a:cs typeface="Optima"/>
                <a:sym typeface="Optima"/>
              </a:defRPr>
            </a:lvl1pPr>
          </a:lstStyle>
          <a:p>
            <a:r>
              <a:t>vocal line of the rhymes often deliberately imitates a children's style of reciting, with intentional mis-stressing (numbers 6, 9 and 11);</a:t>
            </a:r>
          </a:p>
        </p:txBody>
      </p:sp>
      <p:sp>
        <p:nvSpPr>
          <p:cNvPr id="232" name="Text Box 5"/>
          <p:cNvSpPr txBox="1"/>
          <p:nvPr/>
        </p:nvSpPr>
        <p:spPr>
          <a:xfrm>
            <a:off x="1043800" y="604405"/>
            <a:ext cx="14752320" cy="2381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defTabSz="1828800">
              <a:lnSpc>
                <a:spcPct val="100000"/>
              </a:lnSpc>
              <a:spcBef>
                <a:spcPts val="2800"/>
              </a:spcBef>
              <a:defRPr i="1">
                <a:latin typeface="Optima"/>
                <a:ea typeface="Optima"/>
                <a:cs typeface="Optima"/>
                <a:sym typeface="Optima"/>
              </a:defRPr>
            </a:pPr>
            <a:r>
              <a:t>Nursery Rhymes </a:t>
            </a:r>
            <a:r>
              <a:rPr i="0"/>
              <a:t>(1925-26): 18 songs in folk style for chamber choir &amp; ten instruments, on children’s texts in Czech, a Moravian dialect, and Ruthenian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29"/>
                                        </p:tgtEl>
                                        <p:attrNameLst>
                                          <p:attrName>style.visibility</p:attrName>
                                        </p:attrNameLst>
                                      </p:cBhvr>
                                      <p:to>
                                        <p:strVal val="visible"/>
                                      </p:to>
                                    </p:set>
                                    <p:animEffect transition="in" filter="fade">
                                      <p:cBhvr>
                                        <p:cTn id="7" dur="500"/>
                                        <p:tgtEl>
                                          <p:spTgt spid="2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30"/>
                                        </p:tgtEl>
                                        <p:attrNameLst>
                                          <p:attrName>style.visibility</p:attrName>
                                        </p:attrNameLst>
                                      </p:cBhvr>
                                      <p:to>
                                        <p:strVal val="visible"/>
                                      </p:to>
                                    </p:set>
                                    <p:animEffect transition="in" filter="fade">
                                      <p:cBhvr>
                                        <p:cTn id="12" dur="500"/>
                                        <p:tgtEl>
                                          <p:spTgt spid="2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231"/>
                                        </p:tgtEl>
                                        <p:attrNameLst>
                                          <p:attrName>style.visibility</p:attrName>
                                        </p:attrNameLst>
                                      </p:cBhvr>
                                      <p:to>
                                        <p:strVal val="visible"/>
                                      </p:to>
                                    </p:set>
                                    <p:animEffect transition="in" filter="fade">
                                      <p:cBhvr>
                                        <p:cTn id="17" dur="5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1" animBg="1" advAuto="0"/>
      <p:bldP spid="230" grpId="2" animBg="1" advAuto="0"/>
      <p:bldP spid="231" grpId="3"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Picture 2" descr="Picture 2"/>
          <p:cNvPicPr>
            <a:picLocks noChangeAspect="1"/>
          </p:cNvPicPr>
          <p:nvPr/>
        </p:nvPicPr>
        <p:blipFill>
          <a:blip r:embed="rId4"/>
          <a:srcRect r="14492" b="64825"/>
          <a:stretch>
            <a:fillRect/>
          </a:stretch>
        </p:blipFill>
        <p:spPr>
          <a:xfrm>
            <a:off x="3048000" y="2133600"/>
            <a:ext cx="17983201" cy="8937626"/>
          </a:xfrm>
          <a:prstGeom prst="rect">
            <a:avLst/>
          </a:prstGeom>
          <a:ln w="12700">
            <a:miter lim="400000"/>
          </a:ln>
        </p:spPr>
      </p:pic>
      <p:pic>
        <p:nvPicPr>
          <p:cNvPr id="235" name="beetroot.mp3" descr="beetroot.mp3"/>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3318116" y="901453"/>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27" fill="hold"/>
                                        <p:tgtEl>
                                          <p:spTgt spid="2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3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Picture 2" descr="Picture 2"/>
          <p:cNvPicPr>
            <a:picLocks noChangeAspect="1"/>
          </p:cNvPicPr>
          <p:nvPr/>
        </p:nvPicPr>
        <p:blipFill>
          <a:blip r:embed="rId4"/>
          <a:srcRect l="23480" t="70749" r="62537" b="12697"/>
          <a:stretch>
            <a:fillRect/>
          </a:stretch>
        </p:blipFill>
        <p:spPr>
          <a:xfrm>
            <a:off x="4114800" y="762003"/>
            <a:ext cx="7915277" cy="12192001"/>
          </a:xfrm>
          <a:prstGeom prst="rect">
            <a:avLst/>
          </a:prstGeom>
          <a:ln w="12700">
            <a:miter lim="400000"/>
          </a:ln>
        </p:spPr>
      </p:pic>
      <p:sp>
        <p:nvSpPr>
          <p:cNvPr id="238" name="Rectangle 3"/>
          <p:cNvSpPr/>
          <p:nvPr/>
        </p:nvSpPr>
        <p:spPr>
          <a:xfrm>
            <a:off x="11528425" y="914400"/>
            <a:ext cx="609601" cy="11125200"/>
          </a:xfrm>
          <a:prstGeom prst="rect">
            <a:avLst/>
          </a:prstGeom>
          <a:solidFill>
            <a:srgbClr val="FFFFFF"/>
          </a:solidFill>
          <a:ln w="12700">
            <a:miter lim="400000"/>
          </a:ln>
        </p:spPr>
        <p:txBody>
          <a:bodyPr tIns="91439" bIns="91439" anchor="ctr"/>
          <a:lstStyle/>
          <a:p>
            <a:pPr defTabSz="1828800">
              <a:lnSpc>
                <a:spcPct val="100000"/>
              </a:lnSpc>
              <a:spcBef>
                <a:spcPts val="0"/>
              </a:spcBef>
              <a:defRPr>
                <a:latin typeface="Optima"/>
                <a:ea typeface="Optima"/>
                <a:cs typeface="Optima"/>
                <a:sym typeface="Optima"/>
              </a:defRPr>
            </a:pPr>
            <a:endParaRPr/>
          </a:p>
        </p:txBody>
      </p:sp>
      <p:sp>
        <p:nvSpPr>
          <p:cNvPr id="239" name="Line 4"/>
          <p:cNvSpPr/>
          <p:nvPr/>
        </p:nvSpPr>
        <p:spPr>
          <a:xfrm flipH="1">
            <a:off x="4114799" y="762000"/>
            <a:ext cx="2" cy="12039600"/>
          </a:xfrm>
          <a:prstGeom prst="line">
            <a:avLst/>
          </a:prstGeom>
          <a:ln w="101600">
            <a:solidFill>
              <a:srgbClr val="000000"/>
            </a:solidFill>
          </a:ln>
        </p:spPr>
        <p:txBody>
          <a:bodyPr tIns="91439" bIns="91439"/>
          <a:lstStyle/>
          <a:p>
            <a:pPr defTabSz="1828800">
              <a:lnSpc>
                <a:spcPct val="100000"/>
              </a:lnSpc>
              <a:spcBef>
                <a:spcPts val="0"/>
              </a:spcBef>
              <a:defRPr>
                <a:latin typeface="Optima"/>
                <a:ea typeface="Optima"/>
                <a:cs typeface="Optima"/>
                <a:sym typeface="Optima"/>
              </a:defRPr>
            </a:pPr>
            <a:endParaRPr/>
          </a:p>
        </p:txBody>
      </p:sp>
      <p:sp>
        <p:nvSpPr>
          <p:cNvPr id="240" name="Line 5"/>
          <p:cNvSpPr/>
          <p:nvPr/>
        </p:nvSpPr>
        <p:spPr>
          <a:xfrm flipH="1">
            <a:off x="11887199" y="762000"/>
            <a:ext cx="2" cy="12039600"/>
          </a:xfrm>
          <a:prstGeom prst="line">
            <a:avLst/>
          </a:prstGeom>
          <a:ln w="101600">
            <a:solidFill>
              <a:srgbClr val="000000"/>
            </a:solidFill>
          </a:ln>
        </p:spPr>
        <p:txBody>
          <a:bodyPr tIns="91439" bIns="91439"/>
          <a:lstStyle/>
          <a:p>
            <a:pPr defTabSz="1828800">
              <a:lnSpc>
                <a:spcPct val="100000"/>
              </a:lnSpc>
              <a:spcBef>
                <a:spcPts val="0"/>
              </a:spcBef>
              <a:defRPr>
                <a:latin typeface="Optima"/>
                <a:ea typeface="Optima"/>
                <a:cs typeface="Optima"/>
                <a:sym typeface="Optima"/>
              </a:defRPr>
            </a:pPr>
            <a:endParaRPr/>
          </a:p>
        </p:txBody>
      </p:sp>
      <p:pic>
        <p:nvPicPr>
          <p:cNvPr id="241" name="Picture 6" descr="Picture 6"/>
          <p:cNvPicPr>
            <a:picLocks noChangeAspect="1"/>
          </p:cNvPicPr>
          <p:nvPr/>
        </p:nvPicPr>
        <p:blipFill>
          <a:blip r:embed="rId5"/>
          <a:srcRect l="2415" t="52821" r="60386" b="33614"/>
          <a:stretch>
            <a:fillRect/>
          </a:stretch>
        </p:blipFill>
        <p:spPr>
          <a:xfrm>
            <a:off x="12039599" y="1371600"/>
            <a:ext cx="8909051" cy="3702050"/>
          </a:xfrm>
          <a:prstGeom prst="rect">
            <a:avLst/>
          </a:prstGeom>
          <a:ln w="12700">
            <a:miter lim="400000"/>
          </a:ln>
        </p:spPr>
      </p:pic>
      <p:pic>
        <p:nvPicPr>
          <p:cNvPr id="242" name="Picture 8" descr="Picture 8"/>
          <p:cNvPicPr>
            <a:picLocks noChangeAspect="1"/>
          </p:cNvPicPr>
          <p:nvPr/>
        </p:nvPicPr>
        <p:blipFill>
          <a:blip r:embed="rId5"/>
          <a:srcRect l="48309" t="52821" r="12077" b="33614"/>
          <a:stretch>
            <a:fillRect/>
          </a:stretch>
        </p:blipFill>
        <p:spPr>
          <a:xfrm>
            <a:off x="12344399" y="5333999"/>
            <a:ext cx="8991601" cy="3505201"/>
          </a:xfrm>
          <a:prstGeom prst="rect">
            <a:avLst/>
          </a:prstGeom>
          <a:ln w="12700">
            <a:miter lim="400000"/>
          </a:ln>
        </p:spPr>
      </p:pic>
      <p:pic>
        <p:nvPicPr>
          <p:cNvPr id="243" name="mole.mp3" descr="mole.mp3"/>
          <p:cNvPicPr>
            <a:picLocks/>
          </p:cNvPicPr>
          <p:nvPr>
            <a:audioFile r:link="rId2"/>
            <p:extLst>
              <p:ext uri="{DAA4B4D4-6D71-4841-9C94-3DE7FCFB9230}">
                <p14:media xmlns:p14="http://schemas.microsoft.com/office/powerpoint/2010/main" r:embed="rId1"/>
              </p:ext>
            </p:extLst>
          </p:nvPr>
        </p:nvPicPr>
        <p:blipFill>
          <a:blip r:embed="rId6"/>
          <a:stretch>
            <a:fillRect/>
          </a:stretch>
        </p:blipFill>
        <p:spPr>
          <a:xfrm>
            <a:off x="13875735" y="10290685"/>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79" fill="hold"/>
                                        <p:tgtEl>
                                          <p:spTgt spid="2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4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Picture 3" descr="Picture 3"/>
          <p:cNvPicPr>
            <a:picLocks noChangeAspect="1"/>
          </p:cNvPicPr>
          <p:nvPr/>
        </p:nvPicPr>
        <p:blipFill>
          <a:blip r:embed="rId4"/>
          <a:srcRect l="48309" t="64825" b="16806"/>
          <a:stretch>
            <a:fillRect/>
          </a:stretch>
        </p:blipFill>
        <p:spPr>
          <a:xfrm>
            <a:off x="3352799" y="8382000"/>
            <a:ext cx="11430001" cy="5127627"/>
          </a:xfrm>
          <a:prstGeom prst="rect">
            <a:avLst/>
          </a:prstGeom>
          <a:ln w="12700">
            <a:miter lim="400000"/>
          </a:ln>
        </p:spPr>
      </p:pic>
      <p:pic>
        <p:nvPicPr>
          <p:cNvPr id="246" name="Picture 4" descr="Picture 4"/>
          <p:cNvPicPr>
            <a:picLocks noChangeAspect="1"/>
          </p:cNvPicPr>
          <p:nvPr/>
        </p:nvPicPr>
        <p:blipFill>
          <a:blip r:embed="rId4"/>
          <a:srcRect l="2415" t="64825" r="65218" b="16806"/>
          <a:stretch>
            <a:fillRect/>
          </a:stretch>
        </p:blipFill>
        <p:spPr>
          <a:xfrm>
            <a:off x="3048000" y="2895600"/>
            <a:ext cx="7315200" cy="5241927"/>
          </a:xfrm>
          <a:prstGeom prst="rect">
            <a:avLst/>
          </a:prstGeom>
          <a:ln w="12700">
            <a:miter lim="400000"/>
          </a:ln>
        </p:spPr>
      </p:pic>
      <p:pic>
        <p:nvPicPr>
          <p:cNvPr id="247" name="Picture 2" descr="Picture 2"/>
          <p:cNvPicPr>
            <a:picLocks noChangeAspect="1"/>
          </p:cNvPicPr>
          <p:nvPr/>
        </p:nvPicPr>
        <p:blipFill>
          <a:blip r:embed="rId5"/>
          <a:srcRect r="66615" b="32172"/>
          <a:stretch>
            <a:fillRect/>
          </a:stretch>
        </p:blipFill>
        <p:spPr>
          <a:xfrm>
            <a:off x="12039600" y="457199"/>
            <a:ext cx="8702676" cy="10210801"/>
          </a:xfrm>
          <a:prstGeom prst="rect">
            <a:avLst/>
          </a:prstGeom>
          <a:ln w="101600">
            <a:solidFill>
              <a:srgbClr val="000000"/>
            </a:solidFill>
            <a:miter/>
          </a:ln>
        </p:spPr>
      </p:pic>
      <p:pic>
        <p:nvPicPr>
          <p:cNvPr id="248" name="Karel.mp3" descr="Karel.mp3"/>
          <p:cNvPicPr>
            <a:picLocks/>
          </p:cNvPicPr>
          <p:nvPr>
            <a:audioFile r:link="rId2"/>
            <p:extLst>
              <p:ext uri="{DAA4B4D4-6D71-4841-9C94-3DE7FCFB9230}">
                <p14:media xmlns:p14="http://schemas.microsoft.com/office/powerpoint/2010/main" r:embed="rId1"/>
              </p:ext>
            </p:extLst>
          </p:nvPr>
        </p:nvPicPr>
        <p:blipFill>
          <a:blip r:embed="rId6"/>
          <a:stretch>
            <a:fillRect/>
          </a:stretch>
        </p:blipFill>
        <p:spPr>
          <a:xfrm>
            <a:off x="4878920" y="2052566"/>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28" fill="hold"/>
                                        <p:tgtEl>
                                          <p:spTgt spid="2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4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Picture 4" descr="Picture 4"/>
          <p:cNvPicPr>
            <a:picLocks noChangeAspect="1"/>
          </p:cNvPicPr>
          <p:nvPr/>
        </p:nvPicPr>
        <p:blipFill>
          <a:blip r:embed="rId4"/>
          <a:srcRect t="28189" r="82016" b="31592"/>
          <a:stretch>
            <a:fillRect/>
          </a:stretch>
        </p:blipFill>
        <p:spPr>
          <a:xfrm>
            <a:off x="13106400" y="304800"/>
            <a:ext cx="6226177" cy="6248400"/>
          </a:xfrm>
          <a:prstGeom prst="rect">
            <a:avLst/>
          </a:prstGeom>
          <a:ln w="12700">
            <a:miter lim="400000"/>
          </a:ln>
        </p:spPr>
      </p:pic>
      <p:pic>
        <p:nvPicPr>
          <p:cNvPr id="251" name="Picture 5" descr="Picture 5"/>
          <p:cNvPicPr>
            <a:picLocks noChangeAspect="1"/>
          </p:cNvPicPr>
          <p:nvPr/>
        </p:nvPicPr>
        <p:blipFill>
          <a:blip r:embed="rId4"/>
          <a:srcRect l="23433" t="28189" r="58582" b="31592"/>
          <a:stretch>
            <a:fillRect/>
          </a:stretch>
        </p:blipFill>
        <p:spPr>
          <a:xfrm>
            <a:off x="13868400" y="6705600"/>
            <a:ext cx="6540500" cy="7010401"/>
          </a:xfrm>
          <a:prstGeom prst="rect">
            <a:avLst/>
          </a:prstGeom>
          <a:ln w="12700">
            <a:miter lim="400000"/>
          </a:ln>
        </p:spPr>
      </p:pic>
      <p:pic>
        <p:nvPicPr>
          <p:cNvPr id="252" name="Picture 2" descr="Picture 2"/>
          <p:cNvPicPr>
            <a:picLocks noChangeAspect="1"/>
          </p:cNvPicPr>
          <p:nvPr/>
        </p:nvPicPr>
        <p:blipFill>
          <a:blip r:embed="rId5"/>
          <a:srcRect l="62500" r="7575" b="44095"/>
          <a:stretch>
            <a:fillRect/>
          </a:stretch>
        </p:blipFill>
        <p:spPr>
          <a:xfrm>
            <a:off x="3810001" y="1066799"/>
            <a:ext cx="9490077" cy="10668002"/>
          </a:xfrm>
          <a:prstGeom prst="rect">
            <a:avLst/>
          </a:prstGeom>
          <a:ln w="101600">
            <a:solidFill>
              <a:srgbClr val="000000"/>
            </a:solidFill>
            <a:miter/>
          </a:ln>
        </p:spPr>
      </p:pic>
      <p:pic>
        <p:nvPicPr>
          <p:cNvPr id="253" name="a_little_talk.mp3" descr="a_little_talk.mp3"/>
          <p:cNvPicPr>
            <a:picLocks/>
          </p:cNvPicPr>
          <p:nvPr>
            <a:audioFile r:link="rId2"/>
            <p:extLst>
              <p:ext uri="{DAA4B4D4-6D71-4841-9C94-3DE7FCFB9230}">
                <p14:media xmlns:p14="http://schemas.microsoft.com/office/powerpoint/2010/main" r:embed="rId1"/>
              </p:ext>
            </p:extLst>
          </p:nvPr>
        </p:nvPicPr>
        <p:blipFill>
          <a:blip r:embed="rId6"/>
          <a:stretch>
            <a:fillRect/>
          </a:stretch>
        </p:blipFill>
        <p:spPr>
          <a:xfrm>
            <a:off x="1857716" y="4539426"/>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67" fill="hold"/>
                                        <p:tgtEl>
                                          <p:spTgt spid="25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5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Picture 3" descr="Picture 3"/>
          <p:cNvPicPr>
            <a:picLocks noChangeAspect="1"/>
          </p:cNvPicPr>
          <p:nvPr/>
        </p:nvPicPr>
        <p:blipFill>
          <a:blip r:embed="rId4"/>
          <a:srcRect l="1758" t="82625" r="85530"/>
          <a:stretch>
            <a:fillRect/>
          </a:stretch>
        </p:blipFill>
        <p:spPr>
          <a:xfrm>
            <a:off x="3562350" y="0"/>
            <a:ext cx="5927727" cy="3940177"/>
          </a:xfrm>
          <a:prstGeom prst="rect">
            <a:avLst/>
          </a:prstGeom>
          <a:ln w="12700">
            <a:miter lim="400000"/>
          </a:ln>
        </p:spPr>
      </p:pic>
      <p:pic>
        <p:nvPicPr>
          <p:cNvPr id="256" name="Picture 4" descr="Picture 4"/>
          <p:cNvPicPr>
            <a:picLocks noChangeAspect="1"/>
          </p:cNvPicPr>
          <p:nvPr/>
        </p:nvPicPr>
        <p:blipFill>
          <a:blip r:embed="rId4"/>
          <a:srcRect l="57410" r="29291" b="77765"/>
          <a:stretch>
            <a:fillRect/>
          </a:stretch>
        </p:blipFill>
        <p:spPr>
          <a:xfrm>
            <a:off x="3657600" y="3048000"/>
            <a:ext cx="6400800" cy="5178427"/>
          </a:xfrm>
          <a:prstGeom prst="rect">
            <a:avLst/>
          </a:prstGeom>
          <a:ln w="12700">
            <a:miter lim="400000"/>
          </a:ln>
        </p:spPr>
      </p:pic>
      <p:pic>
        <p:nvPicPr>
          <p:cNvPr id="257" name="Picture 5" descr="Picture 5"/>
          <p:cNvPicPr>
            <a:picLocks noChangeAspect="1"/>
          </p:cNvPicPr>
          <p:nvPr/>
        </p:nvPicPr>
        <p:blipFill>
          <a:blip r:embed="rId4"/>
          <a:srcRect l="24605" t="82625" r="58582"/>
          <a:stretch>
            <a:fillRect/>
          </a:stretch>
        </p:blipFill>
        <p:spPr>
          <a:xfrm>
            <a:off x="4724400" y="9144000"/>
            <a:ext cx="7924800" cy="3949700"/>
          </a:xfrm>
          <a:prstGeom prst="rect">
            <a:avLst/>
          </a:prstGeom>
          <a:ln w="12700">
            <a:miter lim="400000"/>
          </a:ln>
        </p:spPr>
      </p:pic>
      <p:pic>
        <p:nvPicPr>
          <p:cNvPr id="258" name="Picture 6" descr="Picture 6"/>
          <p:cNvPicPr>
            <a:picLocks noChangeAspect="1"/>
          </p:cNvPicPr>
          <p:nvPr/>
        </p:nvPicPr>
        <p:blipFill>
          <a:blip r:embed="rId4"/>
          <a:srcRect l="78500" r="1172" b="77278"/>
          <a:stretch>
            <a:fillRect/>
          </a:stretch>
        </p:blipFill>
        <p:spPr>
          <a:xfrm>
            <a:off x="11534775" y="8077200"/>
            <a:ext cx="9801225" cy="5292727"/>
          </a:xfrm>
          <a:prstGeom prst="rect">
            <a:avLst/>
          </a:prstGeom>
          <a:ln w="12700">
            <a:miter lim="400000"/>
          </a:ln>
        </p:spPr>
      </p:pic>
      <p:pic>
        <p:nvPicPr>
          <p:cNvPr id="259" name="Picture 2" descr="Picture 2"/>
          <p:cNvPicPr>
            <a:picLocks noChangeAspect="1"/>
          </p:cNvPicPr>
          <p:nvPr/>
        </p:nvPicPr>
        <p:blipFill>
          <a:blip r:embed="rId5"/>
          <a:srcRect r="47159" b="14981"/>
          <a:stretch>
            <a:fillRect/>
          </a:stretch>
        </p:blipFill>
        <p:spPr>
          <a:xfrm>
            <a:off x="12039600" y="457199"/>
            <a:ext cx="7924800" cy="7620001"/>
          </a:xfrm>
          <a:prstGeom prst="rect">
            <a:avLst/>
          </a:prstGeom>
          <a:ln w="101600">
            <a:solidFill>
              <a:srgbClr val="000000"/>
            </a:solidFill>
            <a:miter/>
          </a:ln>
        </p:spPr>
      </p:pic>
      <p:pic>
        <p:nvPicPr>
          <p:cNvPr id="260" name="hoho.mp3" descr="hoho.mp3"/>
          <p:cNvPicPr>
            <a:picLocks/>
          </p:cNvPicPr>
          <p:nvPr>
            <a:audioFile r:link="rId2"/>
            <p:extLst>
              <p:ext uri="{DAA4B4D4-6D71-4841-9C94-3DE7FCFB9230}">
                <p14:media xmlns:p14="http://schemas.microsoft.com/office/powerpoint/2010/main" r:embed="rId1"/>
              </p:ext>
            </p:extLst>
          </p:nvPr>
        </p:nvPicPr>
        <p:blipFill>
          <a:blip r:embed="rId6"/>
          <a:stretch>
            <a:fillRect/>
          </a:stretch>
        </p:blipFill>
        <p:spPr>
          <a:xfrm>
            <a:off x="1735339" y="2440817"/>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54" fill="hold"/>
                                        <p:tgtEl>
                                          <p:spTgt spid="26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6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White_Goat-Rikadla.jpg" descr="White_Goat-Rikadla.jpg"/>
          <p:cNvPicPr>
            <a:picLocks noChangeAspect="1"/>
          </p:cNvPicPr>
          <p:nvPr/>
        </p:nvPicPr>
        <p:blipFill>
          <a:blip r:embed="rId4"/>
          <a:stretch>
            <a:fillRect/>
          </a:stretch>
        </p:blipFill>
        <p:spPr>
          <a:xfrm>
            <a:off x="1271715" y="-89507"/>
            <a:ext cx="9700512" cy="13716001"/>
          </a:xfrm>
          <a:prstGeom prst="rect">
            <a:avLst/>
          </a:prstGeom>
          <a:ln w="12700">
            <a:miter lim="400000"/>
          </a:ln>
        </p:spPr>
      </p:pic>
      <p:pic>
        <p:nvPicPr>
          <p:cNvPr id="263" name="Picture 2" descr="Picture 2"/>
          <p:cNvPicPr>
            <a:picLocks noChangeAspect="1"/>
          </p:cNvPicPr>
          <p:nvPr/>
        </p:nvPicPr>
        <p:blipFill>
          <a:blip r:embed="rId5"/>
          <a:srcRect l="5375" r="5376"/>
          <a:stretch>
            <a:fillRect/>
          </a:stretch>
        </p:blipFill>
        <p:spPr>
          <a:xfrm>
            <a:off x="14832158" y="671518"/>
            <a:ext cx="5634027" cy="7401127"/>
          </a:xfrm>
          <a:prstGeom prst="rect">
            <a:avLst/>
          </a:prstGeom>
          <a:ln w="101600">
            <a:solidFill>
              <a:srgbClr val="000000"/>
            </a:solidFill>
            <a:miter/>
          </a:ln>
        </p:spPr>
      </p:pic>
      <p:sp>
        <p:nvSpPr>
          <p:cNvPr id="264" name="Text Box 3"/>
          <p:cNvSpPr txBox="1"/>
          <p:nvPr/>
        </p:nvSpPr>
        <p:spPr>
          <a:xfrm>
            <a:off x="13711381" y="8942291"/>
            <a:ext cx="6979921" cy="35344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lnSpc>
                <a:spcPct val="100000"/>
              </a:lnSpc>
              <a:spcBef>
                <a:spcPts val="2800"/>
              </a:spcBef>
              <a:defRPr sz="4400">
                <a:latin typeface="Optima"/>
                <a:ea typeface="Optima"/>
                <a:cs typeface="Optima"/>
                <a:sym typeface="Optima"/>
              </a:defRPr>
            </a:lvl1pPr>
          </a:lstStyle>
          <a:p>
            <a:r>
              <a:t>A white goat’s picking pears, a spotted one’s shaking them down. The white one, she’ll take them tomorrow to Kokín. </a:t>
            </a:r>
          </a:p>
        </p:txBody>
      </p:sp>
      <p:pic>
        <p:nvPicPr>
          <p:cNvPr id="265" name="Goat_Pear_full.mp3" descr="Goat_Pear_full.mp3"/>
          <p:cNvPicPr>
            <a:picLocks/>
          </p:cNvPicPr>
          <p:nvPr>
            <a:audioFile r:link="rId2"/>
            <p:extLst>
              <p:ext uri="{DAA4B4D4-6D71-4841-9C94-3DE7FCFB9230}">
                <p14:media xmlns:p14="http://schemas.microsoft.com/office/powerpoint/2010/main" r:embed="rId1"/>
              </p:ext>
            </p:extLst>
          </p:nvPr>
        </p:nvPicPr>
        <p:blipFill>
          <a:blip r:embed="rId6"/>
          <a:stretch>
            <a:fillRect/>
          </a:stretch>
        </p:blipFill>
        <p:spPr>
          <a:xfrm>
            <a:off x="12192000" y="6859997"/>
            <a:ext cx="571500"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31" fill="hold"/>
                                        <p:tgtEl>
                                          <p:spTgt spid="26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6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Frantiku-Rikadla.jpg" descr="Frantiku-Rikadla.jpg"/>
          <p:cNvPicPr>
            <a:picLocks noChangeAspect="1"/>
          </p:cNvPicPr>
          <p:nvPr/>
        </p:nvPicPr>
        <p:blipFill>
          <a:blip r:embed="rId4"/>
          <a:stretch>
            <a:fillRect/>
          </a:stretch>
        </p:blipFill>
        <p:spPr>
          <a:xfrm>
            <a:off x="12606701" y="-115080"/>
            <a:ext cx="9700512" cy="13716001"/>
          </a:xfrm>
          <a:prstGeom prst="rect">
            <a:avLst/>
          </a:prstGeom>
          <a:ln w="12700">
            <a:miter lim="400000"/>
          </a:ln>
        </p:spPr>
      </p:pic>
      <p:pic>
        <p:nvPicPr>
          <p:cNvPr id="268" name="Picture 2" descr="Picture 2"/>
          <p:cNvPicPr>
            <a:picLocks noChangeAspect="1"/>
          </p:cNvPicPr>
          <p:nvPr/>
        </p:nvPicPr>
        <p:blipFill>
          <a:blip r:embed="rId5"/>
          <a:stretch>
            <a:fillRect/>
          </a:stretch>
        </p:blipFill>
        <p:spPr>
          <a:xfrm>
            <a:off x="3022986" y="377363"/>
            <a:ext cx="7072057" cy="9181359"/>
          </a:xfrm>
          <a:prstGeom prst="rect">
            <a:avLst/>
          </a:prstGeom>
          <a:ln w="101600">
            <a:solidFill>
              <a:srgbClr val="000000"/>
            </a:solidFill>
            <a:miter/>
          </a:ln>
        </p:spPr>
      </p:pic>
      <p:sp>
        <p:nvSpPr>
          <p:cNvPr id="269" name="Text Box 3"/>
          <p:cNvSpPr txBox="1"/>
          <p:nvPr/>
        </p:nvSpPr>
        <p:spPr>
          <a:xfrm>
            <a:off x="3226389" y="9939644"/>
            <a:ext cx="6979921" cy="2861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lnSpc>
                <a:spcPct val="100000"/>
              </a:lnSpc>
              <a:spcBef>
                <a:spcPts val="2800"/>
              </a:spcBef>
              <a:defRPr sz="4400">
                <a:latin typeface="Optima"/>
                <a:ea typeface="Optima"/>
                <a:cs typeface="Optima"/>
                <a:sym typeface="Optima"/>
              </a:defRPr>
            </a:lvl1pPr>
          </a:lstStyle>
          <a:p>
            <a:r>
              <a:t>Frantík, Frantík, nice semolina with mild, even better with cream, but it won’t get around to you! </a:t>
            </a:r>
          </a:p>
        </p:txBody>
      </p:sp>
      <p:pic>
        <p:nvPicPr>
          <p:cNvPr id="270" name="Frantik.mp3" descr="Frantik.mp3"/>
          <p:cNvPicPr>
            <a:picLocks/>
          </p:cNvPicPr>
          <p:nvPr>
            <a:audioFile r:link="rId2"/>
            <p:extLst>
              <p:ext uri="{DAA4B4D4-6D71-4841-9C94-3DE7FCFB9230}">
                <p14:media xmlns:p14="http://schemas.microsoft.com/office/powerpoint/2010/main" r:embed="rId1"/>
              </p:ext>
            </p:extLst>
          </p:nvPr>
        </p:nvPicPr>
        <p:blipFill>
          <a:blip r:embed="rId6"/>
          <a:stretch>
            <a:fillRect/>
          </a:stretch>
        </p:blipFill>
        <p:spPr>
          <a:xfrm>
            <a:off x="12192000" y="6859997"/>
            <a:ext cx="571500"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85" fill="hold"/>
                                        <p:tgtEl>
                                          <p:spTgt spid="27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7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Image" descr="Image"/>
          <p:cNvPicPr>
            <a:picLocks noChangeAspect="1"/>
          </p:cNvPicPr>
          <p:nvPr/>
        </p:nvPicPr>
        <p:blipFill>
          <a:blip r:embed="rId2"/>
          <a:stretch>
            <a:fillRect/>
          </a:stretch>
        </p:blipFill>
        <p:spPr>
          <a:xfrm>
            <a:off x="14390975" y="104290"/>
            <a:ext cx="8465345" cy="13716001"/>
          </a:xfrm>
          <a:prstGeom prst="rect">
            <a:avLst/>
          </a:prstGeom>
          <a:ln w="12700">
            <a:miter lim="400000"/>
          </a:ln>
          <a:effectLst>
            <a:outerShdw blurRad="63500" dist="25400" dir="5400000" rotWithShape="0">
              <a:srgbClr val="000000">
                <a:alpha val="50000"/>
              </a:srgbClr>
            </a:outerShdw>
          </a:effectLst>
        </p:spPr>
      </p:pic>
      <p:pic>
        <p:nvPicPr>
          <p:cNvPr id="189" name="Image" descr="Image"/>
          <p:cNvPicPr>
            <a:picLocks noChangeAspect="1"/>
          </p:cNvPicPr>
          <p:nvPr/>
        </p:nvPicPr>
        <p:blipFill>
          <a:blip r:embed="rId3"/>
          <a:stretch>
            <a:fillRect/>
          </a:stretch>
        </p:blipFill>
        <p:spPr>
          <a:xfrm>
            <a:off x="474945" y="244942"/>
            <a:ext cx="9215438" cy="13716001"/>
          </a:xfrm>
          <a:prstGeom prst="rect">
            <a:avLst/>
          </a:prstGeom>
          <a:ln w="12700">
            <a:miter lim="400000"/>
          </a:ln>
          <a:effectLst>
            <a:outerShdw blurRad="63500" dist="25400" dir="5400000" rotWithShape="0">
              <a:srgbClr val="000000">
                <a:alpha val="50000"/>
              </a:srgbClr>
            </a:outerShdw>
          </a:effectLst>
        </p:spPr>
      </p:pic>
      <p:sp>
        <p:nvSpPr>
          <p:cNvPr id="190" name="Text Box 2"/>
          <p:cNvSpPr txBox="1"/>
          <p:nvPr/>
        </p:nvSpPr>
        <p:spPr>
          <a:xfrm>
            <a:off x="15833393" y="12167625"/>
            <a:ext cx="10942320" cy="9042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lnSpc>
                <a:spcPct val="100000"/>
              </a:lnSpc>
              <a:spcBef>
                <a:spcPts val="2800"/>
              </a:spcBef>
              <a:defRPr>
                <a:latin typeface="Optima"/>
                <a:ea typeface="Optima"/>
                <a:cs typeface="Optima"/>
                <a:sym typeface="Optima"/>
              </a:defRPr>
            </a:lvl1pPr>
          </a:lstStyle>
          <a:p>
            <a:r>
              <a:t>Leos Janácek (1854-1928)</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5E0DC"/>
        </a:solidFill>
        <a:effectLst/>
      </p:bgPr>
    </p:bg>
    <p:spTree>
      <p:nvGrpSpPr>
        <p:cNvPr id="1" name=""/>
        <p:cNvGrpSpPr/>
        <p:nvPr/>
      </p:nvGrpSpPr>
      <p:grpSpPr>
        <a:xfrm>
          <a:off x="0" y="0"/>
          <a:ext cx="0" cy="0"/>
          <a:chOff x="0" y="0"/>
          <a:chExt cx="0" cy="0"/>
        </a:xfrm>
      </p:grpSpPr>
      <p:sp>
        <p:nvSpPr>
          <p:cNvPr id="192" name="Text Box 3"/>
          <p:cNvSpPr txBox="1"/>
          <p:nvPr/>
        </p:nvSpPr>
        <p:spPr>
          <a:xfrm>
            <a:off x="445799" y="582005"/>
            <a:ext cx="21698629" cy="1640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ctr" defTabSz="1828800">
              <a:lnSpc>
                <a:spcPct val="100000"/>
              </a:lnSpc>
              <a:spcBef>
                <a:spcPts val="2800"/>
              </a:spcBef>
              <a:defRPr>
                <a:latin typeface="Optima"/>
                <a:ea typeface="Optima"/>
                <a:cs typeface="Optima"/>
                <a:sym typeface="Optima"/>
              </a:defRPr>
            </a:pPr>
            <a:r>
              <a:t>Janácek born in a small Moravian village, </a:t>
            </a:r>
            <a:br/>
            <a:r>
              <a:t>later a provincial music teacher for years</a:t>
            </a:r>
          </a:p>
        </p:txBody>
      </p:sp>
      <p:pic>
        <p:nvPicPr>
          <p:cNvPr id="193" name="Image" descr="Image"/>
          <p:cNvPicPr>
            <a:picLocks noChangeAspect="1"/>
          </p:cNvPicPr>
          <p:nvPr/>
        </p:nvPicPr>
        <p:blipFill>
          <a:blip r:embed="rId2"/>
          <a:stretch>
            <a:fillRect/>
          </a:stretch>
        </p:blipFill>
        <p:spPr>
          <a:xfrm>
            <a:off x="3155149" y="2723859"/>
            <a:ext cx="16027494" cy="10576478"/>
          </a:xfrm>
          <a:prstGeom prst="rect">
            <a:avLst/>
          </a:prstGeom>
          <a:ln w="12700">
            <a:miter lim="400000"/>
          </a:ln>
          <a:effectLst>
            <a:outerShdw blurRad="63500" dist="25400" dir="5400000" rotWithShape="0">
              <a:srgbClr val="000000">
                <a:alpha val="50000"/>
              </a:srgbClr>
            </a:outerShdw>
          </a:effectLst>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Text Box 2"/>
          <p:cNvSpPr txBox="1"/>
          <p:nvPr/>
        </p:nvSpPr>
        <p:spPr>
          <a:xfrm>
            <a:off x="8884049" y="528724"/>
            <a:ext cx="15209520" cy="1640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lnSpc>
                <a:spcPct val="100000"/>
              </a:lnSpc>
              <a:spcBef>
                <a:spcPts val="2800"/>
              </a:spcBef>
              <a:defRPr>
                <a:latin typeface="Optima"/>
                <a:ea typeface="Optima"/>
                <a:cs typeface="Optima"/>
                <a:sym typeface="Optima"/>
              </a:defRPr>
            </a:lvl1pPr>
          </a:lstStyle>
          <a:p>
            <a:r>
              <a:t>Unlike Dvorák, who was 13 years older, Janacek had an angular, hard-edged, non-lyrical, repetitious style</a:t>
            </a:r>
          </a:p>
        </p:txBody>
      </p:sp>
      <p:sp>
        <p:nvSpPr>
          <p:cNvPr id="198" name="Text Box 3"/>
          <p:cNvSpPr txBox="1"/>
          <p:nvPr/>
        </p:nvSpPr>
        <p:spPr>
          <a:xfrm>
            <a:off x="8794543" y="2791662"/>
            <a:ext cx="14599920" cy="2377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lnSpc>
                <a:spcPct val="100000"/>
              </a:lnSpc>
              <a:spcBef>
                <a:spcPts val="2800"/>
              </a:spcBef>
              <a:defRPr>
                <a:latin typeface="Optima"/>
                <a:ea typeface="Optima"/>
                <a:cs typeface="Optima"/>
                <a:sym typeface="Optima"/>
              </a:defRPr>
            </a:lvl1pPr>
          </a:lstStyle>
          <a:p>
            <a:r>
              <a:t>He quoted no folk tunes, but created his own folk-like elements and had a style that was basically tonal (emphasis on 2nds, 4ths, 5ths)</a:t>
            </a:r>
          </a:p>
        </p:txBody>
      </p:sp>
      <p:sp>
        <p:nvSpPr>
          <p:cNvPr id="199" name="Text Box 4"/>
          <p:cNvSpPr txBox="1"/>
          <p:nvPr/>
        </p:nvSpPr>
        <p:spPr>
          <a:xfrm>
            <a:off x="8489743" y="7495192"/>
            <a:ext cx="15209520" cy="1640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defTabSz="1828800">
              <a:lnSpc>
                <a:spcPct val="100000"/>
              </a:lnSpc>
              <a:spcBef>
                <a:spcPts val="2800"/>
              </a:spcBef>
              <a:defRPr>
                <a:latin typeface="Optima"/>
                <a:ea typeface="Optima"/>
                <a:cs typeface="Optima"/>
                <a:sym typeface="Optima"/>
              </a:defRPr>
            </a:pPr>
            <a:r>
              <a:t>Very interested in using elements of Czech speech: devised “</a:t>
            </a:r>
            <a:r>
              <a:rPr u="sng"/>
              <a:t>speech melodies</a:t>
            </a:r>
            <a:r>
              <a:t>” from spoken language</a:t>
            </a:r>
          </a:p>
        </p:txBody>
      </p:sp>
      <p:sp>
        <p:nvSpPr>
          <p:cNvPr id="200" name="Text Box 5"/>
          <p:cNvSpPr txBox="1"/>
          <p:nvPr/>
        </p:nvSpPr>
        <p:spPr>
          <a:xfrm>
            <a:off x="8934156" y="9919825"/>
            <a:ext cx="13990320" cy="2388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defTabSz="1828800">
              <a:lnSpc>
                <a:spcPct val="100000"/>
              </a:lnSpc>
              <a:spcBef>
                <a:spcPts val="2800"/>
              </a:spcBef>
              <a:defRPr>
                <a:latin typeface="Optima"/>
                <a:ea typeface="Optima"/>
                <a:cs typeface="Optima"/>
                <a:sym typeface="Optima"/>
              </a:defRPr>
            </a:pPr>
            <a:r>
              <a:t>Best known for his operas: </a:t>
            </a:r>
            <a:r>
              <a:rPr i="1"/>
              <a:t>The Cunning Little Vixen </a:t>
            </a:r>
            <a:r>
              <a:t>(1921-23), </a:t>
            </a:r>
            <a:r>
              <a:rPr i="1"/>
              <a:t>The Makropulos Affair </a:t>
            </a:r>
            <a:r>
              <a:t>(1923-25), </a:t>
            </a:r>
            <a:r>
              <a:rPr i="1"/>
              <a:t>From the House of the Dead</a:t>
            </a:r>
            <a:r>
              <a:t> (1927-28)</a:t>
            </a:r>
          </a:p>
        </p:txBody>
      </p:sp>
      <p:sp>
        <p:nvSpPr>
          <p:cNvPr id="201" name="Text Box 6"/>
          <p:cNvSpPr txBox="1"/>
          <p:nvPr/>
        </p:nvSpPr>
        <p:spPr>
          <a:xfrm>
            <a:off x="9569849" y="5509895"/>
            <a:ext cx="13837920" cy="1644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defTabSz="1828800">
              <a:lnSpc>
                <a:spcPct val="100000"/>
              </a:lnSpc>
              <a:spcBef>
                <a:spcPts val="2800"/>
              </a:spcBef>
              <a:defRPr>
                <a:latin typeface="Optima"/>
                <a:ea typeface="Optima"/>
                <a:cs typeface="Optima"/>
                <a:sym typeface="Optima"/>
              </a:defRPr>
            </a:pPr>
            <a:r>
              <a:t>Examples in two late works: the Sinfonietta (1926) and </a:t>
            </a:r>
            <a:r>
              <a:rPr i="1"/>
              <a:t>Glagolitic Mass </a:t>
            </a:r>
            <a:r>
              <a:t>(1926-27)</a:t>
            </a:r>
          </a:p>
        </p:txBody>
      </p:sp>
      <p:pic>
        <p:nvPicPr>
          <p:cNvPr id="202" name="Picture 5" descr="Picture 5"/>
          <p:cNvPicPr>
            <a:picLocks noChangeAspect="1"/>
          </p:cNvPicPr>
          <p:nvPr/>
        </p:nvPicPr>
        <p:blipFill>
          <a:blip r:embed="rId2"/>
          <a:srcRect l="15564" r="6226"/>
          <a:stretch>
            <a:fillRect/>
          </a:stretch>
        </p:blipFill>
        <p:spPr>
          <a:xfrm>
            <a:off x="188778" y="2112693"/>
            <a:ext cx="6867994" cy="9001455"/>
          </a:xfrm>
          <a:prstGeom prst="rect">
            <a:avLst/>
          </a:prstGeom>
          <a:ln w="12700">
            <a:miter lim="400000"/>
          </a:ln>
          <a:effectLst>
            <a:outerShdw blurRad="63500" dist="25400" dir="5400000" rotWithShape="0">
              <a:srgbClr val="000000">
                <a:alpha val="5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98"/>
                                        </p:tgtEl>
                                        <p:attrNameLst>
                                          <p:attrName>style.visibility</p:attrName>
                                        </p:attrNameLst>
                                      </p:cBhvr>
                                      <p:to>
                                        <p:strVal val="visible"/>
                                      </p:to>
                                    </p:set>
                                    <p:animEffect transition="in" filter="fade">
                                      <p:cBhvr>
                                        <p:cTn id="7" dur="500"/>
                                        <p:tgtEl>
                                          <p:spTgt spid="1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01"/>
                                        </p:tgtEl>
                                        <p:attrNameLst>
                                          <p:attrName>style.visibility</p:attrName>
                                        </p:attrNameLst>
                                      </p:cBhvr>
                                      <p:to>
                                        <p:strVal val="visible"/>
                                      </p:to>
                                    </p:set>
                                    <p:animEffect transition="in" filter="fade">
                                      <p:cBhvr>
                                        <p:cTn id="12" dur="500"/>
                                        <p:tgtEl>
                                          <p:spTgt spid="2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199"/>
                                        </p:tgtEl>
                                        <p:attrNameLst>
                                          <p:attrName>style.visibility</p:attrName>
                                        </p:attrNameLst>
                                      </p:cBhvr>
                                      <p:to>
                                        <p:strVal val="visible"/>
                                      </p:to>
                                    </p:set>
                                    <p:animEffect transition="in" filter="fade">
                                      <p:cBhvr>
                                        <p:cTn id="17" dur="500"/>
                                        <p:tgtEl>
                                          <p:spTgt spid="1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4" nodeType="clickEffect">
                                  <p:stCondLst>
                                    <p:cond delay="0"/>
                                  </p:stCondLst>
                                  <p:iterate>
                                    <p:tmAbs val="0"/>
                                  </p:iterate>
                                  <p:childTnLst>
                                    <p:set>
                                      <p:cBhvr>
                                        <p:cTn id="21" fill="hold"/>
                                        <p:tgtEl>
                                          <p:spTgt spid="200"/>
                                        </p:tgtEl>
                                        <p:attrNameLst>
                                          <p:attrName>style.visibility</p:attrName>
                                        </p:attrNameLst>
                                      </p:cBhvr>
                                      <p:to>
                                        <p:strVal val="visible"/>
                                      </p:to>
                                    </p:set>
                                    <p:animEffect transition="in" filter="fade">
                                      <p:cBhvr>
                                        <p:cTn id="22"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1" animBg="1" advAuto="0"/>
      <p:bldP spid="199" grpId="3" animBg="1" advAuto="0"/>
      <p:bldP spid="200" grpId="4" animBg="1" advAuto="0"/>
      <p:bldP spid="201" grpId="2"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Image" descr="Image"/>
          <p:cNvPicPr>
            <a:picLocks noChangeAspect="1"/>
          </p:cNvPicPr>
          <p:nvPr/>
        </p:nvPicPr>
        <p:blipFill>
          <a:blip r:embed="rId4"/>
          <a:stretch>
            <a:fillRect/>
          </a:stretch>
        </p:blipFill>
        <p:spPr>
          <a:xfrm>
            <a:off x="6654800" y="141697"/>
            <a:ext cx="11074400" cy="13436601"/>
          </a:xfrm>
          <a:prstGeom prst="rect">
            <a:avLst/>
          </a:prstGeom>
          <a:ln w="12700">
            <a:miter lim="400000"/>
          </a:ln>
        </p:spPr>
      </p:pic>
      <p:pic>
        <p:nvPicPr>
          <p:cNvPr id="205" name="Intro_Sinfoniette.m4a" descr="Intro_Sinfoniett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4263457" y="6859132"/>
            <a:ext cx="571501" cy="571501"/>
          </a:xfrm>
          <a:prstGeom prst="rect">
            <a:avLst/>
          </a:prstGeom>
          <a:ln w="12700">
            <a:miter lim="400000"/>
          </a:ln>
        </p:spPr>
      </p:pic>
      <p:sp>
        <p:nvSpPr>
          <p:cNvPr id="206" name="Text Box 6"/>
          <p:cNvSpPr txBox="1"/>
          <p:nvPr/>
        </p:nvSpPr>
        <p:spPr>
          <a:xfrm>
            <a:off x="990056" y="2159812"/>
            <a:ext cx="13837921" cy="9042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lnSpc>
                <a:spcPct val="100000"/>
              </a:lnSpc>
              <a:spcBef>
                <a:spcPts val="2800"/>
              </a:spcBef>
              <a:defRPr>
                <a:latin typeface="Optima"/>
                <a:ea typeface="Optima"/>
                <a:cs typeface="Optima"/>
                <a:sym typeface="Optima"/>
              </a:defRPr>
            </a:lvl1pPr>
          </a:lstStyle>
          <a:p>
            <a:r>
              <a:t>The Sinfonietta (1926)</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16" fill="hold"/>
                                        <p:tgtEl>
                                          <p:spTgt spid="20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0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icture 2" descr="Picture 2"/>
          <p:cNvPicPr>
            <a:picLocks noChangeAspect="1"/>
          </p:cNvPicPr>
          <p:nvPr/>
        </p:nvPicPr>
        <p:blipFill>
          <a:blip r:embed="rId2"/>
          <a:stretch>
            <a:fillRect/>
          </a:stretch>
        </p:blipFill>
        <p:spPr>
          <a:xfrm>
            <a:off x="4419600" y="2133600"/>
            <a:ext cx="15849600" cy="10582276"/>
          </a:xfrm>
          <a:prstGeom prst="rect">
            <a:avLst/>
          </a:prstGeom>
          <a:ln w="12700">
            <a:miter lim="400000"/>
          </a:ln>
        </p:spPr>
      </p:pic>
      <p:sp>
        <p:nvSpPr>
          <p:cNvPr id="209" name="Text Box 3"/>
          <p:cNvSpPr txBox="1"/>
          <p:nvPr/>
        </p:nvSpPr>
        <p:spPr>
          <a:xfrm>
            <a:off x="4815840" y="762000"/>
            <a:ext cx="15819120" cy="9042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lnSpc>
                <a:spcPct val="100000"/>
              </a:lnSpc>
              <a:spcBef>
                <a:spcPts val="2800"/>
              </a:spcBef>
              <a:defRPr>
                <a:latin typeface="Optima"/>
                <a:ea typeface="Optima"/>
                <a:cs typeface="Optima"/>
                <a:sym typeface="Optima"/>
              </a:defRPr>
            </a:lvl1pPr>
          </a:lstStyle>
          <a:p>
            <a:r>
              <a:t>Some “speech melodies” taken down by Janácek in 1921</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Picture 2" descr="Picture 2"/>
          <p:cNvPicPr>
            <a:picLocks noChangeAspect="1"/>
          </p:cNvPicPr>
          <p:nvPr/>
        </p:nvPicPr>
        <p:blipFill>
          <a:blip r:embed="rId2"/>
          <a:stretch>
            <a:fillRect/>
          </a:stretch>
        </p:blipFill>
        <p:spPr>
          <a:xfrm>
            <a:off x="3962400" y="304800"/>
            <a:ext cx="8696326" cy="13411200"/>
          </a:xfrm>
          <a:prstGeom prst="rect">
            <a:avLst/>
          </a:prstGeom>
          <a:ln w="12700">
            <a:miter lim="400000"/>
          </a:ln>
        </p:spPr>
      </p:pic>
      <p:sp>
        <p:nvSpPr>
          <p:cNvPr id="212" name="Text Box 3"/>
          <p:cNvSpPr txBox="1"/>
          <p:nvPr/>
        </p:nvSpPr>
        <p:spPr>
          <a:xfrm>
            <a:off x="13634660" y="1283132"/>
            <a:ext cx="6979921" cy="3114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lnSpc>
                <a:spcPct val="100000"/>
              </a:lnSpc>
              <a:spcBef>
                <a:spcPts val="2800"/>
              </a:spcBef>
              <a:defRPr>
                <a:latin typeface="Optima"/>
                <a:ea typeface="Optima"/>
                <a:cs typeface="Optima"/>
                <a:sym typeface="Optima"/>
              </a:defRPr>
            </a:lvl1pPr>
          </a:lstStyle>
          <a:p>
            <a:r>
              <a:t>Janacek even wrote down the speech melodies he heard in his daughter’s dying words </a:t>
            </a:r>
          </a:p>
        </p:txBody>
      </p:sp>
      <p:pic>
        <p:nvPicPr>
          <p:cNvPr id="213" name="Image" descr="Image"/>
          <p:cNvPicPr>
            <a:picLocks noChangeAspect="1"/>
          </p:cNvPicPr>
          <p:nvPr/>
        </p:nvPicPr>
        <p:blipFill>
          <a:blip r:embed="rId3"/>
          <a:stretch>
            <a:fillRect/>
          </a:stretch>
        </p:blipFill>
        <p:spPr>
          <a:xfrm>
            <a:off x="14796002" y="6938318"/>
            <a:ext cx="7931107" cy="5539383"/>
          </a:xfrm>
          <a:prstGeom prst="rect">
            <a:avLst/>
          </a:prstGeom>
          <a:ln w="12700">
            <a:miter lim="400000"/>
          </a:ln>
          <a:effectLst>
            <a:outerShdw blurRad="355600" rotWithShape="0">
              <a:srgbClr val="000000">
                <a:alpha val="75000"/>
              </a:srgbClr>
            </a:outerShdw>
          </a:effectLst>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In 1920, Leos Janacek turned to science fiction for his opera The Excursions of Mr. Broucek, setting one of its scenes on the moon, where the local residents turn out to be fussy, art aficionados.…"/>
          <p:cNvSpPr txBox="1">
            <a:spLocks noGrp="1"/>
          </p:cNvSpPr>
          <p:nvPr>
            <p:ph type="body" sz="half" idx="1"/>
          </p:nvPr>
        </p:nvSpPr>
        <p:spPr>
          <a:xfrm>
            <a:off x="957118" y="3174432"/>
            <a:ext cx="9779001" cy="8256630"/>
          </a:xfrm>
          <a:prstGeom prst="rect">
            <a:avLst/>
          </a:prstGeom>
        </p:spPr>
        <p:txBody>
          <a:bodyPr/>
          <a:lstStyle/>
          <a:p>
            <a:pPr marL="185165" indent="-185165" defTabSz="1975054">
              <a:spcBef>
                <a:spcPts val="3600"/>
              </a:spcBef>
              <a:buBlip>
                <a:blip r:embed="rId2"/>
              </a:buBlip>
              <a:defRPr sz="3888"/>
            </a:pPr>
            <a:r>
              <a:t> In 1920, Leos Janacek turned to science fiction for his opera </a:t>
            </a:r>
            <a:r>
              <a:rPr i="1"/>
              <a:t>The Excursions of Mr. Broucek</a:t>
            </a:r>
            <a:r>
              <a:t>, setting one of its scenes on the moon, where the local residents turn out to be fussy, art aficionados. </a:t>
            </a:r>
          </a:p>
          <a:p>
            <a:pPr marL="185165" indent="-185165" defTabSz="1975054">
              <a:spcBef>
                <a:spcPts val="3600"/>
              </a:spcBef>
              <a:buBlip>
                <a:blip r:embed="rId2"/>
              </a:buBlip>
              <a:defRPr sz="3888"/>
            </a:pPr>
            <a:r>
              <a:t> </a:t>
            </a:r>
            <a:r>
              <a:rPr i="1"/>
              <a:t>The Makropulos Affair </a:t>
            </a:r>
            <a:r>
              <a:t>(1923-25) includes a magic formula that lets the main character live for hundreds of years. </a:t>
            </a:r>
          </a:p>
          <a:p>
            <a:pPr marL="185165" indent="-185165" defTabSz="1975054">
              <a:spcBef>
                <a:spcPts val="3600"/>
              </a:spcBef>
              <a:buBlip>
                <a:blip r:embed="rId2"/>
              </a:buBlip>
              <a:defRPr sz="3888"/>
            </a:pPr>
            <a:r>
              <a:t> </a:t>
            </a:r>
            <a:r>
              <a:rPr i="1"/>
              <a:t>The Cunning Little Vixen</a:t>
            </a:r>
            <a:r>
              <a:t> (1921-23) was based on what was essentially a comic strip.</a:t>
            </a:r>
          </a:p>
          <a:p>
            <a:pPr marL="185165" indent="-185165" defTabSz="1975054">
              <a:spcBef>
                <a:spcPts val="3600"/>
              </a:spcBef>
              <a:buBlip>
                <a:blip r:embed="rId2"/>
              </a:buBlip>
              <a:defRPr sz="3888"/>
            </a:pPr>
            <a:r>
              <a:t> </a:t>
            </a:r>
            <a:r>
              <a:rPr i="1"/>
              <a:t>From the House of the Dead</a:t>
            </a:r>
            <a:r>
              <a:t> (1927-28) based on the Dostoyevsky novel (1862)</a:t>
            </a:r>
          </a:p>
        </p:txBody>
      </p:sp>
      <p:sp>
        <p:nvSpPr>
          <p:cNvPr id="218" name="Janácek’s operas"/>
          <p:cNvSpPr txBox="1">
            <a:spLocks noGrp="1"/>
          </p:cNvSpPr>
          <p:nvPr>
            <p:ph type="title"/>
          </p:nvPr>
        </p:nvSpPr>
        <p:spPr>
          <a:prstGeom prst="rect">
            <a:avLst/>
          </a:prstGeom>
        </p:spPr>
        <p:txBody>
          <a:bodyPr/>
          <a:lstStyle/>
          <a:p>
            <a:r>
              <a:t>Janácek’s operas</a:t>
            </a:r>
          </a:p>
        </p:txBody>
      </p:sp>
      <p:pic>
        <p:nvPicPr>
          <p:cNvPr id="219" name="Image" descr="Image"/>
          <p:cNvPicPr>
            <a:picLocks noChangeAspect="1"/>
          </p:cNvPicPr>
          <p:nvPr/>
        </p:nvPicPr>
        <p:blipFill>
          <a:blip r:embed="rId3"/>
          <a:stretch>
            <a:fillRect/>
          </a:stretch>
        </p:blipFill>
        <p:spPr>
          <a:xfrm>
            <a:off x="11809930" y="7389965"/>
            <a:ext cx="10001305" cy="5625735"/>
          </a:xfrm>
          <a:prstGeom prst="rect">
            <a:avLst/>
          </a:prstGeom>
          <a:ln w="12700">
            <a:miter lim="400000"/>
          </a:ln>
        </p:spPr>
      </p:pic>
      <p:pic>
        <p:nvPicPr>
          <p:cNvPr id="220" name="Image" descr="Image"/>
          <p:cNvPicPr>
            <a:picLocks noChangeAspect="1"/>
          </p:cNvPicPr>
          <p:nvPr/>
        </p:nvPicPr>
        <p:blipFill>
          <a:blip r:embed="rId4"/>
          <a:stretch>
            <a:fillRect/>
          </a:stretch>
        </p:blipFill>
        <p:spPr>
          <a:xfrm>
            <a:off x="17026661" y="663369"/>
            <a:ext cx="3925273" cy="609012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10000"/>
            <a:lumOff val="90000"/>
          </a:schemeClr>
        </a:solidFill>
        <a:effectLst/>
      </p:bgPr>
    </p:bg>
    <p:spTree>
      <p:nvGrpSpPr>
        <p:cNvPr id="1" name=""/>
        <p:cNvGrpSpPr/>
        <p:nvPr/>
      </p:nvGrpSpPr>
      <p:grpSpPr>
        <a:xfrm>
          <a:off x="0" y="0"/>
          <a:ext cx="0" cy="0"/>
          <a:chOff x="0" y="0"/>
          <a:chExt cx="0" cy="0"/>
        </a:xfrm>
      </p:grpSpPr>
      <p:sp>
        <p:nvSpPr>
          <p:cNvPr id="222" name="Text Box 4"/>
          <p:cNvSpPr txBox="1"/>
          <p:nvPr/>
        </p:nvSpPr>
        <p:spPr>
          <a:xfrm>
            <a:off x="3582814" y="11695401"/>
            <a:ext cx="16581121" cy="16481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ctr" defTabSz="1828800">
              <a:lnSpc>
                <a:spcPct val="100000"/>
              </a:lnSpc>
              <a:spcBef>
                <a:spcPts val="2800"/>
              </a:spcBef>
              <a:defRPr>
                <a:solidFill>
                  <a:srgbClr val="FFFFFF"/>
                </a:solidFill>
                <a:latin typeface="Optima"/>
                <a:ea typeface="Optima"/>
                <a:cs typeface="Optima"/>
                <a:sym typeface="Optima"/>
              </a:defRPr>
            </a:pPr>
            <a:r>
              <a:rPr dirty="0">
                <a:hlinkClick r:id="rId2"/>
              </a:rPr>
              <a:t>Excerpts from the animated opera film </a:t>
            </a:r>
            <a:r>
              <a:rPr i="1" dirty="0">
                <a:hlinkClick r:id="rId2"/>
              </a:rPr>
              <a:t>The Cunning Little Vixen</a:t>
            </a:r>
            <a:r>
              <a:rPr dirty="0">
                <a:hlinkClick r:id="rId2"/>
              </a:rPr>
              <a:t>, the European opera center</a:t>
            </a:r>
            <a:endParaRPr dirty="0"/>
          </a:p>
        </p:txBody>
      </p:sp>
    </p:spTree>
  </p:cSld>
  <p:clrMapOvr>
    <a:masterClrMapping/>
  </p:clrMapOvr>
  <p:transition spd="med"/>
</p:sld>
</file>

<file path=ppt/theme/theme1.xml><?xml version="1.0" encoding="utf-8"?>
<a:theme xmlns:a="http://schemas.openxmlformats.org/drawingml/2006/main" name="30_BasicColor">
  <a:themeElements>
    <a:clrScheme name="30_BasicColor">
      <a:dk1>
        <a:srgbClr val="000000"/>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0_BasicColor">
  <a:themeElements>
    <a:clrScheme name="30_Bas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449</Words>
  <Application>Microsoft Macintosh PowerPoint</Application>
  <PresentationFormat>Custom</PresentationFormat>
  <Paragraphs>26</Paragraphs>
  <Slides>18</Slides>
  <Notes>0</Notes>
  <HiddenSlides>0</HiddenSlides>
  <MMClips>8</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Helvetica Neue</vt:lpstr>
      <vt:lpstr>Optima</vt:lpstr>
      <vt:lpstr>30_BasicColor</vt:lpstr>
      <vt:lpstr>European Nationalism</vt:lpstr>
      <vt:lpstr>PowerPoint Presentation</vt:lpstr>
      <vt:lpstr>PowerPoint Presentation</vt:lpstr>
      <vt:lpstr>PowerPoint Presentation</vt:lpstr>
      <vt:lpstr>PowerPoint Presentation</vt:lpstr>
      <vt:lpstr>PowerPoint Presentation</vt:lpstr>
      <vt:lpstr>PowerPoint Presentation</vt:lpstr>
      <vt:lpstr>Janácek’s operas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European Nationalism</dc:title>
  <cp:lastModifiedBy>Amy Bauer</cp:lastModifiedBy>
  <cp:revision>1</cp:revision>
  <dcterms:modified xsi:type="dcterms:W3CDTF">2024-04-18T17:05:50Z</dcterms:modified>
</cp:coreProperties>
</file>