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media1.mov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57799" marR="57799" indent="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1pPr>
    <a:lvl2pPr marL="57799" marR="57799" indent="2667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2pPr>
    <a:lvl3pPr marL="57799" marR="57799" indent="5334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3pPr>
    <a:lvl4pPr marL="57799" marR="57799" indent="8001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4pPr>
    <a:lvl5pPr marL="57799" marR="57799" indent="10668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5pPr>
    <a:lvl6pPr marL="57799" marR="57799" indent="13335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6pPr>
    <a:lvl7pPr marL="57799" marR="57799" indent="16129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7pPr>
    <a:lvl8pPr marL="57799" marR="57799" indent="18796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8pPr>
    <a:lvl9pPr marL="57799" marR="57799" indent="21463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47700" latinLnBrk="0">
      <a:defRPr sz="1600">
        <a:latin typeface="Lucida Grande"/>
        <a:ea typeface="Lucida Grande"/>
        <a:cs typeface="Lucida Grande"/>
        <a:sym typeface="Lucida Grande"/>
      </a:defRPr>
    </a:lvl1pPr>
    <a:lvl2pPr defTabSz="647700" latinLnBrk="0">
      <a:defRPr sz="1600">
        <a:latin typeface="Lucida Grande"/>
        <a:ea typeface="Lucida Grande"/>
        <a:cs typeface="Lucida Grande"/>
        <a:sym typeface="Lucida Grande"/>
      </a:defRPr>
    </a:lvl2pPr>
    <a:lvl3pPr defTabSz="647700" latinLnBrk="0">
      <a:defRPr sz="1600">
        <a:latin typeface="Lucida Grande"/>
        <a:ea typeface="Lucida Grande"/>
        <a:cs typeface="Lucida Grande"/>
        <a:sym typeface="Lucida Grande"/>
      </a:defRPr>
    </a:lvl3pPr>
    <a:lvl4pPr defTabSz="647700" latinLnBrk="0">
      <a:defRPr sz="1600">
        <a:latin typeface="Lucida Grande"/>
        <a:ea typeface="Lucida Grande"/>
        <a:cs typeface="Lucida Grande"/>
        <a:sym typeface="Lucida Grande"/>
      </a:defRPr>
    </a:lvl4pPr>
    <a:lvl5pPr defTabSz="647700" latinLnBrk="0">
      <a:defRPr sz="1600">
        <a:latin typeface="Lucida Grande"/>
        <a:ea typeface="Lucida Grande"/>
        <a:cs typeface="Lucida Grande"/>
        <a:sym typeface="Lucida Grande"/>
      </a:defRPr>
    </a:lvl5pPr>
    <a:lvl6pPr defTabSz="647700" latinLnBrk="0">
      <a:defRPr sz="1600">
        <a:latin typeface="Lucida Grande"/>
        <a:ea typeface="Lucida Grande"/>
        <a:cs typeface="Lucida Grande"/>
        <a:sym typeface="Lucida Grande"/>
      </a:defRPr>
    </a:lvl6pPr>
    <a:lvl7pPr defTabSz="647700" latinLnBrk="0">
      <a:defRPr sz="1600">
        <a:latin typeface="Lucida Grande"/>
        <a:ea typeface="Lucida Grande"/>
        <a:cs typeface="Lucida Grande"/>
        <a:sym typeface="Lucida Grande"/>
      </a:defRPr>
    </a:lvl7pPr>
    <a:lvl8pPr defTabSz="647700" latinLnBrk="0">
      <a:defRPr sz="1600">
        <a:latin typeface="Lucida Grande"/>
        <a:ea typeface="Lucida Grande"/>
        <a:cs typeface="Lucida Grande"/>
        <a:sym typeface="Lucida Grande"/>
      </a:defRPr>
    </a:lvl8pPr>
    <a:lvl9pPr defTabSz="6477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c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droppedImage.tiff"/>
          <p:cNvGrpSpPr/>
          <p:nvPr/>
        </p:nvGrpSpPr>
        <p:grpSpPr>
          <a:xfrm>
            <a:off x="326644" y="393699"/>
            <a:ext cx="5537201" cy="7048717"/>
            <a:chOff x="0" y="0"/>
            <a:chExt cx="5537200" cy="7048715"/>
          </a:xfrm>
        </p:grpSpPr>
        <p:pic>
          <p:nvPicPr>
            <p:cNvPr id="24" name="droppedImage.tiff" descr="dropped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699"/>
              <a:ext cx="5105401" cy="648991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droppedImage.tiff" descr="droppedImage.tif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5537201" cy="7048717"/>
            </a:xfrm>
            <a:prstGeom prst="rect">
              <a:avLst/>
            </a:prstGeom>
            <a:effectLst/>
          </p:spPr>
        </p:pic>
      </p:grpSp>
      <p:sp>
        <p:nvSpPr>
          <p:cNvPr id="26" name="Title Text"/>
          <p:cNvSpPr txBox="1"/>
          <p:nvPr>
            <p:ph type="title"/>
          </p:nvPr>
        </p:nvSpPr>
        <p:spPr>
          <a:xfrm>
            <a:off x="5651500" y="423"/>
            <a:ext cx="6388100" cy="4483101"/>
          </a:xfrm>
          <a:prstGeom prst="rect">
            <a:avLst/>
          </a:prstGeom>
        </p:spPr>
        <p:txBody>
          <a:bodyPr anchor="b"/>
          <a:lstStyle>
            <a:lvl1pPr algn="ctr">
              <a:defRPr sz="6200"/>
            </a:lvl1pPr>
          </a:lstStyle>
          <a:p>
            <a:pPr/>
            <a:r>
              <a:t>Title Text</a:t>
            </a:r>
          </a:p>
        </p:txBody>
      </p:sp>
      <p:sp>
        <p:nvSpPr>
          <p:cNvPr id="27" name="Body Level One…"/>
          <p:cNvSpPr txBox="1"/>
          <p:nvPr>
            <p:ph type="body" sz="half" idx="1"/>
          </p:nvPr>
        </p:nvSpPr>
        <p:spPr>
          <a:xfrm>
            <a:off x="3403600" y="4991100"/>
            <a:ext cx="8623300" cy="3949700"/>
          </a:xfrm>
          <a:prstGeom prst="rect">
            <a:avLst/>
          </a:prstGeom>
        </p:spPr>
        <p:txBody>
          <a:bodyPr/>
          <a:lstStyle>
            <a:lvl1pPr marL="57799" indent="0" algn="ctr">
              <a:buSzTx/>
              <a:buFont typeface="Wingdings"/>
              <a:buNone/>
            </a:lvl1pPr>
            <a:lvl2pPr marL="708039" indent="0" algn="ctr">
              <a:buSzTx/>
              <a:buFont typeface="Wingdings"/>
              <a:buNone/>
            </a:lvl2pPr>
            <a:lvl3pPr marL="1358279" indent="0" algn="ctr">
              <a:buSzTx/>
              <a:buFont typeface="Wingdings"/>
              <a:buNone/>
            </a:lvl3pPr>
            <a:lvl4pPr marL="2008518" indent="0" algn="ctr">
              <a:buSzTx/>
              <a:buFont typeface="Gill Sans"/>
              <a:buNone/>
            </a:lvl4pPr>
            <a:lvl5pPr marL="2658759" indent="0" algn="ctr">
              <a:buSzTx/>
              <a:buFont typeface="Wingdings"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roppedImage.tiff"/>
          <p:cNvGrpSpPr/>
          <p:nvPr/>
        </p:nvGrpSpPr>
        <p:grpSpPr>
          <a:xfrm>
            <a:off x="8542570" y="7480299"/>
            <a:ext cx="3662130" cy="2044701"/>
            <a:chOff x="0" y="0"/>
            <a:chExt cx="3662129" cy="2044700"/>
          </a:xfrm>
        </p:grpSpPr>
        <p:pic>
          <p:nvPicPr>
            <p:cNvPr id="3" name="droppedImage.tiff" descr="dropped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099" y="38099"/>
              <a:ext cx="3585931" cy="19685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" name="droppedImage.tiff" descr="droppedImage.tif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662131" cy="2044701"/>
            </a:xfrm>
            <a:prstGeom prst="rect">
              <a:avLst/>
            </a:prstGeom>
            <a:effectLst/>
          </p:spPr>
        </p:pic>
      </p:grpSp>
      <p:sp>
        <p:nvSpPr>
          <p:cNvPr id="5" name="Title Text"/>
          <p:cNvSpPr txBox="1"/>
          <p:nvPr>
            <p:ph type="title"/>
          </p:nvPr>
        </p:nvSpPr>
        <p:spPr>
          <a:xfrm>
            <a:off x="647700" y="546100"/>
            <a:ext cx="11709400" cy="205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6" name="Body Level One…"/>
          <p:cNvSpPr txBox="1"/>
          <p:nvPr>
            <p:ph type="body" idx="1"/>
          </p:nvPr>
        </p:nvSpPr>
        <p:spPr>
          <a:xfrm>
            <a:off x="647700" y="2603500"/>
            <a:ext cx="11709400" cy="715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 marL="783590" indent="-285750">
              <a:spcBef>
                <a:spcPts val="800"/>
              </a:spcBef>
              <a:defRPr sz="3800"/>
            </a:lvl2pPr>
            <a:lvl3pPr marL="1183639" indent="-228600">
              <a:spcBef>
                <a:spcPts val="700"/>
              </a:spcBef>
              <a:defRPr sz="3200"/>
            </a:lvl3pPr>
            <a:lvl4pPr marL="1640839" indent="-228600">
              <a:spcBef>
                <a:spcPts val="600"/>
              </a:spcBef>
              <a:defRPr sz="2800"/>
            </a:lvl4pPr>
            <a:lvl5pPr marL="2098039" indent="-228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/>
          <p:nvPr>
            <p:ph type="sldNum" sz="quarter" idx="2"/>
          </p:nvPr>
        </p:nvSpPr>
        <p:spPr>
          <a:xfrm>
            <a:off x="10681299" y="8890000"/>
            <a:ext cx="312069" cy="29898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marL="0" marR="0" algn="ctr" defTabSz="647700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</p:sldLayoutIdLst>
  <p:transition xmlns:p14="http://schemas.microsoft.com/office/powerpoint/2010/main" spd="med" advClick="1"/>
  <p:txStyles>
    <p:titleStyle>
      <a:lvl1pPr marL="57799" marR="57799" indent="0" algn="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Optima"/>
        </a:defRPr>
      </a:lvl1pPr>
      <a:lvl2pPr marL="57799" marR="57799" indent="0" algn="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Optima"/>
        </a:defRPr>
      </a:lvl2pPr>
      <a:lvl3pPr marL="57799" marR="57799" indent="0" algn="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Optima"/>
        </a:defRPr>
      </a:lvl3pPr>
      <a:lvl4pPr marL="57799" marR="57799" indent="0" algn="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Optima"/>
        </a:defRPr>
      </a:lvl4pPr>
      <a:lvl5pPr marL="57799" marR="57799" indent="0" algn="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Optima"/>
        </a:defRPr>
      </a:lvl5pPr>
      <a:lvl6pPr marL="57799" marR="57799" indent="0" algn="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Optima"/>
        </a:defRPr>
      </a:lvl6pPr>
      <a:lvl7pPr marL="57799" marR="57799" indent="0" algn="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Optima"/>
        </a:defRPr>
      </a:lvl7pPr>
      <a:lvl8pPr marL="57799" marR="57799" indent="0" algn="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Optima"/>
        </a:defRPr>
      </a:lvl8pPr>
      <a:lvl9pPr marL="57799" marR="57799" indent="0" algn="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Optima"/>
        </a:defRPr>
      </a:lvl9pPr>
    </p:titleStyle>
    <p:bodyStyle>
      <a:lvl1pPr marL="383540" marR="57799" indent="-342900" algn="l" defTabSz="1295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929292"/>
        </a:buClr>
        <a:buSzPct val="125000"/>
        <a:buFont typeface="Lucida Grande"/>
        <a:buChar char="‣"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Optima"/>
        </a:defRPr>
      </a:lvl1pPr>
      <a:lvl2pPr marL="828708" marR="57799" indent="-330868" algn="l" defTabSz="1295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929292"/>
        </a:buClr>
        <a:buSzPct val="125000"/>
        <a:buFont typeface="Lucida Grande"/>
        <a:buChar char="‣"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Optima"/>
        </a:defRPr>
      </a:lvl2pPr>
      <a:lvl3pPr marL="1269364" marR="57799" indent="-314325" algn="l" defTabSz="1295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929292"/>
        </a:buClr>
        <a:buSzPct val="125000"/>
        <a:buFont typeface="Lucida Grande"/>
        <a:buChar char="‣"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Optima"/>
        </a:defRPr>
      </a:lvl3pPr>
      <a:lvl4pPr marL="1771468" marR="57799" indent="-359228" algn="l" defTabSz="1295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929292"/>
        </a:buClr>
        <a:buSzPct val="125000"/>
        <a:buFont typeface="Lucida Grande"/>
        <a:buChar char="‣"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Optima"/>
        </a:defRPr>
      </a:lvl4pPr>
      <a:lvl5pPr marL="2228668" marR="57799" indent="-359228" algn="l" defTabSz="1295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929292"/>
        </a:buClr>
        <a:buSzPct val="125000"/>
        <a:buFont typeface="Lucida Grande"/>
        <a:buChar char="‣"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Optima"/>
        </a:defRPr>
      </a:lvl5pPr>
      <a:lvl6pPr marL="2228668" marR="57799" indent="-359228" algn="l" defTabSz="1295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929292"/>
        </a:buClr>
        <a:buSzPct val="125000"/>
        <a:buFont typeface="Lucida Grande"/>
        <a:buChar char="‣"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Optima"/>
        </a:defRPr>
      </a:lvl6pPr>
      <a:lvl7pPr marL="2228668" marR="57799" indent="-359228" algn="l" defTabSz="1295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929292"/>
        </a:buClr>
        <a:buSzPct val="125000"/>
        <a:buFont typeface="Lucida Grande"/>
        <a:buChar char="‣"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Optima"/>
        </a:defRPr>
      </a:lvl7pPr>
      <a:lvl8pPr marL="2228668" marR="57799" indent="-359228" algn="l" defTabSz="1295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929292"/>
        </a:buClr>
        <a:buSzPct val="125000"/>
        <a:buFont typeface="Lucida Grande"/>
        <a:buChar char="‣"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Optima"/>
        </a:defRPr>
      </a:lvl8pPr>
      <a:lvl9pPr marL="2228668" marR="57799" indent="-359228" algn="l" defTabSz="1295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929292"/>
        </a:buClr>
        <a:buSzPct val="125000"/>
        <a:buFont typeface="Lucida Grande"/>
        <a:buChar char="‣"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Optima"/>
        </a:defRPr>
      </a:lvl9pPr>
    </p:bodyStyle>
    <p:otherStyle>
      <a:lvl1pPr marL="0" marR="0" indent="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3.tif"/><Relationship Id="rId5" Type="http://schemas.openxmlformats.org/officeDocument/2006/relationships/image" Target="../media/image1.tif"/><Relationship Id="rId6" Type="http://schemas.openxmlformats.org/officeDocument/2006/relationships/image" Target="../media/image1.png"/><Relationship Id="rId7" Type="http://schemas.openxmlformats.org/officeDocument/2006/relationships/image" Target="../media/image4.tif"/><Relationship Id="rId8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image" Target="../media/image4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image" Target="../media/image4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image" Target="../media/image4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image" Target="../media/image4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droppedImage.tiff"/>
          <p:cNvGrpSpPr/>
          <p:nvPr/>
        </p:nvGrpSpPr>
        <p:grpSpPr>
          <a:xfrm>
            <a:off x="326644" y="393699"/>
            <a:ext cx="5537201" cy="7048717"/>
            <a:chOff x="0" y="0"/>
            <a:chExt cx="5537200" cy="7048715"/>
          </a:xfrm>
        </p:grpSpPr>
        <p:pic>
          <p:nvPicPr>
            <p:cNvPr id="38" name="droppedImage.tiff" descr="dropped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699"/>
              <a:ext cx="5105401" cy="648991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" name="droppedImage.tiff" descr="droppedImage.tif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5537201" cy="7048717"/>
            </a:xfrm>
            <a:prstGeom prst="rect">
              <a:avLst/>
            </a:prstGeom>
            <a:effectLst/>
          </p:spPr>
        </p:pic>
      </p:grpSp>
      <p:sp>
        <p:nvSpPr>
          <p:cNvPr id="40" name="Schoenberg’s Op. 19, No. 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Schoenberg’s Op. 19, No. 4</a:t>
            </a:r>
          </a:p>
        </p:txBody>
      </p:sp>
      <p:sp>
        <p:nvSpPr>
          <p:cNvPr id="41" name="beginning th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beginning the </a:t>
            </a:r>
          </a:p>
          <a:p>
            <a:pPr/>
            <a:r>
              <a:t>pc set analysis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xfrm>
            <a:off x="10681299" y="8890000"/>
            <a:ext cx="312069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choenberg_Op.19_4.mov" descr="Schoenberg_Op.19_4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320800" y="330200"/>
            <a:ext cx="1" cy="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" name="droppedImage.tiff"/>
          <p:cNvGrpSpPr/>
          <p:nvPr/>
        </p:nvGrpSpPr>
        <p:grpSpPr>
          <a:xfrm>
            <a:off x="8542570" y="7480299"/>
            <a:ext cx="3662130" cy="2044701"/>
            <a:chOff x="0" y="0"/>
            <a:chExt cx="3662129" cy="2044700"/>
          </a:xfrm>
        </p:grpSpPr>
        <p:pic>
          <p:nvPicPr>
            <p:cNvPr id="46" name="droppedImage.tiff" descr="droppedImage.tif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8099" y="38099"/>
              <a:ext cx="3585931" cy="19685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5" name="droppedImage.tiff" descr="droppedImage.tiff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-1"/>
              <a:ext cx="3662131" cy="2044701"/>
            </a:xfrm>
            <a:prstGeom prst="rect">
              <a:avLst/>
            </a:prstGeom>
            <a:effectLst/>
          </p:spPr>
        </p:pic>
      </p:grpSp>
      <p:sp>
        <p:nvSpPr>
          <p:cNvPr id="48" name="Slide Number"/>
          <p:cNvSpPr txBox="1"/>
          <p:nvPr>
            <p:ph type="sldNum" sz="quarter" idx="2"/>
          </p:nvPr>
        </p:nvSpPr>
        <p:spPr>
          <a:xfrm>
            <a:off x="10681299" y="8890000"/>
            <a:ext cx="312069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9" name="Schoenberg_op19_4.tiff" descr="Schoenberg_op19_4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2400" y="1647945"/>
            <a:ext cx="12687300" cy="7889755"/>
          </a:xfrm>
          <a:prstGeom prst="rect">
            <a:avLst/>
          </a:prstGeom>
          <a:ln w="12700"/>
        </p:spPr>
      </p:pic>
      <p:pic>
        <p:nvPicPr>
          <p:cNvPr id="50" name="Schoenberg_op19_4b.png" descr="Schoenberg_op19_4b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52400" y="2209800"/>
            <a:ext cx="12687301" cy="7355326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000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4" fill="hold" display="0">
                  <p:stCondLst>
                    <p:cond delay="indefinite"/>
                  </p:st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build="whole" bldLvl="1" animBg="1" rev="0" advAuto="0" spid="49" grpId="2"/>
      <p:bldP build="whole" bldLvl="1" animBg="1" rev="0" advAuto="0" spid="50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droppedImage.tiff"/>
          <p:cNvGrpSpPr/>
          <p:nvPr/>
        </p:nvGrpSpPr>
        <p:grpSpPr>
          <a:xfrm>
            <a:off x="8542570" y="7480299"/>
            <a:ext cx="3662130" cy="2044701"/>
            <a:chOff x="0" y="0"/>
            <a:chExt cx="3662129" cy="2044700"/>
          </a:xfrm>
        </p:grpSpPr>
        <p:pic>
          <p:nvPicPr>
            <p:cNvPr id="53" name="droppedImage.tiff" descr="dropped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099" y="38099"/>
              <a:ext cx="3585931" cy="19685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2" name="droppedImage.tiff" descr="droppedImage.tif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662131" cy="2044701"/>
            </a:xfrm>
            <a:prstGeom prst="rect">
              <a:avLst/>
            </a:prstGeom>
            <a:effectLst/>
          </p:spPr>
        </p:pic>
      </p:grpSp>
      <p:sp>
        <p:nvSpPr>
          <p:cNvPr id="55" name="Form"/>
          <p:cNvSpPr txBox="1"/>
          <p:nvPr>
            <p:ph type="title"/>
          </p:nvPr>
        </p:nvSpPr>
        <p:spPr>
          <a:xfrm>
            <a:off x="647700" y="228600"/>
            <a:ext cx="11709400" cy="2057400"/>
          </a:xfrm>
          <a:prstGeom prst="rect">
            <a:avLst/>
          </a:prstGeom>
        </p:spPr>
        <p:txBody>
          <a:bodyPr/>
          <a:lstStyle/>
          <a:p>
            <a:pPr/>
            <a:r>
              <a:t>Form</a:t>
            </a:r>
          </a:p>
        </p:txBody>
      </p:sp>
      <p:sp>
        <p:nvSpPr>
          <p:cNvPr id="56" name="The three phrases of this miniature constitute the sections of its overall form.…"/>
          <p:cNvSpPr txBox="1"/>
          <p:nvPr>
            <p:ph type="body" idx="1"/>
          </p:nvPr>
        </p:nvSpPr>
        <p:spPr>
          <a:xfrm>
            <a:off x="647700" y="2324100"/>
            <a:ext cx="11709400" cy="7150100"/>
          </a:xfrm>
          <a:prstGeom prst="rect">
            <a:avLst/>
          </a:prstGeom>
        </p:spPr>
        <p:txBody>
          <a:bodyPr/>
          <a:lstStyle/>
          <a:p>
            <a:pPr/>
            <a:r>
              <a:t>The three phrases of this miniature constitute the sections of its overall form. </a:t>
            </a:r>
          </a:p>
          <a:p>
            <a:pPr/>
            <a:r>
              <a:t>Describe the formal division using letters, i.e. A, B, etc. </a:t>
            </a:r>
          </a:p>
          <a:p>
            <a:pPr/>
            <a:r>
              <a:t>Which surface features (motive, contour, amount of rhythmic activity, dynamics, register, texture, etc.) reinforce these formal divisions? 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xfrm>
            <a:off x="10681299" y="8890000"/>
            <a:ext cx="312069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droppedImage.tiff"/>
          <p:cNvGrpSpPr/>
          <p:nvPr/>
        </p:nvGrpSpPr>
        <p:grpSpPr>
          <a:xfrm>
            <a:off x="8542570" y="7480299"/>
            <a:ext cx="3662130" cy="2044701"/>
            <a:chOff x="0" y="0"/>
            <a:chExt cx="3662129" cy="2044700"/>
          </a:xfrm>
        </p:grpSpPr>
        <p:pic>
          <p:nvPicPr>
            <p:cNvPr id="60" name="droppedImage.tiff" descr="dropped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099" y="38099"/>
              <a:ext cx="3585931" cy="19685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9" name="droppedImage.tiff" descr="droppedImage.tif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662131" cy="2044701"/>
            </a:xfrm>
            <a:prstGeom prst="rect">
              <a:avLst/>
            </a:prstGeom>
            <a:effectLst/>
          </p:spPr>
        </p:pic>
      </p:grpSp>
      <p:sp>
        <p:nvSpPr>
          <p:cNvPr id="62" name="The opening 5 measures provide most of the motivic, rhythmic, and set-class content for the piece.…"/>
          <p:cNvSpPr txBox="1"/>
          <p:nvPr>
            <p:ph type="body" idx="1"/>
          </p:nvPr>
        </p:nvSpPr>
        <p:spPr>
          <a:xfrm>
            <a:off x="355600" y="469900"/>
            <a:ext cx="11709400" cy="5080000"/>
          </a:xfrm>
          <a:prstGeom prst="rect">
            <a:avLst/>
          </a:prstGeom>
        </p:spPr>
        <p:txBody>
          <a:bodyPr/>
          <a:lstStyle/>
          <a:p>
            <a:pPr/>
            <a:r>
              <a:t>The opening 5 measures provide most of the motivic, rhythmic, and set-class content for the piece. </a:t>
            </a:r>
          </a:p>
          <a:p>
            <a:pPr/>
            <a:r>
              <a:t>Four sets are bracketed in the score. Decide how you will segment the remaining pitches in mm. 1-5 (pcs in one set may overlap with those in another). 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xfrm>
            <a:off x="10681299" y="8890000"/>
            <a:ext cx="312069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4" name="Schoenberg_op19_4.tiff" descr="Schoenberg_op19_4.tiff"/>
          <p:cNvPicPr>
            <a:picLocks noChangeAspect="1"/>
          </p:cNvPicPr>
          <p:nvPr/>
        </p:nvPicPr>
        <p:blipFill>
          <a:blip r:embed="rId4">
            <a:extLst/>
          </a:blip>
          <a:srcRect l="600" t="10662" r="1301" b="51348"/>
          <a:stretch>
            <a:fillRect/>
          </a:stretch>
        </p:blipFill>
        <p:spPr>
          <a:xfrm>
            <a:off x="0" y="6527800"/>
            <a:ext cx="12446000" cy="2997200"/>
          </a:xfrm>
          <a:prstGeom prst="rect">
            <a:avLst/>
          </a:prstGeom>
          <a:ln w="12700"/>
        </p:spPr>
      </p:pic>
      <p:sp>
        <p:nvSpPr>
          <p:cNvPr id="65" name="Rounded Rectangle"/>
          <p:cNvSpPr/>
          <p:nvPr/>
        </p:nvSpPr>
        <p:spPr>
          <a:xfrm>
            <a:off x="1498600" y="6845300"/>
            <a:ext cx="3492500" cy="1295400"/>
          </a:xfrm>
          <a:prstGeom prst="roundRect">
            <a:avLst>
              <a:gd name="adj" fmla="val 14706"/>
            </a:avLst>
          </a:prstGeom>
          <a:ln w="50800">
            <a:solidFill>
              <a:srgbClr val="0056D6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6" name="Rounded Rectangle"/>
          <p:cNvSpPr/>
          <p:nvPr/>
        </p:nvSpPr>
        <p:spPr>
          <a:xfrm>
            <a:off x="5118100" y="6654800"/>
            <a:ext cx="1778000" cy="1841500"/>
          </a:xfrm>
          <a:prstGeom prst="roundRect">
            <a:avLst>
              <a:gd name="adj" fmla="val 10714"/>
            </a:avLst>
          </a:prstGeom>
          <a:ln w="50800">
            <a:solidFill>
              <a:srgbClr val="ED719E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7" name="Rounded Rectangle"/>
          <p:cNvSpPr/>
          <p:nvPr/>
        </p:nvSpPr>
        <p:spPr>
          <a:xfrm>
            <a:off x="6908800" y="6553200"/>
            <a:ext cx="2908300" cy="1676400"/>
          </a:xfrm>
          <a:prstGeom prst="roundRect">
            <a:avLst>
              <a:gd name="adj" fmla="val 11364"/>
            </a:avLst>
          </a:prstGeom>
          <a:ln w="50800">
            <a:solidFill>
              <a:srgbClr val="96D35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8" name="Rounded Rectangle"/>
          <p:cNvSpPr/>
          <p:nvPr/>
        </p:nvSpPr>
        <p:spPr>
          <a:xfrm>
            <a:off x="9829800" y="6553200"/>
            <a:ext cx="2286000" cy="1816100"/>
          </a:xfrm>
          <a:prstGeom prst="roundRect">
            <a:avLst>
              <a:gd name="adj" fmla="val 10490"/>
            </a:avLst>
          </a:prstGeom>
          <a:ln w="50800">
            <a:solidFill>
              <a:srgbClr val="00A3D7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droppedImage.tiff"/>
          <p:cNvGrpSpPr/>
          <p:nvPr/>
        </p:nvGrpSpPr>
        <p:grpSpPr>
          <a:xfrm>
            <a:off x="8542570" y="7480299"/>
            <a:ext cx="3662130" cy="2044701"/>
            <a:chOff x="0" y="0"/>
            <a:chExt cx="3662129" cy="2044700"/>
          </a:xfrm>
        </p:grpSpPr>
        <p:pic>
          <p:nvPicPr>
            <p:cNvPr id="71" name="droppedImage.tiff" descr="dropped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099" y="38099"/>
              <a:ext cx="3585931" cy="19685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0" name="droppedImage.tiff" descr="droppedImage.tif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662131" cy="2044701"/>
            </a:xfrm>
            <a:prstGeom prst="rect">
              <a:avLst/>
            </a:prstGeom>
            <a:effectLst/>
          </p:spPr>
        </p:pic>
      </p:grpSp>
      <p:sp>
        <p:nvSpPr>
          <p:cNvPr id="73" name="Work out the normal form, prime form, and interval vector for each set.…"/>
          <p:cNvSpPr txBox="1"/>
          <p:nvPr>
            <p:ph type="body" idx="1"/>
          </p:nvPr>
        </p:nvSpPr>
        <p:spPr>
          <a:xfrm>
            <a:off x="355600" y="469900"/>
            <a:ext cx="11709400" cy="8801100"/>
          </a:xfrm>
          <a:prstGeom prst="rect">
            <a:avLst/>
          </a:prstGeom>
        </p:spPr>
        <p:txBody>
          <a:bodyPr/>
          <a:lstStyle/>
          <a:p>
            <a:pPr/>
            <a:r>
              <a:t>Work out the normal form, prime form, and interval vector for each set.</a:t>
            </a:r>
          </a:p>
          <a:p>
            <a:pPr/>
            <a:r>
              <a:t>Can you find 3 motivic sets? </a:t>
            </a:r>
          </a:p>
          <a:p>
            <a:pPr/>
            <a:r>
              <a:t>Can you find traditional motives?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xfrm>
            <a:off x="10681299" y="8890000"/>
            <a:ext cx="312069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5" name="4"/>
          <p:cNvSpPr/>
          <p:nvPr/>
        </p:nvSpPr>
        <p:spPr>
          <a:xfrm>
            <a:off x="10730741" y="8890000"/>
            <a:ext cx="213185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0" marR="0" algn="ctr" defTabSz="647700">
              <a:defRPr sz="1400"/>
            </a:lvl1pPr>
          </a:lstStyle>
          <a:p>
            <a:pPr/>
            <a:r>
              <a:t>4</a:t>
            </a:r>
          </a:p>
        </p:txBody>
      </p:sp>
      <p:pic>
        <p:nvPicPr>
          <p:cNvPr id="76" name="Schoenberg_op19_4.tiff" descr="Schoenberg_op19_4.tiff"/>
          <p:cNvPicPr>
            <a:picLocks noChangeAspect="1"/>
          </p:cNvPicPr>
          <p:nvPr/>
        </p:nvPicPr>
        <p:blipFill>
          <a:blip r:embed="rId4">
            <a:extLst/>
          </a:blip>
          <a:srcRect l="600" t="10662" r="1301" b="51348"/>
          <a:stretch>
            <a:fillRect/>
          </a:stretch>
        </p:blipFill>
        <p:spPr>
          <a:xfrm>
            <a:off x="0" y="6527800"/>
            <a:ext cx="12446000" cy="2997200"/>
          </a:xfrm>
          <a:prstGeom prst="rect">
            <a:avLst/>
          </a:prstGeom>
          <a:ln w="12700"/>
        </p:spPr>
      </p:pic>
      <p:sp>
        <p:nvSpPr>
          <p:cNvPr id="77" name="Rounded Rectangle"/>
          <p:cNvSpPr/>
          <p:nvPr/>
        </p:nvSpPr>
        <p:spPr>
          <a:xfrm>
            <a:off x="1498600" y="6845300"/>
            <a:ext cx="3492500" cy="1295400"/>
          </a:xfrm>
          <a:prstGeom prst="roundRect">
            <a:avLst>
              <a:gd name="adj" fmla="val 14706"/>
            </a:avLst>
          </a:prstGeom>
          <a:ln w="50800">
            <a:solidFill>
              <a:srgbClr val="0056D6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78" name="Rounded Rectangle"/>
          <p:cNvSpPr/>
          <p:nvPr/>
        </p:nvSpPr>
        <p:spPr>
          <a:xfrm>
            <a:off x="5118100" y="6654800"/>
            <a:ext cx="1778000" cy="1841500"/>
          </a:xfrm>
          <a:prstGeom prst="roundRect">
            <a:avLst>
              <a:gd name="adj" fmla="val 10714"/>
            </a:avLst>
          </a:prstGeom>
          <a:ln w="50800">
            <a:solidFill>
              <a:srgbClr val="ED719E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79" name="Rounded Rectangle"/>
          <p:cNvSpPr/>
          <p:nvPr/>
        </p:nvSpPr>
        <p:spPr>
          <a:xfrm>
            <a:off x="6908800" y="6553200"/>
            <a:ext cx="2908300" cy="1676400"/>
          </a:xfrm>
          <a:prstGeom prst="roundRect">
            <a:avLst>
              <a:gd name="adj" fmla="val 11364"/>
            </a:avLst>
          </a:prstGeom>
          <a:ln w="50800">
            <a:solidFill>
              <a:srgbClr val="96D35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80" name="Rounded Rectangle"/>
          <p:cNvSpPr/>
          <p:nvPr/>
        </p:nvSpPr>
        <p:spPr>
          <a:xfrm>
            <a:off x="9829800" y="6553200"/>
            <a:ext cx="2286000" cy="1816100"/>
          </a:xfrm>
          <a:prstGeom prst="roundRect">
            <a:avLst>
              <a:gd name="adj" fmla="val 10490"/>
            </a:avLst>
          </a:prstGeom>
          <a:ln w="50800">
            <a:solidFill>
              <a:srgbClr val="00A3D7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droppedImage.tiff"/>
          <p:cNvGrpSpPr/>
          <p:nvPr/>
        </p:nvGrpSpPr>
        <p:grpSpPr>
          <a:xfrm>
            <a:off x="8542570" y="7480299"/>
            <a:ext cx="3662130" cy="2044701"/>
            <a:chOff x="0" y="0"/>
            <a:chExt cx="3662129" cy="2044700"/>
          </a:xfrm>
        </p:grpSpPr>
        <p:pic>
          <p:nvPicPr>
            <p:cNvPr id="83" name="droppedImage.tiff" descr="dropped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099" y="38099"/>
              <a:ext cx="3585931" cy="19685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2" name="droppedImage.tiff" descr="droppedImage.tif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662131" cy="2044701"/>
            </a:xfrm>
            <a:prstGeom prst="rect">
              <a:avLst/>
            </a:prstGeom>
            <a:effectLst/>
          </p:spPr>
        </p:pic>
      </p:grpSp>
      <p:sp>
        <p:nvSpPr>
          <p:cNvPr id="85" name="Slide Number"/>
          <p:cNvSpPr txBox="1"/>
          <p:nvPr>
            <p:ph type="sldNum" sz="quarter" idx="2"/>
          </p:nvPr>
        </p:nvSpPr>
        <p:spPr>
          <a:xfrm>
            <a:off x="10681299" y="8890000"/>
            <a:ext cx="312069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6" name="Schoenberg_op19_4.tiff" descr="Schoenberg_op19_4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400" y="1647945"/>
            <a:ext cx="12687300" cy="7889755"/>
          </a:xfrm>
          <a:prstGeom prst="rect">
            <a:avLst/>
          </a:prstGeom>
          <a:ln w="12700"/>
        </p:spPr>
      </p:pic>
      <p:sp>
        <p:nvSpPr>
          <p:cNvPr id="87" name="Rounded Rectangle"/>
          <p:cNvSpPr/>
          <p:nvPr/>
        </p:nvSpPr>
        <p:spPr>
          <a:xfrm>
            <a:off x="1714500" y="2908300"/>
            <a:ext cx="3492500" cy="1295400"/>
          </a:xfrm>
          <a:prstGeom prst="roundRect">
            <a:avLst>
              <a:gd name="adj" fmla="val 14706"/>
            </a:avLst>
          </a:prstGeom>
          <a:ln w="50800">
            <a:solidFill>
              <a:srgbClr val="0056D6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88" name="Rounded Rectangle"/>
          <p:cNvSpPr/>
          <p:nvPr/>
        </p:nvSpPr>
        <p:spPr>
          <a:xfrm>
            <a:off x="5308600" y="2413000"/>
            <a:ext cx="1778000" cy="1841500"/>
          </a:xfrm>
          <a:prstGeom prst="roundRect">
            <a:avLst>
              <a:gd name="adj" fmla="val 10714"/>
            </a:avLst>
          </a:prstGeom>
          <a:ln w="50800">
            <a:solidFill>
              <a:srgbClr val="E63B7A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89" name="Rounded Rectangle"/>
          <p:cNvSpPr/>
          <p:nvPr/>
        </p:nvSpPr>
        <p:spPr>
          <a:xfrm>
            <a:off x="7188200" y="2501900"/>
            <a:ext cx="2743200" cy="1676400"/>
          </a:xfrm>
          <a:prstGeom prst="roundRect">
            <a:avLst>
              <a:gd name="adj" fmla="val 11364"/>
            </a:avLst>
          </a:prstGeom>
          <a:ln w="50800">
            <a:solidFill>
              <a:srgbClr val="96D35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90" name="Rounded Rectangle"/>
          <p:cNvSpPr/>
          <p:nvPr/>
        </p:nvSpPr>
        <p:spPr>
          <a:xfrm>
            <a:off x="10109200" y="2425700"/>
            <a:ext cx="2286000" cy="1816100"/>
          </a:xfrm>
          <a:prstGeom prst="roundRect">
            <a:avLst>
              <a:gd name="adj" fmla="val 10490"/>
            </a:avLst>
          </a:prstGeom>
          <a:ln w="50800">
            <a:solidFill>
              <a:srgbClr val="00A3D7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91" name="Rounded Rectangle"/>
          <p:cNvSpPr/>
          <p:nvPr/>
        </p:nvSpPr>
        <p:spPr>
          <a:xfrm>
            <a:off x="457200" y="6654800"/>
            <a:ext cx="2540000" cy="1397000"/>
          </a:xfrm>
          <a:prstGeom prst="roundRect">
            <a:avLst>
              <a:gd name="adj" fmla="val 13636"/>
            </a:avLst>
          </a:prstGeom>
          <a:ln w="50800">
            <a:solidFill>
              <a:srgbClr val="FF6A00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92" name="[9T15]"/>
          <p:cNvSpPr/>
          <p:nvPr/>
        </p:nvSpPr>
        <p:spPr>
          <a:xfrm>
            <a:off x="1765300" y="190500"/>
            <a:ext cx="1396236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</a:defRPr>
            </a:lvl1pPr>
          </a:lstStyle>
          <a:p>
            <a:pPr/>
            <a:r>
              <a:t>[9T15]</a:t>
            </a:r>
          </a:p>
        </p:txBody>
      </p:sp>
      <p:sp>
        <p:nvSpPr>
          <p:cNvPr id="93" name="(0148)"/>
          <p:cNvSpPr/>
          <p:nvPr/>
        </p:nvSpPr>
        <p:spPr>
          <a:xfrm>
            <a:off x="1752600" y="914400"/>
            <a:ext cx="142027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</a:defRPr>
            </a:lvl1pPr>
          </a:lstStyle>
          <a:p>
            <a:pPr/>
            <a:r>
              <a:t>(0148)</a:t>
            </a:r>
          </a:p>
        </p:txBody>
      </p:sp>
      <p:sp>
        <p:nvSpPr>
          <p:cNvPr id="94" name="4-19"/>
          <p:cNvSpPr/>
          <p:nvPr/>
        </p:nvSpPr>
        <p:spPr>
          <a:xfrm>
            <a:off x="1943100" y="1536700"/>
            <a:ext cx="1036332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</a:defRPr>
            </a:lvl1pPr>
          </a:lstStyle>
          <a:p>
            <a:pPr/>
            <a:r>
              <a:t>4-19</a:t>
            </a:r>
          </a:p>
        </p:txBody>
      </p:sp>
      <p:sp>
        <p:nvSpPr>
          <p:cNvPr id="95" name="[59E0]"/>
          <p:cNvSpPr/>
          <p:nvPr/>
        </p:nvSpPr>
        <p:spPr>
          <a:xfrm>
            <a:off x="3975100" y="50800"/>
            <a:ext cx="1420482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E63B7A"/>
                </a:solidFill>
                <a:uFill>
                  <a:solidFill>
                    <a:srgbClr val="E63B7A"/>
                  </a:solidFill>
                </a:uFill>
              </a:defRPr>
            </a:lvl1pPr>
          </a:lstStyle>
          <a:p>
            <a:pPr/>
            <a:r>
              <a:t>[59E0]</a:t>
            </a:r>
          </a:p>
        </p:txBody>
      </p:sp>
      <p:sp>
        <p:nvSpPr>
          <p:cNvPr id="96" name="(0137)"/>
          <p:cNvSpPr/>
          <p:nvPr/>
        </p:nvSpPr>
        <p:spPr>
          <a:xfrm>
            <a:off x="3975100" y="711200"/>
            <a:ext cx="142027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E63B7A"/>
                </a:solidFill>
                <a:uFill>
                  <a:solidFill>
                    <a:srgbClr val="E63B7A"/>
                  </a:solidFill>
                </a:uFill>
              </a:defRPr>
            </a:lvl1pPr>
          </a:lstStyle>
          <a:p>
            <a:pPr/>
            <a:r>
              <a:t>(0137)</a:t>
            </a:r>
          </a:p>
        </p:txBody>
      </p:sp>
      <p:sp>
        <p:nvSpPr>
          <p:cNvPr id="97" name="4-z29"/>
          <p:cNvSpPr/>
          <p:nvPr/>
        </p:nvSpPr>
        <p:spPr>
          <a:xfrm>
            <a:off x="3911600" y="1371600"/>
            <a:ext cx="1252232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E63B7A"/>
                </a:solidFill>
                <a:uFill>
                  <a:solidFill>
                    <a:srgbClr val="E63B7A"/>
                  </a:solidFill>
                </a:uFill>
              </a:defRPr>
            </a:lvl1pPr>
          </a:lstStyle>
          <a:p>
            <a:pPr/>
            <a:r>
              <a:t>4-z29</a:t>
            </a:r>
          </a:p>
        </p:txBody>
      </p:sp>
      <p:sp>
        <p:nvSpPr>
          <p:cNvPr id="98" name="[1346]"/>
          <p:cNvSpPr/>
          <p:nvPr/>
        </p:nvSpPr>
        <p:spPr>
          <a:xfrm>
            <a:off x="7848600" y="50800"/>
            <a:ext cx="1372622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77BB41"/>
                </a:solidFill>
                <a:uFill>
                  <a:solidFill>
                    <a:srgbClr val="77BB41"/>
                  </a:solidFill>
                </a:uFill>
              </a:defRPr>
            </a:lvl1pPr>
          </a:lstStyle>
          <a:p>
            <a:pPr/>
            <a:r>
              <a:t>[1346]</a:t>
            </a:r>
          </a:p>
        </p:txBody>
      </p:sp>
      <p:sp>
        <p:nvSpPr>
          <p:cNvPr id="99" name="(0235)"/>
          <p:cNvSpPr/>
          <p:nvPr/>
        </p:nvSpPr>
        <p:spPr>
          <a:xfrm>
            <a:off x="7848600" y="711200"/>
            <a:ext cx="142027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77BB41"/>
                </a:solidFill>
                <a:uFill>
                  <a:solidFill>
                    <a:srgbClr val="77BB41"/>
                  </a:solidFill>
                </a:uFill>
              </a:defRPr>
            </a:lvl1pPr>
          </a:lstStyle>
          <a:p>
            <a:pPr/>
            <a:r>
              <a:t>(0235)</a:t>
            </a:r>
          </a:p>
        </p:txBody>
      </p:sp>
      <p:sp>
        <p:nvSpPr>
          <p:cNvPr id="100" name="4-10"/>
          <p:cNvSpPr/>
          <p:nvPr/>
        </p:nvSpPr>
        <p:spPr>
          <a:xfrm>
            <a:off x="8013700" y="1371600"/>
            <a:ext cx="1036332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77BB41"/>
                </a:solidFill>
                <a:uFill>
                  <a:solidFill>
                    <a:srgbClr val="77BB41"/>
                  </a:solidFill>
                </a:uFill>
              </a:defRPr>
            </a:lvl1pPr>
          </a:lstStyle>
          <a:p>
            <a:pPr/>
            <a:r>
              <a:t>4-10</a:t>
            </a:r>
          </a:p>
        </p:txBody>
      </p:sp>
      <p:sp>
        <p:nvSpPr>
          <p:cNvPr id="101" name="[0257]"/>
          <p:cNvSpPr/>
          <p:nvPr/>
        </p:nvSpPr>
        <p:spPr>
          <a:xfrm>
            <a:off x="10541000" y="190500"/>
            <a:ext cx="1372622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00A3D7"/>
                </a:solidFill>
                <a:uFill>
                  <a:solidFill>
                    <a:srgbClr val="00A3D7"/>
                  </a:solidFill>
                </a:uFill>
              </a:defRPr>
            </a:lvl1pPr>
          </a:lstStyle>
          <a:p>
            <a:pPr/>
            <a:r>
              <a:t>[0257]</a:t>
            </a:r>
          </a:p>
        </p:txBody>
      </p:sp>
      <p:sp>
        <p:nvSpPr>
          <p:cNvPr id="102" name="(0257)"/>
          <p:cNvSpPr/>
          <p:nvPr/>
        </p:nvSpPr>
        <p:spPr>
          <a:xfrm>
            <a:off x="10541000" y="939800"/>
            <a:ext cx="142027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00A3D7"/>
                </a:solidFill>
                <a:uFill>
                  <a:solidFill>
                    <a:srgbClr val="00A3D7"/>
                  </a:solidFill>
                </a:uFill>
              </a:defRPr>
            </a:lvl1pPr>
          </a:lstStyle>
          <a:p>
            <a:pPr/>
            <a:r>
              <a:t>(0257)</a:t>
            </a:r>
          </a:p>
        </p:txBody>
      </p:sp>
      <p:sp>
        <p:nvSpPr>
          <p:cNvPr id="103" name="4-23"/>
          <p:cNvSpPr/>
          <p:nvPr/>
        </p:nvSpPr>
        <p:spPr>
          <a:xfrm>
            <a:off x="10541000" y="1689100"/>
            <a:ext cx="1036332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00A3D7"/>
                </a:solidFill>
                <a:uFill>
                  <a:solidFill>
                    <a:srgbClr val="00A3D7"/>
                  </a:solidFill>
                </a:uFill>
              </a:defRPr>
            </a:lvl1pPr>
          </a:lstStyle>
          <a:p>
            <a:pPr/>
            <a:r>
              <a:t>4-23</a:t>
            </a:r>
          </a:p>
        </p:txBody>
      </p:sp>
      <p:sp>
        <p:nvSpPr>
          <p:cNvPr id="104" name="m7 chord…"/>
          <p:cNvSpPr/>
          <p:nvPr/>
        </p:nvSpPr>
        <p:spPr>
          <a:xfrm>
            <a:off x="1231900" y="5118100"/>
            <a:ext cx="3796858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defRPr>
            </a:pPr>
            <a:r>
              <a:t>m7 chord</a:t>
            </a:r>
          </a:p>
          <a:p>
            <a:pPr>
              <a:defRPr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defRPr>
            </a:pPr>
            <a:r>
              <a:t>subset of eschbeg </a:t>
            </a:r>
          </a:p>
        </p:txBody>
      </p:sp>
      <p:sp>
        <p:nvSpPr>
          <p:cNvPr id="105" name="all-interval…"/>
          <p:cNvSpPr/>
          <p:nvPr/>
        </p:nvSpPr>
        <p:spPr>
          <a:xfrm>
            <a:off x="5130800" y="5245100"/>
            <a:ext cx="2716304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>
                <a:solidFill>
                  <a:srgbClr val="E63B7A"/>
                </a:solidFill>
                <a:uFill>
                  <a:solidFill>
                    <a:srgbClr val="E63B7A"/>
                  </a:solidFill>
                </a:uFill>
              </a:defRPr>
            </a:pPr>
            <a:r>
              <a:t>all-interval</a:t>
            </a:r>
          </a:p>
          <a:p>
            <a:pPr>
              <a:defRPr>
                <a:solidFill>
                  <a:srgbClr val="E63B7A"/>
                </a:solidFill>
                <a:uFill>
                  <a:solidFill>
                    <a:srgbClr val="E63B7A"/>
                  </a:solidFill>
                </a:uFill>
              </a:defRPr>
            </a:pPr>
            <a:r>
              <a:t>includes triad</a:t>
            </a:r>
          </a:p>
        </p:txBody>
      </p:sp>
      <p:sp>
        <p:nvSpPr>
          <p:cNvPr id="106" name="minor tetrachord…"/>
          <p:cNvSpPr/>
          <p:nvPr/>
        </p:nvSpPr>
        <p:spPr>
          <a:xfrm>
            <a:off x="7810500" y="5118100"/>
            <a:ext cx="34359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>
                <a:solidFill>
                  <a:srgbClr val="77BB41"/>
                </a:solidFill>
                <a:uFill>
                  <a:solidFill>
                    <a:srgbClr val="77BB41"/>
                  </a:solidFill>
                </a:uFill>
              </a:defRPr>
            </a:pPr>
            <a:r>
              <a:t>minor tetrachord</a:t>
            </a:r>
          </a:p>
          <a:p>
            <a:pPr>
              <a:defRPr>
                <a:solidFill>
                  <a:srgbClr val="77BB41"/>
                </a:solidFill>
                <a:uFill>
                  <a:solidFill>
                    <a:srgbClr val="77BB41"/>
                  </a:solidFill>
                </a:uFill>
              </a:defRPr>
            </a:pPr>
            <a:r>
              <a:t>symmetrical</a:t>
            </a:r>
          </a:p>
        </p:txBody>
      </p:sp>
      <p:sp>
        <p:nvSpPr>
          <p:cNvPr id="107" name="pentatonic…"/>
          <p:cNvSpPr/>
          <p:nvPr/>
        </p:nvSpPr>
        <p:spPr>
          <a:xfrm>
            <a:off x="10058400" y="5143500"/>
            <a:ext cx="2379382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>
                <a:solidFill>
                  <a:srgbClr val="00A3D7"/>
                </a:solidFill>
                <a:uFill>
                  <a:solidFill>
                    <a:srgbClr val="00A3D7"/>
                  </a:solidFill>
                </a:uFill>
              </a:defRPr>
            </a:pPr>
            <a:r>
              <a:t>pentatonic</a:t>
            </a:r>
          </a:p>
          <a:p>
            <a:pPr>
              <a:defRPr>
                <a:solidFill>
                  <a:srgbClr val="00A3D7"/>
                </a:solidFill>
                <a:uFill>
                  <a:solidFill>
                    <a:srgbClr val="00A3D7"/>
                  </a:solidFill>
                </a:uFill>
              </a:defRPr>
            </a:pPr>
            <a:r>
              <a:t>“rhythm” tet</a:t>
            </a:r>
          </a:p>
        </p:txBody>
      </p:sp>
      <p:sp>
        <p:nvSpPr>
          <p:cNvPr id="108" name="[68T]"/>
          <p:cNvSpPr/>
          <p:nvPr/>
        </p:nvSpPr>
        <p:spPr>
          <a:xfrm>
            <a:off x="3683000" y="6146800"/>
            <a:ext cx="1156089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FF6A00"/>
                </a:solidFill>
                <a:uFill>
                  <a:solidFill>
                    <a:srgbClr val="FF6A00"/>
                  </a:solidFill>
                </a:uFill>
              </a:defRPr>
            </a:lvl1pPr>
          </a:lstStyle>
          <a:p>
            <a:pPr/>
            <a:r>
              <a:t>[68T]</a:t>
            </a:r>
          </a:p>
        </p:txBody>
      </p:sp>
      <p:sp>
        <p:nvSpPr>
          <p:cNvPr id="109" name="(024)"/>
          <p:cNvSpPr/>
          <p:nvPr/>
        </p:nvSpPr>
        <p:spPr>
          <a:xfrm>
            <a:off x="3556000" y="7620000"/>
            <a:ext cx="1180125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FF6A00"/>
                </a:solidFill>
                <a:uFill>
                  <a:solidFill>
                    <a:srgbClr val="FF6A00"/>
                  </a:solidFill>
                </a:uFill>
              </a:defRPr>
            </a:lvl1pPr>
          </a:lstStyle>
          <a:p>
            <a:pPr/>
            <a:r>
              <a:t>(024)</a:t>
            </a:r>
          </a:p>
        </p:txBody>
      </p:sp>
      <p:sp>
        <p:nvSpPr>
          <p:cNvPr id="110" name="3-6"/>
          <p:cNvSpPr/>
          <p:nvPr/>
        </p:nvSpPr>
        <p:spPr>
          <a:xfrm>
            <a:off x="5080000" y="7620000"/>
            <a:ext cx="796186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FF6A00"/>
                </a:solidFill>
                <a:uFill>
                  <a:solidFill>
                    <a:srgbClr val="FF6A00"/>
                  </a:solidFill>
                </a:uFill>
              </a:defRPr>
            </a:lvl1pPr>
          </a:lstStyle>
          <a:p>
            <a:pPr/>
            <a:r>
              <a:t>3-6</a:t>
            </a:r>
          </a:p>
        </p:txBody>
      </p:sp>
      <p:sp>
        <p:nvSpPr>
          <p:cNvPr id="111" name="WT0"/>
          <p:cNvSpPr/>
          <p:nvPr/>
        </p:nvSpPr>
        <p:spPr>
          <a:xfrm>
            <a:off x="5613400" y="6273800"/>
            <a:ext cx="2514600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solidFill>
                  <a:srgbClr val="FF6A00"/>
                </a:solidFill>
                <a:uFill>
                  <a:solidFill>
                    <a:srgbClr val="FF6A00"/>
                  </a:solidFill>
                </a:uFill>
              </a:defRPr>
            </a:lvl1pPr>
          </a:lstStyle>
          <a:p>
            <a:pPr/>
            <a:r>
              <a:t>WT0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2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2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2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2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2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ntr" nodeType="clickEffect" presetSubtype="2" presetID="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nodeType="clickEffect" presetSubtype="2" presetID="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Class="exit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Class="entr" nodeType="afterEffect" presetSubtype="2" presetID="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Class="exit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Class="entr" nodeType="afterEffect" presetSubtype="2" presetID="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Class="exit" nodeType="click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Class="entr" nodeType="afterEffect" presetSubtype="2" presetID="2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Class="exit" nodeType="click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Class="entr" nodeType="after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Class="entr" nodeType="clickEffect" presetSubtype="2" presetID="2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Class="entr" nodeType="clickEffect" presetSubtype="2" presetID="2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Class="entr" nodeType="clickEffect" presetSubtype="2" presetID="2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Class="entr" nodeType="clickEffect" presetSubtype="2" presetID="2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7" grpId="1"/>
      <p:bldP build="whole" bldLvl="1" animBg="1" rev="0" advAuto="0" spid="101" grpId="14"/>
      <p:bldP build="whole" bldLvl="1" animBg="1" rev="0" advAuto="0" spid="94" grpId="4"/>
      <p:bldP build="whole" bldLvl="1" animBg="1" rev="0" advAuto="0" spid="98" grpId="10"/>
      <p:bldP build="whole" bldLvl="1" animBg="1" rev="0" advAuto="0" spid="92" grpId="2"/>
      <p:bldP build="whole" bldLvl="1" animBg="1" rev="0" advAuto="0" spid="106" grpId="21"/>
      <p:bldP build="whole" bldLvl="1" animBg="1" rev="0" advAuto="0" spid="106" grpId="22"/>
      <p:bldP build="whole" bldLvl="1" animBg="1" rev="0" advAuto="0" spid="105" grpId="19"/>
      <p:bldP build="whole" bldLvl="1" animBg="1" rev="0" advAuto="0" spid="93" grpId="3"/>
      <p:bldP build="whole" bldLvl="1" animBg="1" rev="0" advAuto="0" spid="105" grpId="20"/>
      <p:bldP build="whole" bldLvl="1" animBg="1" rev="0" advAuto="0" spid="102" grpId="15"/>
      <p:bldP build="whole" bldLvl="1" animBg="1" rev="0" advAuto="0" spid="99" grpId="11"/>
      <p:bldP build="whole" bldLvl="1" animBg="1" rev="0" advAuto="0" spid="89" grpId="9"/>
      <p:bldP build="whole" bldLvl="1" animBg="1" rev="0" advAuto="0" spid="96" grpId="7"/>
      <p:bldP build="whole" bldLvl="1" animBg="1" rev="0" advAuto="0" spid="90" grpId="13"/>
      <p:bldP build="whole" bldLvl="1" animBg="1" rev="0" advAuto="0" spid="95" grpId="6"/>
      <p:bldP build="whole" bldLvl="1" animBg="1" rev="0" advAuto="0" spid="88" grpId="5"/>
      <p:bldP build="whole" bldLvl="1" animBg="1" rev="0" advAuto="0" spid="111" grpId="29"/>
      <p:bldP build="whole" bldLvl="1" animBg="1" rev="0" advAuto="0" spid="103" grpId="16"/>
      <p:bldP build="whole" bldLvl="1" animBg="1" rev="0" advAuto="0" spid="110" grpId="28"/>
      <p:bldP build="whole" bldLvl="1" animBg="1" rev="0" advAuto="0" spid="107" grpId="23"/>
      <p:bldP build="whole" bldLvl="1" animBg="1" rev="0" advAuto="0" spid="100" grpId="12"/>
      <p:bldP build="whole" bldLvl="1" animBg="1" rev="0" advAuto="0" spid="107" grpId="24"/>
      <p:bldP build="whole" bldLvl="1" animBg="1" rev="0" advAuto="0" spid="109" grpId="27"/>
      <p:bldP build="whole" bldLvl="1" animBg="1" rev="0" advAuto="0" spid="97" grpId="8"/>
      <p:bldP build="whole" bldLvl="1" animBg="1" rev="0" advAuto="0" spid="108" grpId="26"/>
      <p:bldP build="whole" bldLvl="1" animBg="1" rev="0" advAuto="0" spid="91" grpId="25"/>
      <p:bldP build="whole" bldLvl="1" animBg="1" rev="0" advAuto="0" spid="104" grpId="17"/>
      <p:bldP build="whole" bldLvl="1" animBg="1" rev="0" advAuto="0" spid="104" grpId="18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droppedImage.tiff"/>
          <p:cNvGrpSpPr/>
          <p:nvPr/>
        </p:nvGrpSpPr>
        <p:grpSpPr>
          <a:xfrm>
            <a:off x="8542570" y="7480299"/>
            <a:ext cx="3662130" cy="2044701"/>
            <a:chOff x="0" y="0"/>
            <a:chExt cx="3662129" cy="2044700"/>
          </a:xfrm>
        </p:grpSpPr>
        <p:pic>
          <p:nvPicPr>
            <p:cNvPr id="114" name="droppedImage.tiff" descr="dropped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099" y="38099"/>
              <a:ext cx="3585931" cy="19685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3" name="droppedImage.tiff" descr="droppedImage.tif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662131" cy="2044701"/>
            </a:xfrm>
            <a:prstGeom prst="rect">
              <a:avLst/>
            </a:prstGeom>
            <a:effectLst/>
          </p:spPr>
        </p:pic>
      </p:grpSp>
      <p:sp>
        <p:nvSpPr>
          <p:cNvPr id="116" name="Slide Number"/>
          <p:cNvSpPr txBox="1"/>
          <p:nvPr>
            <p:ph type="sldNum" sz="quarter" idx="2"/>
          </p:nvPr>
        </p:nvSpPr>
        <p:spPr>
          <a:xfrm>
            <a:off x="10681299" y="8890000"/>
            <a:ext cx="312069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17" name="Schoenberg_op19_4.tiff" descr="Schoenberg_op19_4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400" y="1647945"/>
            <a:ext cx="12687300" cy="7889755"/>
          </a:xfrm>
          <a:prstGeom prst="rect">
            <a:avLst/>
          </a:prstGeom>
          <a:ln w="12700"/>
        </p:spPr>
      </p:pic>
      <p:sp>
        <p:nvSpPr>
          <p:cNvPr id="118" name="Rounded Rectangle"/>
          <p:cNvSpPr/>
          <p:nvPr/>
        </p:nvSpPr>
        <p:spPr>
          <a:xfrm>
            <a:off x="2273300" y="8305800"/>
            <a:ext cx="1765300" cy="1155700"/>
          </a:xfrm>
          <a:prstGeom prst="roundRect">
            <a:avLst>
              <a:gd name="adj" fmla="val 16484"/>
            </a:avLst>
          </a:prstGeom>
          <a:ln w="50800">
            <a:solidFill>
              <a:srgbClr val="00A3D7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9" name="Rounded Rectangle"/>
          <p:cNvSpPr/>
          <p:nvPr/>
        </p:nvSpPr>
        <p:spPr>
          <a:xfrm>
            <a:off x="2260600" y="6400800"/>
            <a:ext cx="1778000" cy="2895600"/>
          </a:xfrm>
          <a:prstGeom prst="roundRect">
            <a:avLst>
              <a:gd name="adj" fmla="val 10714"/>
            </a:avLst>
          </a:prstGeom>
          <a:ln w="50800">
            <a:solidFill>
              <a:srgbClr val="E63B7A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20" name="Rounded Rectangle"/>
          <p:cNvSpPr/>
          <p:nvPr/>
        </p:nvSpPr>
        <p:spPr>
          <a:xfrm>
            <a:off x="4292600" y="7683500"/>
            <a:ext cx="1206500" cy="1701800"/>
          </a:xfrm>
          <a:prstGeom prst="roundRect">
            <a:avLst>
              <a:gd name="adj" fmla="val 15789"/>
            </a:avLst>
          </a:prstGeom>
          <a:ln w="50800">
            <a:solidFill>
              <a:srgbClr val="0056D6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21" name="Rounded Rectangle"/>
          <p:cNvSpPr/>
          <p:nvPr/>
        </p:nvSpPr>
        <p:spPr>
          <a:xfrm>
            <a:off x="5524500" y="6654800"/>
            <a:ext cx="1460500" cy="2895600"/>
          </a:xfrm>
          <a:prstGeom prst="roundRect">
            <a:avLst>
              <a:gd name="adj" fmla="val 13043"/>
            </a:avLst>
          </a:prstGeom>
          <a:ln w="50800">
            <a:solidFill>
              <a:srgbClr val="FF6A00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22" name="[0257]"/>
          <p:cNvSpPr/>
          <p:nvPr/>
        </p:nvSpPr>
        <p:spPr>
          <a:xfrm>
            <a:off x="635000" y="6350000"/>
            <a:ext cx="1372622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008CB4"/>
                </a:solidFill>
                <a:uFill>
                  <a:solidFill>
                    <a:srgbClr val="008CB4"/>
                  </a:solidFill>
                </a:uFill>
              </a:defRPr>
            </a:lvl1pPr>
          </a:lstStyle>
          <a:p>
            <a:pPr/>
            <a:r>
              <a:t>[0257]</a:t>
            </a:r>
          </a:p>
        </p:txBody>
      </p:sp>
      <p:sp>
        <p:nvSpPr>
          <p:cNvPr id="123" name="(0257)"/>
          <p:cNvSpPr/>
          <p:nvPr/>
        </p:nvSpPr>
        <p:spPr>
          <a:xfrm>
            <a:off x="609600" y="7569200"/>
            <a:ext cx="142027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008CB4"/>
                </a:solidFill>
                <a:uFill>
                  <a:solidFill>
                    <a:srgbClr val="008CB4"/>
                  </a:solidFill>
                </a:uFill>
              </a:defRPr>
            </a:lvl1pPr>
          </a:lstStyle>
          <a:p>
            <a:pPr/>
            <a:r>
              <a:t>(0257)</a:t>
            </a:r>
          </a:p>
        </p:txBody>
      </p:sp>
      <p:sp>
        <p:nvSpPr>
          <p:cNvPr id="124" name="[T0257]"/>
          <p:cNvSpPr/>
          <p:nvPr/>
        </p:nvSpPr>
        <p:spPr>
          <a:xfrm>
            <a:off x="2324100" y="190500"/>
            <a:ext cx="1636382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E63B7A"/>
                </a:solidFill>
                <a:uFill>
                  <a:solidFill>
                    <a:srgbClr val="E63B7A"/>
                  </a:solidFill>
                </a:uFill>
              </a:defRPr>
            </a:lvl1pPr>
          </a:lstStyle>
          <a:p>
            <a:pPr/>
            <a:r>
              <a:t>[T0257]</a:t>
            </a:r>
          </a:p>
        </p:txBody>
      </p:sp>
      <p:sp>
        <p:nvSpPr>
          <p:cNvPr id="125" name="(02479)"/>
          <p:cNvSpPr/>
          <p:nvPr/>
        </p:nvSpPr>
        <p:spPr>
          <a:xfrm>
            <a:off x="2298700" y="711200"/>
            <a:ext cx="1660418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E63B7A"/>
                </a:solidFill>
                <a:uFill>
                  <a:solidFill>
                    <a:srgbClr val="E63B7A"/>
                  </a:solidFill>
                </a:uFill>
              </a:defRPr>
            </a:lvl1pPr>
          </a:lstStyle>
          <a:p>
            <a:pPr/>
            <a:r>
              <a:t>(02479)</a:t>
            </a:r>
          </a:p>
        </p:txBody>
      </p:sp>
      <p:sp>
        <p:nvSpPr>
          <p:cNvPr id="126" name="5-35"/>
          <p:cNvSpPr/>
          <p:nvPr/>
        </p:nvSpPr>
        <p:spPr>
          <a:xfrm>
            <a:off x="2501900" y="1371600"/>
            <a:ext cx="1036332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E63B7A"/>
                </a:solidFill>
                <a:uFill>
                  <a:solidFill>
                    <a:srgbClr val="E63B7A"/>
                  </a:solidFill>
                </a:uFill>
              </a:defRPr>
            </a:lvl1pPr>
          </a:lstStyle>
          <a:p>
            <a:pPr/>
            <a:r>
              <a:t>5-35</a:t>
            </a:r>
          </a:p>
        </p:txBody>
      </p:sp>
      <p:sp>
        <p:nvSpPr>
          <p:cNvPr id="127" name="[E237]"/>
          <p:cNvSpPr/>
          <p:nvPr/>
        </p:nvSpPr>
        <p:spPr>
          <a:xfrm>
            <a:off x="4635500" y="190500"/>
            <a:ext cx="1420482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</a:defRPr>
            </a:lvl1pPr>
          </a:lstStyle>
          <a:p>
            <a:pPr/>
            <a:r>
              <a:t>[E237]</a:t>
            </a:r>
          </a:p>
        </p:txBody>
      </p:sp>
      <p:sp>
        <p:nvSpPr>
          <p:cNvPr id="128" name="(0148)"/>
          <p:cNvSpPr/>
          <p:nvPr/>
        </p:nvSpPr>
        <p:spPr>
          <a:xfrm>
            <a:off x="4635500" y="939800"/>
            <a:ext cx="142027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</a:defRPr>
            </a:lvl1pPr>
          </a:lstStyle>
          <a:p>
            <a:pPr/>
            <a:r>
              <a:t>(0148)</a:t>
            </a:r>
          </a:p>
        </p:txBody>
      </p:sp>
      <p:sp>
        <p:nvSpPr>
          <p:cNvPr id="129" name="same chord…"/>
          <p:cNvSpPr/>
          <p:nvPr/>
        </p:nvSpPr>
        <p:spPr>
          <a:xfrm>
            <a:off x="495300" y="5143500"/>
            <a:ext cx="2548054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>
                <a:solidFill>
                  <a:srgbClr val="008CB4"/>
                </a:solidFill>
                <a:uFill>
                  <a:solidFill>
                    <a:srgbClr val="008CB4"/>
                  </a:solidFill>
                </a:uFill>
              </a:defRPr>
            </a:pPr>
            <a:r>
              <a:t>same chord</a:t>
            </a:r>
          </a:p>
          <a:p>
            <a:pPr>
              <a:defRPr>
                <a:solidFill>
                  <a:srgbClr val="008CB4"/>
                </a:solidFill>
                <a:uFill>
                  <a:solidFill>
                    <a:srgbClr val="008CB4"/>
                  </a:solidFill>
                </a:uFill>
              </a:defRPr>
            </a:pPr>
            <a:r>
              <a:t>as m. 3.2</a:t>
            </a:r>
          </a:p>
        </p:txBody>
      </p:sp>
      <p:sp>
        <p:nvSpPr>
          <p:cNvPr id="130" name="pentatonic!"/>
          <p:cNvSpPr/>
          <p:nvPr/>
        </p:nvSpPr>
        <p:spPr>
          <a:xfrm>
            <a:off x="3048000" y="5308600"/>
            <a:ext cx="2284715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E63B7A"/>
                </a:solidFill>
                <a:uFill>
                  <a:solidFill>
                    <a:srgbClr val="E63B7A"/>
                  </a:solidFill>
                </a:uFill>
              </a:defRPr>
            </a:lvl1pPr>
          </a:lstStyle>
          <a:p>
            <a:pPr/>
            <a:r>
              <a:t>pentatonic!</a:t>
            </a:r>
          </a:p>
        </p:txBody>
      </p:sp>
      <p:sp>
        <p:nvSpPr>
          <p:cNvPr id="131" name="4-19 again (first motive)"/>
          <p:cNvSpPr/>
          <p:nvPr/>
        </p:nvSpPr>
        <p:spPr>
          <a:xfrm>
            <a:off x="4127500" y="6019800"/>
            <a:ext cx="4707686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</a:defRPr>
            </a:lvl1pPr>
          </a:lstStyle>
          <a:p>
            <a:pPr/>
            <a:r>
              <a:t>4-19 again (first motive)</a:t>
            </a:r>
          </a:p>
        </p:txBody>
      </p:sp>
      <p:sp>
        <p:nvSpPr>
          <p:cNvPr id="132" name="[7TE23]"/>
          <p:cNvSpPr/>
          <p:nvPr/>
        </p:nvSpPr>
        <p:spPr>
          <a:xfrm>
            <a:off x="7124700" y="190500"/>
            <a:ext cx="1684243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FF6A00"/>
                </a:solidFill>
                <a:uFill>
                  <a:solidFill>
                    <a:srgbClr val="FF6A00"/>
                  </a:solidFill>
                </a:uFill>
              </a:defRPr>
            </a:lvl1pPr>
          </a:lstStyle>
          <a:p>
            <a:pPr/>
            <a:r>
              <a:t>[7TE23]</a:t>
            </a:r>
          </a:p>
        </p:txBody>
      </p:sp>
      <p:sp>
        <p:nvSpPr>
          <p:cNvPr id="133" name="(01458)"/>
          <p:cNvSpPr/>
          <p:nvPr/>
        </p:nvSpPr>
        <p:spPr>
          <a:xfrm>
            <a:off x="7137400" y="914400"/>
            <a:ext cx="1660418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FF6A00"/>
                </a:solidFill>
                <a:uFill>
                  <a:solidFill>
                    <a:srgbClr val="FF6A00"/>
                  </a:solidFill>
                </a:uFill>
              </a:defRPr>
            </a:lvl1pPr>
          </a:lstStyle>
          <a:p>
            <a:pPr/>
            <a:r>
              <a:t>(01458)</a:t>
            </a:r>
          </a:p>
        </p:txBody>
      </p:sp>
      <p:sp>
        <p:nvSpPr>
          <p:cNvPr id="134" name="5-21"/>
          <p:cNvSpPr/>
          <p:nvPr/>
        </p:nvSpPr>
        <p:spPr>
          <a:xfrm>
            <a:off x="7670800" y="1485900"/>
            <a:ext cx="1036332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FF6A00"/>
                </a:solidFill>
                <a:uFill>
                  <a:solidFill>
                    <a:srgbClr val="FF6A00"/>
                  </a:solidFill>
                </a:uFill>
              </a:defRPr>
            </a:lvl1pPr>
          </a:lstStyle>
          <a:p>
            <a:pPr/>
            <a:r>
              <a:t>5-21</a:t>
            </a:r>
          </a:p>
        </p:txBody>
      </p:sp>
      <p:sp>
        <p:nvSpPr>
          <p:cNvPr id="135" name="hexatonic"/>
          <p:cNvSpPr/>
          <p:nvPr/>
        </p:nvSpPr>
        <p:spPr>
          <a:xfrm>
            <a:off x="7264400" y="2209800"/>
            <a:ext cx="2514600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solidFill>
                  <a:srgbClr val="FF6A00"/>
                </a:solidFill>
                <a:uFill>
                  <a:solidFill>
                    <a:srgbClr val="FF6A00"/>
                  </a:solidFill>
                </a:uFill>
              </a:defRPr>
            </a:lvl1pPr>
          </a:lstStyle>
          <a:p>
            <a:pPr/>
            <a:r>
              <a:t>hexatonic</a:t>
            </a:r>
          </a:p>
        </p:txBody>
      </p:sp>
      <p:sp>
        <p:nvSpPr>
          <p:cNvPr id="136" name="Rounded Rectangle"/>
          <p:cNvSpPr/>
          <p:nvPr/>
        </p:nvSpPr>
        <p:spPr>
          <a:xfrm>
            <a:off x="8813800" y="6502400"/>
            <a:ext cx="1270000" cy="3009900"/>
          </a:xfrm>
          <a:prstGeom prst="roundRect">
            <a:avLst>
              <a:gd name="adj" fmla="val 15000"/>
            </a:avLst>
          </a:prstGeom>
          <a:ln w="50800">
            <a:solidFill>
              <a:srgbClr val="7C2A00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7" name="[T01246]"/>
          <p:cNvSpPr/>
          <p:nvPr/>
        </p:nvSpPr>
        <p:spPr>
          <a:xfrm>
            <a:off x="9702800" y="88900"/>
            <a:ext cx="1876529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583400"/>
                </a:solidFill>
                <a:uFill>
                  <a:solidFill>
                    <a:srgbClr val="583400"/>
                  </a:solidFill>
                </a:uFill>
              </a:defRPr>
            </a:lvl1pPr>
          </a:lstStyle>
          <a:p>
            <a:pPr/>
            <a:r>
              <a:t>[T01246]</a:t>
            </a:r>
          </a:p>
        </p:txBody>
      </p:sp>
      <p:sp>
        <p:nvSpPr>
          <p:cNvPr id="138" name="(023468)"/>
          <p:cNvSpPr/>
          <p:nvPr/>
        </p:nvSpPr>
        <p:spPr>
          <a:xfrm>
            <a:off x="9702800" y="647700"/>
            <a:ext cx="1900565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583400"/>
                </a:solidFill>
                <a:uFill>
                  <a:solidFill>
                    <a:srgbClr val="583400"/>
                  </a:solidFill>
                </a:uFill>
              </a:defRPr>
            </a:lvl1pPr>
          </a:lstStyle>
          <a:p>
            <a:pPr/>
            <a:r>
              <a:t>(023468)</a:t>
            </a:r>
          </a:p>
        </p:txBody>
      </p:sp>
      <p:sp>
        <p:nvSpPr>
          <p:cNvPr id="139" name="6-21"/>
          <p:cNvSpPr/>
          <p:nvPr/>
        </p:nvSpPr>
        <p:spPr>
          <a:xfrm>
            <a:off x="9804400" y="1282700"/>
            <a:ext cx="1036332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583400"/>
                </a:solidFill>
                <a:uFill>
                  <a:solidFill>
                    <a:srgbClr val="583400"/>
                  </a:solidFill>
                </a:uFill>
              </a:defRPr>
            </a:lvl1pPr>
          </a:lstStyle>
          <a:p>
            <a:pPr/>
            <a:r>
              <a:t>6-21</a:t>
            </a:r>
          </a:p>
        </p:txBody>
      </p:sp>
      <p:sp>
        <p:nvSpPr>
          <p:cNvPr id="140" name="wt0 with an extra note"/>
          <p:cNvSpPr/>
          <p:nvPr/>
        </p:nvSpPr>
        <p:spPr>
          <a:xfrm>
            <a:off x="9804400" y="1930400"/>
            <a:ext cx="25146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solidFill>
                  <a:srgbClr val="583400"/>
                </a:solidFill>
                <a:uFill>
                  <a:solidFill>
                    <a:srgbClr val="583400"/>
                  </a:solidFill>
                </a:uFill>
              </a:defRPr>
            </a:lvl1pPr>
          </a:lstStyle>
          <a:p>
            <a:pPr/>
            <a:r>
              <a:t>wt0 with an extra note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2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2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2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xit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afterEffect" presetSubtype="2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xit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afterEffect" presetSubtype="2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xit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ntr" nodeType="clickEffect" presetSubtype="2" presetID="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Class="entr" nodeType="clickEffect" presetSubtype="2" presetID="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Class="entr" nodeType="clickEffect" presetSubtype="2" presetID="2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Class="entr" nodeType="clickEffect" presetSubtype="2" presetID="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Class="entr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Class="entr" nodeType="clickEffect" presetSubtype="2" presetID="2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Class="entr" nodeType="clickEffect" presetSubtype="2" presetID="2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Class="entr" nodeType="clickEffect" presetSubtype="2" presetID="2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Class="entr" nodeType="clickEffect" presetSubtype="2" presetID="2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16"/>
      <p:bldP build="whole" bldLvl="1" animBg="1" rev="0" advAuto="0" spid="130" grpId="13"/>
      <p:bldP build="whole" bldLvl="1" animBg="1" rev="0" advAuto="0" spid="130" grpId="14"/>
      <p:bldP build="whole" bldLvl="1" animBg="1" rev="0" advAuto="0" spid="129" grpId="11"/>
      <p:bldP build="whole" bldLvl="1" animBg="1" rev="0" advAuto="0" spid="129" grpId="12"/>
      <p:bldP build="whole" bldLvl="1" animBg="1" rev="0" advAuto="0" spid="128" grpId="10"/>
      <p:bldP build="whole" bldLvl="1" animBg="1" rev="0" advAuto="0" spid="138" grpId="24"/>
      <p:bldP build="whole" bldLvl="1" animBg="1" rev="0" advAuto="0" spid="123" grpId="3"/>
      <p:bldP build="whole" bldLvl="1" animBg="1" rev="0" advAuto="0" spid="127" grpId="9"/>
      <p:bldP build="whole" bldLvl="1" animBg="1" rev="0" advAuto="0" spid="122" grpId="2"/>
      <p:bldP build="whole" bldLvl="1" animBg="1" rev="0" advAuto="0" spid="125" grpId="6"/>
      <p:bldP build="whole" bldLvl="1" animBg="1" rev="0" advAuto="0" spid="140" grpId="26"/>
      <p:bldP build="whole" bldLvl="1" animBg="1" rev="0" advAuto="0" spid="139" grpId="25"/>
      <p:bldP build="whole" bldLvl="1" animBg="1" rev="0" advAuto="0" spid="126" grpId="7"/>
      <p:bldP build="whole" bldLvl="1" animBg="1" rev="0" advAuto="0" spid="137" grpId="23"/>
      <p:bldP build="whole" bldLvl="1" animBg="1" rev="0" advAuto="0" spid="136" grpId="22"/>
      <p:bldP build="whole" bldLvl="1" animBg="1" rev="0" advAuto="0" spid="135" grpId="21"/>
      <p:bldP build="whole" bldLvl="1" animBg="1" rev="0" advAuto="0" spid="119" grpId="4"/>
      <p:bldP build="whole" bldLvl="1" animBg="1" rev="0" advAuto="0" spid="120" grpId="8"/>
      <p:bldP build="whole" bldLvl="1" animBg="1" rev="0" advAuto="0" spid="118" grpId="1"/>
      <p:bldP build="whole" bldLvl="1" animBg="1" rev="0" advAuto="0" spid="134" grpId="20"/>
      <p:bldP build="whole" bldLvl="1" animBg="1" rev="0" advAuto="0" spid="124" grpId="5"/>
      <p:bldP build="whole" bldLvl="1" animBg="1" rev="0" advAuto="0" spid="121" grpId="17"/>
      <p:bldP build="whole" bldLvl="1" animBg="1" rev="0" advAuto="0" spid="133" grpId="19"/>
      <p:bldP build="whole" bldLvl="1" animBg="1" rev="0" advAuto="0" spid="132" grpId="18"/>
      <p:bldP build="whole" bldLvl="1" animBg="1" rev="0" advAuto="0" spid="131" grpId="1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droppedImage.tiff"/>
          <p:cNvGrpSpPr/>
          <p:nvPr/>
        </p:nvGrpSpPr>
        <p:grpSpPr>
          <a:xfrm>
            <a:off x="8542570" y="7480299"/>
            <a:ext cx="3662130" cy="2044701"/>
            <a:chOff x="0" y="0"/>
            <a:chExt cx="3662129" cy="2044700"/>
          </a:xfrm>
        </p:grpSpPr>
        <p:pic>
          <p:nvPicPr>
            <p:cNvPr id="143" name="droppedImage.tiff" descr="dropped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099" y="38099"/>
              <a:ext cx="3585931" cy="19685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2" name="droppedImage.tiff" descr="droppedImage.tif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662131" cy="2044701"/>
            </a:xfrm>
            <a:prstGeom prst="rect">
              <a:avLst/>
            </a:prstGeom>
            <a:effectLst/>
          </p:spPr>
        </p:pic>
      </p:grpSp>
      <p:sp>
        <p:nvSpPr>
          <p:cNvPr id="145" name="Slide Number"/>
          <p:cNvSpPr txBox="1"/>
          <p:nvPr>
            <p:ph type="sldNum" sz="quarter" idx="2"/>
          </p:nvPr>
        </p:nvSpPr>
        <p:spPr>
          <a:xfrm>
            <a:off x="10681299" y="8890000"/>
            <a:ext cx="312069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6" name="Schoenberg_op19_4b.png" descr="Schoenberg_op19_4b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400" y="2209800"/>
            <a:ext cx="12687301" cy="7355326"/>
          </a:xfrm>
          <a:prstGeom prst="rect">
            <a:avLst/>
          </a:prstGeom>
          <a:ln w="12700"/>
        </p:spPr>
      </p:pic>
      <p:sp>
        <p:nvSpPr>
          <p:cNvPr id="147" name="Rounded Rectangle"/>
          <p:cNvSpPr/>
          <p:nvPr/>
        </p:nvSpPr>
        <p:spPr>
          <a:xfrm>
            <a:off x="736600" y="6388100"/>
            <a:ext cx="2362200" cy="1219200"/>
          </a:xfrm>
          <a:prstGeom prst="roundRect">
            <a:avLst>
              <a:gd name="adj" fmla="val 15625"/>
            </a:avLst>
          </a:prstGeom>
          <a:ln w="50800">
            <a:solidFill>
              <a:srgbClr val="0056D6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8" name="[9T15]"/>
          <p:cNvSpPr/>
          <p:nvPr/>
        </p:nvSpPr>
        <p:spPr>
          <a:xfrm>
            <a:off x="723900" y="241300"/>
            <a:ext cx="1396236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</a:defRPr>
            </a:lvl1pPr>
          </a:lstStyle>
          <a:p>
            <a:pPr/>
            <a:r>
              <a:t>[9T15]</a:t>
            </a:r>
          </a:p>
        </p:txBody>
      </p:sp>
      <p:sp>
        <p:nvSpPr>
          <p:cNvPr id="149" name="(0148)"/>
          <p:cNvSpPr/>
          <p:nvPr/>
        </p:nvSpPr>
        <p:spPr>
          <a:xfrm>
            <a:off x="2197100" y="241300"/>
            <a:ext cx="142027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</a:defRPr>
            </a:lvl1pPr>
          </a:lstStyle>
          <a:p>
            <a:pPr/>
            <a:r>
              <a:t>(0148)</a:t>
            </a:r>
          </a:p>
        </p:txBody>
      </p:sp>
      <p:sp>
        <p:nvSpPr>
          <p:cNvPr id="150" name="same motive from beginning - recap!"/>
          <p:cNvSpPr/>
          <p:nvPr/>
        </p:nvSpPr>
        <p:spPr>
          <a:xfrm>
            <a:off x="444500" y="800100"/>
            <a:ext cx="7179994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</a:defRPr>
            </a:lvl1pPr>
          </a:lstStyle>
          <a:p>
            <a:pPr/>
            <a:r>
              <a:t>same motive from beginning - recap!</a:t>
            </a:r>
          </a:p>
        </p:txBody>
      </p:sp>
      <p:sp>
        <p:nvSpPr>
          <p:cNvPr id="151" name="Rounded Rectangle"/>
          <p:cNvSpPr/>
          <p:nvPr/>
        </p:nvSpPr>
        <p:spPr>
          <a:xfrm>
            <a:off x="6883400" y="6413500"/>
            <a:ext cx="1689100" cy="2844800"/>
          </a:xfrm>
          <a:prstGeom prst="roundRect">
            <a:avLst>
              <a:gd name="adj" fmla="val 11278"/>
            </a:avLst>
          </a:prstGeom>
          <a:ln w="50800">
            <a:solidFill>
              <a:srgbClr val="FF6A00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2" name="[E02467]"/>
          <p:cNvSpPr/>
          <p:nvPr/>
        </p:nvSpPr>
        <p:spPr>
          <a:xfrm>
            <a:off x="7696200" y="533400"/>
            <a:ext cx="1900776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FF6A00"/>
                </a:solidFill>
                <a:uFill>
                  <a:solidFill>
                    <a:srgbClr val="FF6A00"/>
                  </a:solidFill>
                </a:uFill>
              </a:defRPr>
            </a:lvl1pPr>
          </a:lstStyle>
          <a:p>
            <a:pPr/>
            <a:r>
              <a:t>[E02467]</a:t>
            </a:r>
          </a:p>
        </p:txBody>
      </p:sp>
      <p:sp>
        <p:nvSpPr>
          <p:cNvPr id="153" name="(013578)"/>
          <p:cNvSpPr/>
          <p:nvPr/>
        </p:nvSpPr>
        <p:spPr>
          <a:xfrm>
            <a:off x="7696200" y="1130300"/>
            <a:ext cx="1900565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FF6A00"/>
                </a:solidFill>
                <a:uFill>
                  <a:solidFill>
                    <a:srgbClr val="FF6A00"/>
                  </a:solidFill>
                </a:uFill>
              </a:defRPr>
            </a:lvl1pPr>
          </a:lstStyle>
          <a:p>
            <a:pPr/>
            <a:r>
              <a:t>(013578)</a:t>
            </a:r>
          </a:p>
        </p:txBody>
      </p:sp>
      <p:sp>
        <p:nvSpPr>
          <p:cNvPr id="154" name="6z26 ??"/>
          <p:cNvSpPr/>
          <p:nvPr/>
        </p:nvSpPr>
        <p:spPr>
          <a:xfrm>
            <a:off x="7797800" y="1727200"/>
            <a:ext cx="1708700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FF6A00"/>
                </a:solidFill>
                <a:uFill>
                  <a:solidFill>
                    <a:srgbClr val="FF6A00"/>
                  </a:solidFill>
                </a:uFill>
              </a:defRPr>
            </a:lvl1pPr>
          </a:lstStyle>
          <a:p>
            <a:pPr/>
            <a:r>
              <a:t>6z26 ??</a:t>
            </a:r>
          </a:p>
        </p:txBody>
      </p:sp>
      <p:sp>
        <p:nvSpPr>
          <p:cNvPr id="155" name="Rounded Rectangle"/>
          <p:cNvSpPr/>
          <p:nvPr/>
        </p:nvSpPr>
        <p:spPr>
          <a:xfrm>
            <a:off x="7010400" y="6553200"/>
            <a:ext cx="1244600" cy="1054100"/>
          </a:xfrm>
          <a:prstGeom prst="roundRect">
            <a:avLst>
              <a:gd name="adj" fmla="val 18072"/>
            </a:avLst>
          </a:prstGeom>
          <a:ln w="50800">
            <a:solidFill>
              <a:srgbClr val="4F7A28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6" name="[46E]"/>
          <p:cNvSpPr/>
          <p:nvPr/>
        </p:nvSpPr>
        <p:spPr>
          <a:xfrm>
            <a:off x="10248900" y="533400"/>
            <a:ext cx="1180336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38571A"/>
                </a:solidFill>
                <a:uFill>
                  <a:solidFill>
                    <a:srgbClr val="38571A"/>
                  </a:solidFill>
                </a:uFill>
              </a:defRPr>
            </a:lvl1pPr>
          </a:lstStyle>
          <a:p>
            <a:pPr/>
            <a:r>
              <a:t>[46E]</a:t>
            </a:r>
          </a:p>
        </p:txBody>
      </p:sp>
      <p:sp>
        <p:nvSpPr>
          <p:cNvPr id="157" name="(027)"/>
          <p:cNvSpPr/>
          <p:nvPr/>
        </p:nvSpPr>
        <p:spPr>
          <a:xfrm>
            <a:off x="10248900" y="1130300"/>
            <a:ext cx="1180125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38571A"/>
                </a:solidFill>
                <a:uFill>
                  <a:solidFill>
                    <a:srgbClr val="38571A"/>
                  </a:solidFill>
                </a:uFill>
              </a:defRPr>
            </a:lvl1pPr>
          </a:lstStyle>
          <a:p>
            <a:pPr/>
            <a:r>
              <a:t>(027)</a:t>
            </a:r>
          </a:p>
        </p:txBody>
      </p:sp>
      <p:sp>
        <p:nvSpPr>
          <p:cNvPr id="158" name="3-9: diatonic trichord; 5ths"/>
          <p:cNvSpPr/>
          <p:nvPr/>
        </p:nvSpPr>
        <p:spPr>
          <a:xfrm>
            <a:off x="10248900" y="1727200"/>
            <a:ext cx="27559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solidFill>
                  <a:srgbClr val="38571A"/>
                </a:solidFill>
                <a:uFill>
                  <a:solidFill>
                    <a:srgbClr val="38571A"/>
                  </a:solidFill>
                </a:uFill>
              </a:defRPr>
            </a:lvl1pPr>
          </a:lstStyle>
          <a:p>
            <a:pPr/>
            <a:r>
              <a:t>3-9: diatonic trichord; 5ths</a:t>
            </a:r>
          </a:p>
        </p:txBody>
      </p:sp>
      <p:sp>
        <p:nvSpPr>
          <p:cNvPr id="159" name="Rounded Rectangle"/>
          <p:cNvSpPr/>
          <p:nvPr/>
        </p:nvSpPr>
        <p:spPr>
          <a:xfrm>
            <a:off x="7010400" y="7975600"/>
            <a:ext cx="1244600" cy="1054100"/>
          </a:xfrm>
          <a:prstGeom prst="roundRect">
            <a:avLst>
              <a:gd name="adj" fmla="val 18072"/>
            </a:avLst>
          </a:prstGeom>
          <a:ln w="50800">
            <a:solidFill>
              <a:srgbClr val="4F7A28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0" name="[027]"/>
          <p:cNvSpPr/>
          <p:nvPr/>
        </p:nvSpPr>
        <p:spPr>
          <a:xfrm>
            <a:off x="11506200" y="533400"/>
            <a:ext cx="1132475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38571A"/>
                </a:solidFill>
                <a:uFill>
                  <a:solidFill>
                    <a:srgbClr val="38571A"/>
                  </a:solidFill>
                </a:uFill>
              </a:defRPr>
            </a:lvl1pPr>
          </a:lstStyle>
          <a:p>
            <a:pPr/>
            <a:r>
              <a:t>[027]</a:t>
            </a:r>
          </a:p>
        </p:txBody>
      </p:sp>
      <p:sp>
        <p:nvSpPr>
          <p:cNvPr id="161" name="Rounded Rectangle"/>
          <p:cNvSpPr/>
          <p:nvPr/>
        </p:nvSpPr>
        <p:spPr>
          <a:xfrm>
            <a:off x="8686800" y="6565900"/>
            <a:ext cx="2755900" cy="3048000"/>
          </a:xfrm>
          <a:prstGeom prst="roundRect">
            <a:avLst>
              <a:gd name="adj" fmla="val 6912"/>
            </a:avLst>
          </a:prstGeom>
          <a:ln w="50800">
            <a:solidFill>
              <a:srgbClr val="7B219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2" name="[5789TE]"/>
          <p:cNvSpPr/>
          <p:nvPr/>
        </p:nvSpPr>
        <p:spPr>
          <a:xfrm>
            <a:off x="3200400" y="4724400"/>
            <a:ext cx="1924390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7B219F"/>
                </a:solidFill>
                <a:uFill>
                  <a:solidFill>
                    <a:srgbClr val="7B219F"/>
                  </a:solidFill>
                </a:uFill>
              </a:defRPr>
            </a:lvl1pPr>
          </a:lstStyle>
          <a:p>
            <a:pPr/>
            <a:r>
              <a:t>[5789TE]</a:t>
            </a:r>
          </a:p>
        </p:txBody>
      </p:sp>
      <p:sp>
        <p:nvSpPr>
          <p:cNvPr id="163" name="[012346]"/>
          <p:cNvSpPr/>
          <p:nvPr/>
        </p:nvSpPr>
        <p:spPr>
          <a:xfrm>
            <a:off x="3314700" y="5486400"/>
            <a:ext cx="1852915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7B219F"/>
                </a:solidFill>
                <a:uFill>
                  <a:solidFill>
                    <a:srgbClr val="7B219F"/>
                  </a:solidFill>
                </a:uFill>
              </a:defRPr>
            </a:lvl1pPr>
          </a:lstStyle>
          <a:p>
            <a:pPr/>
            <a:r>
              <a:t>[012346]</a:t>
            </a:r>
          </a:p>
        </p:txBody>
      </p:sp>
      <p:sp>
        <p:nvSpPr>
          <p:cNvPr id="164" name="6-2: superchromatic ??"/>
          <p:cNvSpPr/>
          <p:nvPr/>
        </p:nvSpPr>
        <p:spPr>
          <a:xfrm>
            <a:off x="5232400" y="5054600"/>
            <a:ext cx="38989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solidFill>
                  <a:srgbClr val="7B219F"/>
                </a:solidFill>
                <a:uFill>
                  <a:solidFill>
                    <a:srgbClr val="7B219F"/>
                  </a:solidFill>
                </a:uFill>
              </a:defRPr>
            </a:lvl1pPr>
          </a:lstStyle>
          <a:p>
            <a:pPr/>
            <a:r>
              <a:t>6-2: superchromatic ??</a:t>
            </a:r>
          </a:p>
        </p:txBody>
      </p:sp>
      <p:sp>
        <p:nvSpPr>
          <p:cNvPr id="165" name="Rounded Rectangle"/>
          <p:cNvSpPr/>
          <p:nvPr/>
        </p:nvSpPr>
        <p:spPr>
          <a:xfrm>
            <a:off x="9372600" y="8737600"/>
            <a:ext cx="1104900" cy="825500"/>
          </a:xfrm>
          <a:prstGeom prst="roundRect">
            <a:avLst>
              <a:gd name="adj" fmla="val 23077"/>
            </a:avLst>
          </a:prstGeom>
          <a:ln w="50800">
            <a:solidFill>
              <a:srgbClr val="FFAA00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6" name="[89E]"/>
          <p:cNvSpPr/>
          <p:nvPr/>
        </p:nvSpPr>
        <p:spPr>
          <a:xfrm>
            <a:off x="6413500" y="5486400"/>
            <a:ext cx="1180336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FFAA00"/>
                </a:solidFill>
                <a:uFill>
                  <a:solidFill>
                    <a:srgbClr val="FFAA00"/>
                  </a:solidFill>
                </a:uFill>
              </a:defRPr>
            </a:lvl1pPr>
          </a:lstStyle>
          <a:p>
            <a:pPr/>
            <a:r>
              <a:t>[89E]</a:t>
            </a:r>
          </a:p>
        </p:txBody>
      </p:sp>
      <p:sp>
        <p:nvSpPr>
          <p:cNvPr id="167" name="Rounded Rectangle"/>
          <p:cNvSpPr/>
          <p:nvPr/>
        </p:nvSpPr>
        <p:spPr>
          <a:xfrm>
            <a:off x="8712200" y="6769100"/>
            <a:ext cx="2603500" cy="1905000"/>
          </a:xfrm>
          <a:prstGeom prst="roundRect">
            <a:avLst>
              <a:gd name="adj" fmla="val 10000"/>
            </a:avLst>
          </a:prstGeom>
          <a:ln w="50800">
            <a:solidFill>
              <a:srgbClr val="A8C6FE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8" name="(013) 3-2"/>
          <p:cNvSpPr/>
          <p:nvPr/>
        </p:nvSpPr>
        <p:spPr>
          <a:xfrm>
            <a:off x="7696200" y="5486400"/>
            <a:ext cx="1924179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FFAA00"/>
                </a:solidFill>
                <a:uFill>
                  <a:solidFill>
                    <a:srgbClr val="FFAA00"/>
                  </a:solidFill>
                </a:uFill>
              </a:defRPr>
            </a:lvl1pPr>
          </a:lstStyle>
          <a:p>
            <a:pPr/>
            <a:r>
              <a:t>(013) 3-2</a:t>
            </a:r>
          </a:p>
        </p:txBody>
      </p:sp>
      <p:sp>
        <p:nvSpPr>
          <p:cNvPr id="169" name="[57TE]"/>
          <p:cNvSpPr/>
          <p:nvPr/>
        </p:nvSpPr>
        <p:spPr>
          <a:xfrm>
            <a:off x="10121900" y="4673600"/>
            <a:ext cx="1444096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74A7FE"/>
                </a:solidFill>
                <a:uFill>
                  <a:solidFill>
                    <a:srgbClr val="74A7FE"/>
                  </a:solidFill>
                </a:uFill>
              </a:defRPr>
            </a:lvl1pPr>
          </a:lstStyle>
          <a:p>
            <a:pPr/>
            <a:r>
              <a:t>[57TE]</a:t>
            </a:r>
          </a:p>
        </p:txBody>
      </p:sp>
      <p:sp>
        <p:nvSpPr>
          <p:cNvPr id="170" name="(0146)…"/>
          <p:cNvSpPr/>
          <p:nvPr/>
        </p:nvSpPr>
        <p:spPr>
          <a:xfrm>
            <a:off x="10121900" y="5308600"/>
            <a:ext cx="24130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>
                <a:solidFill>
                  <a:srgbClr val="74A7FE"/>
                </a:solidFill>
                <a:uFill>
                  <a:solidFill>
                    <a:srgbClr val="74A7FE"/>
                  </a:solidFill>
                </a:uFill>
              </a:defRPr>
            </a:pPr>
            <a:r>
              <a:t>(0146) </a:t>
            </a:r>
          </a:p>
          <a:p>
            <a:pPr>
              <a:defRPr>
                <a:solidFill>
                  <a:srgbClr val="74A7FE"/>
                </a:solidFill>
                <a:uFill>
                  <a:solidFill>
                    <a:srgbClr val="74A7FE"/>
                  </a:solidFill>
                </a:uFill>
              </a:defRPr>
            </a:pPr>
            <a:r>
              <a:t>all-interval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xit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2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2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clickEffect" presetSubtype="2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clickEffect" presetSubtype="2" presetID="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Subtype="2" presetID="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Class="entr" nodeType="clickEffect" presetSubtype="2" presetID="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Class="entr" nodeType="clickEffect" presetSubtype="2" presetID="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Class="exit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Class="exit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Class="entr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Class="entr" nodeType="clickEffect" presetSubtype="2" presetID="2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Class="entr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Class="entr" nodeType="clickEffect" presetSubtype="2" presetID="2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Class="entr" nodeType="clickEffect" presetSubtype="2" presetID="2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Class="entr" nodeType="clickEffect" presetSubtype="2" presetID="2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10"/>
      <p:bldP build="whole" bldLvl="1" animBg="1" rev="0" advAuto="0" spid="149" grpId="3"/>
      <p:bldP build="whole" bldLvl="1" animBg="1" rev="0" advAuto="0" spid="162" grpId="17"/>
      <p:bldP build="whole" bldLvl="1" animBg="1" rev="0" advAuto="0" spid="147" grpId="1"/>
      <p:bldP build="whole" bldLvl="1" animBg="1" rev="0" advAuto="0" spid="164" grpId="21"/>
      <p:bldP build="whole" bldLvl="1" animBg="1" rev="0" advAuto="0" spid="154" grpId="8"/>
      <p:bldP build="whole" bldLvl="1" animBg="1" rev="0" advAuto="0" spid="167" grpId="24"/>
      <p:bldP build="whole" bldLvl="1" animBg="1" rev="0" advAuto="0" spid="168" grpId="25"/>
      <p:bldP build="whole" bldLvl="1" animBg="1" rev="0" advAuto="0" spid="163" grpId="18"/>
      <p:bldP build="whole" bldLvl="1" animBg="1" rev="0" advAuto="0" spid="165" grpId="22"/>
      <p:bldP build="whole" bldLvl="1" animBg="1" rev="0" advAuto="0" spid="170" grpId="27"/>
      <p:bldP build="whole" bldLvl="1" animBg="1" rev="0" advAuto="0" spid="156" grpId="11"/>
      <p:bldP build="whole" bldLvl="1" animBg="1" rev="0" advAuto="0" spid="153" grpId="7"/>
      <p:bldP build="whole" bldLvl="1" animBg="1" rev="0" advAuto="0" spid="169" grpId="26"/>
      <p:bldP build="whole" bldLvl="1" animBg="1" rev="0" advAuto="0" spid="166" grpId="23"/>
      <p:bldP build="whole" bldLvl="1" animBg="1" rev="0" advAuto="0" spid="161" grpId="15"/>
      <p:bldP build="whole" bldLvl="1" animBg="1" rev="0" advAuto="0" spid="152" grpId="6"/>
      <p:bldP build="whole" bldLvl="1" animBg="1" rev="0" advAuto="0" spid="160" grpId="16"/>
      <p:bldP build="whole" bldLvl="1" animBg="1" rev="0" advAuto="0" spid="151" grpId="5"/>
      <p:bldP build="whole" bldLvl="1" animBg="1" rev="0" advAuto="0" spid="161" grpId="20"/>
      <p:bldP build="whole" bldLvl="1" animBg="1" rev="0" advAuto="0" spid="151" grpId="9"/>
      <p:bldP build="whole" bldLvl="1" animBg="1" rev="0" advAuto="0" spid="150" grpId="4"/>
      <p:bldP build="whole" bldLvl="1" animBg="1" rev="0" advAuto="0" spid="159" grpId="14"/>
      <p:bldP build="whole" bldLvl="1" animBg="1" rev="0" advAuto="0" spid="164" grpId="19"/>
      <p:bldP build="whole" bldLvl="1" animBg="1" rev="0" advAuto="0" spid="158" grpId="13"/>
      <p:bldP build="whole" bldLvl="1" animBg="1" rev="0" advAuto="0" spid="148" grpId="2"/>
      <p:bldP build="whole" bldLvl="1" animBg="1" rev="0" advAuto="0" spid="157" grpId="1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6D7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57799" marR="57799" indent="0" algn="l" defTabSz="1295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57799" marR="57799" indent="0" algn="l" defTabSz="1295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6D7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57799" marR="57799" indent="0" algn="l" defTabSz="1295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57799" marR="57799" indent="0" algn="l" defTabSz="1295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