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media1.mov" ContentType="audio/unknown"/>
  <Override PartName="/ppt/media/media2.mov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553E2A"/>
        </a:fontRef>
        <a:srgbClr val="553E2A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7E6F">
              <a:alpha val="1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tif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tif"/><Relationship Id="rId5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_1.tiff" descr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white brush stroke.pdf" descr="white brush strok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" y="4787900"/>
            <a:ext cx="12928600" cy="19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shape_2.tiff" descr="shape_2.tiff"/>
          <p:cNvPicPr>
            <a:picLocks noChangeAspect="1"/>
          </p:cNvPicPr>
          <p:nvPr/>
        </p:nvPicPr>
        <p:blipFill>
          <a:blip r:embed="rId4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tle Text"/>
          <p:cNvSpPr txBox="1"/>
          <p:nvPr>
            <p:ph type="title"/>
          </p:nvPr>
        </p:nvSpPr>
        <p:spPr>
          <a:xfrm>
            <a:off x="685800" y="2425700"/>
            <a:ext cx="11633200" cy="2311400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685800" y="5130800"/>
            <a:ext cx="11633200" cy="13208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oval_horizontal.pdf" descr="oval_horizontal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6379449" y="3227880"/>
            <a:ext cx="6769101" cy="5397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Image"/>
          <p:cNvSpPr/>
          <p:nvPr>
            <p:ph type="pic" sz="quarter" idx="13"/>
          </p:nvPr>
        </p:nvSpPr>
        <p:spPr>
          <a:xfrm>
            <a:off x="7702550" y="3225800"/>
            <a:ext cx="4191000" cy="5461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1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sz="half" idx="1"/>
          </p:nvPr>
        </p:nvSpPr>
        <p:spPr>
          <a:xfrm>
            <a:off x="6858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_2.tiff" descr="shape_2.tiff"/>
          <p:cNvPicPr>
            <a:picLocks noChangeAspect="1"/>
          </p:cNvPicPr>
          <p:nvPr/>
        </p:nvPicPr>
        <p:blipFill>
          <a:blip r:embed="rId2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shape_1.tiff" descr="shape_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white brush stroke.pdf" descr="white brush strok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3" name="Body Level One…"/>
          <p:cNvSpPr txBox="1"/>
          <p:nvPr>
            <p:ph type="body" sz="half" idx="1"/>
          </p:nvPr>
        </p:nvSpPr>
        <p:spPr>
          <a:xfrm>
            <a:off x="6858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_2.tiff" descr="shape_2.tiff"/>
          <p:cNvPicPr>
            <a:picLocks noChangeAspect="1"/>
          </p:cNvPicPr>
          <p:nvPr/>
        </p:nvPicPr>
        <p:blipFill>
          <a:blip r:embed="rId2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shape_1.tiff" descr="shape_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white brush stroke.pdf" descr="white brush strok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5" name="Body Level One…"/>
          <p:cNvSpPr txBox="1"/>
          <p:nvPr>
            <p:ph type="body" sz="half" idx="1"/>
          </p:nvPr>
        </p:nvSpPr>
        <p:spPr>
          <a:xfrm>
            <a:off x="67564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numCol="2" spcCol="581659" anchor="t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_1.tiff" descr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shape_2.tiff" descr="shape_2.tiff"/>
          <p:cNvPicPr>
            <a:picLocks noChangeAspect="1"/>
          </p:cNvPicPr>
          <p:nvPr/>
        </p:nvPicPr>
        <p:blipFill>
          <a:blip r:embed="rId3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Body Level One…"/>
          <p:cNvSpPr txBox="1"/>
          <p:nvPr>
            <p:ph type="body" idx="1"/>
          </p:nvPr>
        </p:nvSpPr>
        <p:spPr>
          <a:xfrm>
            <a:off x="685800" y="533400"/>
            <a:ext cx="11633200" cy="8686800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buBlip>
                <a:blip r:embed="rId4"/>
              </a:buBlip>
              <a:defRPr sz="4000"/>
            </a:lvl1pPr>
            <a:lvl2pPr>
              <a:lnSpc>
                <a:spcPct val="140000"/>
              </a:lnSpc>
              <a:buBlip>
                <a:blip r:embed="rId4"/>
              </a:buBlip>
              <a:defRPr sz="4000"/>
            </a:lvl2pPr>
            <a:lvl3pPr>
              <a:lnSpc>
                <a:spcPct val="140000"/>
              </a:lnSpc>
              <a:buBlip>
                <a:blip r:embed="rId4"/>
              </a:buBlip>
              <a:defRPr sz="4000"/>
            </a:lvl3pPr>
            <a:lvl4pPr>
              <a:lnSpc>
                <a:spcPct val="140000"/>
              </a:lnSpc>
              <a:buBlip>
                <a:blip r:embed="rId4"/>
              </a:buBlip>
              <a:defRPr sz="4000"/>
            </a:lvl4pPr>
            <a:lvl5pPr>
              <a:lnSpc>
                <a:spcPct val="140000"/>
              </a:lnSpc>
              <a:buBlip>
                <a:blip r:embed="rId4"/>
              </a:buBlip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_1.tiff" descr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shape_2.tiff" descr="shape_2.tiff"/>
          <p:cNvPicPr>
            <a:picLocks noChangeAspect="1"/>
          </p:cNvPicPr>
          <p:nvPr/>
        </p:nvPicPr>
        <p:blipFill>
          <a:blip r:embed="rId3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_1.tiff" descr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shape_2.tiff" descr="shape_2.tiff"/>
          <p:cNvPicPr>
            <a:picLocks noChangeAspect="1"/>
          </p:cNvPicPr>
          <p:nvPr/>
        </p:nvPicPr>
        <p:blipFill>
          <a:blip r:embed="rId3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Title Text"/>
          <p:cNvSpPr txBox="1"/>
          <p:nvPr>
            <p:ph type="title"/>
          </p:nvPr>
        </p:nvSpPr>
        <p:spPr>
          <a:xfrm>
            <a:off x="685800" y="3149600"/>
            <a:ext cx="11633200" cy="3441700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_2.tiff" descr="shape_2.tiff"/>
          <p:cNvPicPr>
            <a:picLocks noChangeAspect="1"/>
          </p:cNvPicPr>
          <p:nvPr/>
        </p:nvPicPr>
        <p:blipFill>
          <a:blip r:embed="rId2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shape_1.tiff" descr="shape_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oval_horizontal.pdf" descr="oval_horizontal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0900" y="520700"/>
            <a:ext cx="11277600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Image"/>
          <p:cNvSpPr/>
          <p:nvPr>
            <p:ph type="pic" idx="13"/>
          </p:nvPr>
        </p:nvSpPr>
        <p:spPr>
          <a:xfrm>
            <a:off x="1739900" y="1206500"/>
            <a:ext cx="9525000" cy="596425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5" name="Title Text"/>
          <p:cNvSpPr txBox="1"/>
          <p:nvPr>
            <p:ph type="title"/>
          </p:nvPr>
        </p:nvSpPr>
        <p:spPr>
          <a:xfrm>
            <a:off x="685800" y="7696200"/>
            <a:ext cx="11633200" cy="10033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sz="quarter" idx="1"/>
          </p:nvPr>
        </p:nvSpPr>
        <p:spPr>
          <a:xfrm>
            <a:off x="685800" y="8686800"/>
            <a:ext cx="11633200" cy="635000"/>
          </a:xfrm>
          <a:prstGeom prst="rect">
            <a:avLst/>
          </a:prstGeom>
        </p:spPr>
        <p:txBody>
          <a:bodyPr anchor="t"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_1.tiff" descr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white brush stroke.pdf" descr="white brush stroke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80845">
            <a:off x="838200" y="4737099"/>
            <a:ext cx="52451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shape_2.tiff" descr="shape_2.tiff"/>
          <p:cNvPicPr>
            <a:picLocks noChangeAspect="1"/>
          </p:cNvPicPr>
          <p:nvPr/>
        </p:nvPicPr>
        <p:blipFill>
          <a:blip r:embed="rId4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oval_horizontal.pdf" descr="oval_horizontal.pdf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6379449" y="2148380"/>
            <a:ext cx="6769101" cy="539750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Image"/>
          <p:cNvSpPr/>
          <p:nvPr>
            <p:ph type="pic" sz="quarter" idx="13"/>
          </p:nvPr>
        </p:nvSpPr>
        <p:spPr>
          <a:xfrm>
            <a:off x="7702550" y="2146300"/>
            <a:ext cx="4191000" cy="5461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9" name="Title Text"/>
          <p:cNvSpPr txBox="1"/>
          <p:nvPr>
            <p:ph type="title"/>
          </p:nvPr>
        </p:nvSpPr>
        <p:spPr>
          <a:xfrm>
            <a:off x="685800" y="2413000"/>
            <a:ext cx="5562600" cy="22098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00" name="Body Level One…"/>
          <p:cNvSpPr txBox="1"/>
          <p:nvPr>
            <p:ph type="body" sz="quarter" idx="1"/>
          </p:nvPr>
        </p:nvSpPr>
        <p:spPr>
          <a:xfrm>
            <a:off x="685800" y="5054600"/>
            <a:ext cx="5562600" cy="1257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_1.tiff" descr="shape_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shape_2.tiff" descr="shape_2.tiff"/>
          <p:cNvPicPr>
            <a:picLocks noChangeAspect="1"/>
          </p:cNvPicPr>
          <p:nvPr/>
        </p:nvPicPr>
        <p:blipFill>
          <a:blip r:embed="rId4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white brush stroke.pdf" descr="white brush strok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/>
          <p:nvPr>
            <p:ph type="title"/>
          </p:nvPr>
        </p:nvSpPr>
        <p:spPr>
          <a:xfrm>
            <a:off x="685800" y="533400"/>
            <a:ext cx="116332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685800" y="2692400"/>
            <a:ext cx="11633200" cy="652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6317055" y="9372600"/>
            <a:ext cx="357988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553E2A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571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1016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1460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1905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2349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2794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3238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3683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4127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22.png"/><Relationship Id="rId4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20.png"/><Relationship Id="rId4" Type="http://schemas.openxmlformats.org/officeDocument/2006/relationships/audio" Target="../media/media1.mov"/><Relationship Id="rId5" Type="http://schemas.microsoft.com/office/2007/relationships/media" Target="../media/media1.mov"/><Relationship Id="rId6" Type="http://schemas.openxmlformats.org/officeDocument/2006/relationships/image" Target="../media/image3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audio" Target="../media/media2.mov"/><Relationship Id="rId4" Type="http://schemas.microsoft.com/office/2007/relationships/media" Target="../media/media2.mov"/><Relationship Id="rId5" Type="http://schemas.openxmlformats.org/officeDocument/2006/relationships/image" Target="../media/image3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audi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3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onal structur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Tonal structure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rcRect l="622" t="48823" r="1072" b="0"/>
          <a:stretch>
            <a:fillRect/>
          </a:stretch>
        </p:blipFill>
        <p:spPr>
          <a:xfrm>
            <a:off x="482600" y="1422400"/>
            <a:ext cx="12026900" cy="220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Chopin waltz op 69_2rr.png" descr="Chopin waltz op 69_2rr.png"/>
          <p:cNvPicPr>
            <a:picLocks noChangeAspect="1"/>
          </p:cNvPicPr>
          <p:nvPr/>
        </p:nvPicPr>
        <p:blipFill>
          <a:blip r:embed="rId3">
            <a:extLst/>
          </a:blip>
          <a:srcRect l="0" t="44589" r="28" b="0"/>
          <a:stretch>
            <a:fillRect/>
          </a:stretch>
        </p:blipFill>
        <p:spPr>
          <a:xfrm>
            <a:off x="508000" y="4216400"/>
            <a:ext cx="11972660" cy="2793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Chopin waltz op 69_2rr.png" descr="Chopin waltz op 69_2rr.png"/>
          <p:cNvPicPr>
            <a:picLocks noChangeAspect="1"/>
          </p:cNvPicPr>
          <p:nvPr/>
        </p:nvPicPr>
        <p:blipFill>
          <a:blip r:embed="rId2">
            <a:extLst/>
          </a:blip>
          <a:srcRect l="0" t="0" r="12019" b="55408"/>
          <a:stretch>
            <a:fillRect/>
          </a:stretch>
        </p:blipFill>
        <p:spPr>
          <a:xfrm>
            <a:off x="393700" y="2380020"/>
            <a:ext cx="11851366" cy="2528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Chopin waltz op 69_2 graph.png" descr="Chopin waltz op 69_2 graph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54330"/>
          <a:stretch>
            <a:fillRect/>
          </a:stretch>
        </p:blipFill>
        <p:spPr>
          <a:xfrm>
            <a:off x="354046" y="5372186"/>
            <a:ext cx="12298716" cy="2089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Chopin waltz op 69_2rr.png" descr="Chopin waltz op 69_2rr.png"/>
          <p:cNvPicPr>
            <a:picLocks noChangeAspect="1"/>
          </p:cNvPicPr>
          <p:nvPr/>
        </p:nvPicPr>
        <p:blipFill>
          <a:blip r:embed="rId2">
            <a:extLst/>
          </a:blip>
          <a:srcRect l="0" t="44589" r="28" b="0"/>
          <a:stretch>
            <a:fillRect/>
          </a:stretch>
        </p:blipFill>
        <p:spPr>
          <a:xfrm>
            <a:off x="990600" y="1651000"/>
            <a:ext cx="11972660" cy="2793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Chopin waltz op 69_2 graph.png" descr="Chopin waltz op 69_2 graph.png"/>
          <p:cNvPicPr>
            <a:picLocks noChangeAspect="1"/>
          </p:cNvPicPr>
          <p:nvPr/>
        </p:nvPicPr>
        <p:blipFill>
          <a:blip r:embed="rId3">
            <a:extLst/>
          </a:blip>
          <a:srcRect l="23" t="45086" r="0" b="9003"/>
          <a:stretch>
            <a:fillRect/>
          </a:stretch>
        </p:blipFill>
        <p:spPr>
          <a:xfrm>
            <a:off x="-213004" y="6261100"/>
            <a:ext cx="13310000" cy="2273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Chopin waltz op 69_2rr.png" descr="Chopin waltz op 69_2rr.png"/>
          <p:cNvPicPr>
            <a:picLocks noChangeAspect="1"/>
          </p:cNvPicPr>
          <p:nvPr/>
        </p:nvPicPr>
        <p:blipFill>
          <a:blip r:embed="rId4">
            <a:extLst/>
          </a:blip>
          <a:srcRect l="87027" t="0" r="0" b="50996"/>
          <a:stretch>
            <a:fillRect/>
          </a:stretch>
        </p:blipFill>
        <p:spPr>
          <a:xfrm>
            <a:off x="158219" y="1856345"/>
            <a:ext cx="1589102" cy="2526862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ounded Rectangle"/>
          <p:cNvSpPr/>
          <p:nvPr/>
        </p:nvSpPr>
        <p:spPr>
          <a:xfrm>
            <a:off x="1701800" y="1790700"/>
            <a:ext cx="2844800" cy="2489200"/>
          </a:xfrm>
          <a:prstGeom prst="roundRect">
            <a:avLst>
              <a:gd name="adj" fmla="val 7653"/>
            </a:avLst>
          </a:prstGeom>
          <a:ln w="38100">
            <a:solidFill>
              <a:srgbClr val="E324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25" name="Line"/>
          <p:cNvSpPr/>
          <p:nvPr/>
        </p:nvSpPr>
        <p:spPr>
          <a:xfrm flipH="1">
            <a:off x="1651000" y="4368800"/>
            <a:ext cx="1155701" cy="1943100"/>
          </a:xfrm>
          <a:prstGeom prst="line">
            <a:avLst/>
          </a:prstGeom>
          <a:ln w="38100">
            <a:solidFill>
              <a:srgbClr val="E324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repeat"/>
          <p:cNvSpPr txBox="1"/>
          <p:nvPr/>
        </p:nvSpPr>
        <p:spPr>
          <a:xfrm>
            <a:off x="2192269" y="863600"/>
            <a:ext cx="149780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pPr/>
            <a:r>
              <a:t>repeat</a:t>
            </a:r>
          </a:p>
        </p:txBody>
      </p:sp>
      <p:sp>
        <p:nvSpPr>
          <p:cNvPr id="227" name="Line"/>
          <p:cNvSpPr/>
          <p:nvPr/>
        </p:nvSpPr>
        <p:spPr>
          <a:xfrm flipH="1" flipV="1">
            <a:off x="635000" y="4305300"/>
            <a:ext cx="12700" cy="2082800"/>
          </a:xfrm>
          <a:prstGeom prst="line">
            <a:avLst/>
          </a:prstGeom>
          <a:ln w="38100">
            <a:solidFill>
              <a:srgbClr val="0061FF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Line"/>
          <p:cNvSpPr/>
          <p:nvPr/>
        </p:nvSpPr>
        <p:spPr>
          <a:xfrm flipV="1">
            <a:off x="2870200" y="3708400"/>
            <a:ext cx="2679701" cy="3746500"/>
          </a:xfrm>
          <a:prstGeom prst="line">
            <a:avLst/>
          </a:prstGeom>
          <a:ln w="38100">
            <a:solidFill>
              <a:srgbClr val="0061FF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9" name="Line"/>
          <p:cNvSpPr/>
          <p:nvPr/>
        </p:nvSpPr>
        <p:spPr>
          <a:xfrm flipV="1">
            <a:off x="2133600" y="2565399"/>
            <a:ext cx="2501900" cy="4178302"/>
          </a:xfrm>
          <a:prstGeom prst="line">
            <a:avLst/>
          </a:prstGeom>
          <a:ln w="38100">
            <a:solidFill>
              <a:srgbClr val="0061FF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Chopin waltz op 69_2 graph.png" descr="Chopin waltz op 69_2 grap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4978400"/>
            <a:ext cx="11609681" cy="431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Chopin waltz op 69_2rr.png" descr="Chopin waltz op 69_2r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600" y="508000"/>
            <a:ext cx="10257800" cy="431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Chopin_op69_2.mov" descr="Chopin_op69_2.mov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3107266" y="8610600"/>
            <a:ext cx="673101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2999" fill="hold"/>
                                        <p:tgtEl>
                                          <p:spTgt spid="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3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rcRect l="308" t="20423" r="1143" b="0"/>
          <a:stretch>
            <a:fillRect/>
          </a:stretch>
        </p:blipFill>
        <p:spPr>
          <a:xfrm>
            <a:off x="508000" y="2374900"/>
            <a:ext cx="12179300" cy="2573169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Beethoven, Sonata No. 6, Op. 10, No. 2, I"/>
          <p:cNvSpPr txBox="1"/>
          <p:nvPr/>
        </p:nvSpPr>
        <p:spPr>
          <a:xfrm>
            <a:off x="622262" y="1066800"/>
            <a:ext cx="875262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Beethoven, Sonata No. 6, Op. 10, No. 2, 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1460500"/>
            <a:ext cx="12358721" cy="1946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Beethoven_op10_3_i-1.mov" descr="Beethoven_op10_3_i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613400" y="61595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9999" fill="hold"/>
                                        <p:tgtEl>
                                          <p:spTgt spid="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2032000"/>
            <a:ext cx="12484100" cy="2775843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Beethoven, Variations WoO 75, Theme"/>
          <p:cNvSpPr txBox="1"/>
          <p:nvPr/>
        </p:nvSpPr>
        <p:spPr>
          <a:xfrm>
            <a:off x="939800" y="266700"/>
            <a:ext cx="116332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553E2A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/>
            <a:r>
              <a:t>Beethoven, Variations WoO 75, Theme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view of Graphic Notation"/>
          <p:cNvSpPr txBox="1"/>
          <p:nvPr>
            <p:ph type="title"/>
          </p:nvPr>
        </p:nvSpPr>
        <p:spPr>
          <a:xfrm>
            <a:off x="685800" y="266700"/>
            <a:ext cx="11633200" cy="11557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Review of Graphic Notation</a:t>
            </a:r>
          </a:p>
        </p:txBody>
      </p:sp>
      <p:pic>
        <p:nvPicPr>
          <p:cNvPr id="158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1460500"/>
            <a:ext cx="12484100" cy="4034126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Line"/>
          <p:cNvSpPr/>
          <p:nvPr/>
        </p:nvSpPr>
        <p:spPr>
          <a:xfrm flipH="1" flipV="1">
            <a:off x="800099" y="4089403"/>
            <a:ext cx="825501" cy="25398"/>
          </a:xfrm>
          <a:prstGeom prst="line">
            <a:avLst/>
          </a:prstGeom>
          <a:ln w="50800">
            <a:solidFill>
              <a:srgbClr val="FF4013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Line"/>
          <p:cNvSpPr/>
          <p:nvPr/>
        </p:nvSpPr>
        <p:spPr>
          <a:xfrm flipH="1">
            <a:off x="6553200" y="4102100"/>
            <a:ext cx="749300" cy="25405"/>
          </a:xfrm>
          <a:prstGeom prst="line">
            <a:avLst/>
          </a:prstGeom>
          <a:ln w="50800">
            <a:solidFill>
              <a:srgbClr val="FF4013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1" name="Line"/>
          <p:cNvSpPr/>
          <p:nvPr/>
        </p:nvSpPr>
        <p:spPr>
          <a:xfrm flipH="1">
            <a:off x="317500" y="2120900"/>
            <a:ext cx="850901" cy="1"/>
          </a:xfrm>
          <a:prstGeom prst="line">
            <a:avLst/>
          </a:prstGeom>
          <a:ln w="50800">
            <a:solidFill>
              <a:srgbClr val="4D22B3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2" name="Line"/>
          <p:cNvSpPr/>
          <p:nvPr/>
        </p:nvSpPr>
        <p:spPr>
          <a:xfrm flipH="1" flipV="1">
            <a:off x="635000" y="4432306"/>
            <a:ext cx="1943100" cy="12695"/>
          </a:xfrm>
          <a:prstGeom prst="line">
            <a:avLst/>
          </a:prstGeom>
          <a:ln w="50800">
            <a:solidFill>
              <a:srgbClr val="4F7A28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3" name="Open noteheads on highest level of structure…"/>
          <p:cNvSpPr txBox="1"/>
          <p:nvPr>
            <p:ph type="body" sz="half" idx="1"/>
          </p:nvPr>
        </p:nvSpPr>
        <p:spPr>
          <a:xfrm>
            <a:off x="685800" y="5892800"/>
            <a:ext cx="11633200" cy="3835004"/>
          </a:xfrm>
          <a:prstGeom prst="rect">
            <a:avLst/>
          </a:prstGeom>
        </p:spPr>
        <p:txBody>
          <a:bodyPr/>
          <a:lstStyle/>
          <a:p>
            <a:pPr marL="1016000">
              <a:buBlip>
                <a:blip r:embed="rId3"/>
              </a:buBlip>
            </a:pPr>
            <a:r>
              <a:t>Open noteheads on highest level of structure</a:t>
            </a:r>
          </a:p>
          <a:p>
            <a:pPr marL="1016000">
              <a:buBlip>
                <a:blip r:embed="rId3"/>
              </a:buBlip>
              <a:defRPr>
                <a:solidFill>
                  <a:srgbClr val="232323"/>
                </a:solidFill>
              </a:defRPr>
            </a:pPr>
            <a:r>
              <a:t>Beams and slurs group related tones: arpeggiations, linear progressions, neighbors; beams at a higher structural level</a:t>
            </a:r>
          </a:p>
          <a:p>
            <a:pPr marL="1016000">
              <a:buBlip>
                <a:blip r:embed="rId3"/>
              </a:buBlip>
            </a:pPr>
            <a:r>
              <a:t>dotted slurs indicate retention of pitch over broader span</a:t>
            </a:r>
          </a:p>
          <a:p>
            <a:pPr marL="1016000">
              <a:buBlip>
                <a:blip r:embed="rId3"/>
              </a:buBlip>
            </a:pPr>
          </a:p>
        </p:txBody>
      </p:sp>
      <p:sp>
        <p:nvSpPr>
          <p:cNvPr id="164" name="Line"/>
          <p:cNvSpPr/>
          <p:nvPr/>
        </p:nvSpPr>
        <p:spPr>
          <a:xfrm flipH="1">
            <a:off x="10845800" y="4432300"/>
            <a:ext cx="749300" cy="25405"/>
          </a:xfrm>
          <a:prstGeom prst="line">
            <a:avLst/>
          </a:prstGeom>
          <a:ln w="50800">
            <a:solidFill>
              <a:srgbClr val="FF4013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5" name="Line"/>
          <p:cNvSpPr/>
          <p:nvPr/>
        </p:nvSpPr>
        <p:spPr>
          <a:xfrm flipH="1">
            <a:off x="787400" y="5054600"/>
            <a:ext cx="850900" cy="1"/>
          </a:xfrm>
          <a:prstGeom prst="line">
            <a:avLst/>
          </a:prstGeom>
          <a:ln w="50800">
            <a:solidFill>
              <a:srgbClr val="4D22B3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6" name="Line"/>
          <p:cNvSpPr/>
          <p:nvPr/>
        </p:nvSpPr>
        <p:spPr>
          <a:xfrm flipH="1" flipV="1">
            <a:off x="5740400" y="4356100"/>
            <a:ext cx="1943100" cy="12694"/>
          </a:xfrm>
          <a:prstGeom prst="line">
            <a:avLst/>
          </a:prstGeom>
          <a:ln w="50800">
            <a:solidFill>
              <a:srgbClr val="4F7A28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3" grpId="1"/>
      <p:bldP build="whole" bldLvl="1" animBg="1" rev="0" advAuto="0" spid="161" grpId="5"/>
      <p:bldP build="whole" bldLvl="1" animBg="1" rev="0" advAuto="0" spid="161" grpId="11"/>
      <p:bldP build="whole" bldLvl="1" animBg="1" rev="0" advAuto="0" spid="165" grpId="6"/>
      <p:bldP build="whole" bldLvl="1" animBg="1" rev="0" advAuto="0" spid="164" grpId="4"/>
      <p:bldP build="whole" bldLvl="1" animBg="1" rev="0" advAuto="0" spid="162" grpId="10"/>
      <p:bldP build="whole" bldLvl="1" animBg="1" rev="0" advAuto="0" spid="159" grpId="2"/>
      <p:bldP build="whole" bldLvl="1" animBg="1" rev="0" advAuto="0" spid="160" grpId="3"/>
      <p:bldP build="whole" bldLvl="1" animBg="1" rev="0" advAuto="0" spid="164" grpId="9"/>
      <p:bldP build="whole" bldLvl="1" animBg="1" rev="0" advAuto="0" spid="165" grpId="13"/>
      <p:bldP build="whole" bldLvl="1" animBg="1" rev="0" advAuto="0" spid="159" grpId="7"/>
      <p:bldP build="whole" bldLvl="1" animBg="1" rev="0" advAuto="0" spid="160" grpId="8"/>
      <p:bldP build="whole" bldLvl="1" animBg="1" rev="0" advAuto="0" spid="166" grpId="1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view of Graphic Notation"/>
          <p:cNvSpPr txBox="1"/>
          <p:nvPr>
            <p:ph type="title"/>
          </p:nvPr>
        </p:nvSpPr>
        <p:spPr>
          <a:xfrm>
            <a:off x="685800" y="266700"/>
            <a:ext cx="11633200" cy="11557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Review of Graphic Notation</a:t>
            </a:r>
          </a:p>
        </p:txBody>
      </p:sp>
      <p:pic>
        <p:nvPicPr>
          <p:cNvPr id="169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1460500"/>
            <a:ext cx="12484100" cy="4034126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Line"/>
          <p:cNvSpPr/>
          <p:nvPr/>
        </p:nvSpPr>
        <p:spPr>
          <a:xfrm flipH="1" flipV="1">
            <a:off x="673099" y="3162303"/>
            <a:ext cx="825501" cy="25398"/>
          </a:xfrm>
          <a:prstGeom prst="line">
            <a:avLst/>
          </a:prstGeom>
          <a:ln w="50800">
            <a:solidFill>
              <a:srgbClr val="A968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1" name="Line"/>
          <p:cNvSpPr/>
          <p:nvPr/>
        </p:nvSpPr>
        <p:spPr>
          <a:xfrm flipH="1">
            <a:off x="6464300" y="3175000"/>
            <a:ext cx="749300" cy="25405"/>
          </a:xfrm>
          <a:prstGeom prst="line">
            <a:avLst/>
          </a:prstGeom>
          <a:ln w="50800">
            <a:solidFill>
              <a:srgbClr val="A968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Lines connect notes separated in time, but structurally together…"/>
          <p:cNvSpPr txBox="1"/>
          <p:nvPr>
            <p:ph type="body" sz="half" idx="1"/>
          </p:nvPr>
        </p:nvSpPr>
        <p:spPr>
          <a:xfrm>
            <a:off x="685800" y="5753100"/>
            <a:ext cx="11633200" cy="3721100"/>
          </a:xfrm>
          <a:prstGeom prst="rect">
            <a:avLst/>
          </a:prstGeom>
        </p:spPr>
        <p:txBody>
          <a:bodyPr/>
          <a:lstStyle/>
          <a:p>
            <a:pPr marL="1016000">
              <a:buBlip>
                <a:blip r:embed="rId3"/>
              </a:buBlip>
            </a:pPr>
            <a:r>
              <a:t>Lines connect notes separated in time, but structurally together</a:t>
            </a:r>
          </a:p>
          <a:p>
            <a:pPr marL="1016000">
              <a:buBlip>
                <a:blip r:embed="rId3"/>
              </a:buBlip>
              <a:defRPr>
                <a:solidFill>
                  <a:srgbClr val="232323"/>
                </a:solidFill>
              </a:defRPr>
            </a:pPr>
            <a:r>
              <a:t>Roman Numerals indicate only primary structural harmonies</a:t>
            </a:r>
          </a:p>
          <a:p>
            <a:pPr lvl="1" marL="1460500">
              <a:buBlip>
                <a:blip r:embed="rId3"/>
              </a:buBlip>
            </a:pPr>
            <a:r>
              <a:t>Nested harmonies show middleground action</a:t>
            </a:r>
          </a:p>
        </p:txBody>
      </p:sp>
      <p:sp>
        <p:nvSpPr>
          <p:cNvPr id="173" name="Line"/>
          <p:cNvSpPr/>
          <p:nvPr/>
        </p:nvSpPr>
        <p:spPr>
          <a:xfrm flipH="1">
            <a:off x="762000" y="5245100"/>
            <a:ext cx="850900" cy="1"/>
          </a:xfrm>
          <a:prstGeom prst="line">
            <a:avLst/>
          </a:prstGeom>
          <a:ln w="50800">
            <a:solidFill>
              <a:srgbClr val="BE38F3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4" name="Line"/>
          <p:cNvSpPr/>
          <p:nvPr/>
        </p:nvSpPr>
        <p:spPr>
          <a:xfrm flipH="1">
            <a:off x="2794000" y="4991093"/>
            <a:ext cx="1524000" cy="1"/>
          </a:xfrm>
          <a:prstGeom prst="line">
            <a:avLst/>
          </a:prstGeom>
          <a:ln w="50800">
            <a:solidFill>
              <a:srgbClr val="9A244F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Line"/>
          <p:cNvSpPr/>
          <p:nvPr/>
        </p:nvSpPr>
        <p:spPr>
          <a:xfrm flipH="1">
            <a:off x="9105900" y="5245100"/>
            <a:ext cx="850900" cy="1"/>
          </a:xfrm>
          <a:prstGeom prst="line">
            <a:avLst/>
          </a:prstGeom>
          <a:ln w="50800">
            <a:solidFill>
              <a:srgbClr val="BE38F3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5"/>
      <p:bldP build="whole" bldLvl="1" animBg="1" rev="0" advAuto="0" spid="170" grpId="2"/>
      <p:bldP build="whole" bldLvl="1" animBg="1" rev="0" advAuto="0" spid="174" grpId="8"/>
      <p:bldP build="whole" bldLvl="1" animBg="1" rev="0" advAuto="0" spid="171" grpId="3"/>
      <p:bldP build="p" bldLvl="5" animBg="1" rev="0" advAuto="0" spid="172" grpId="1"/>
      <p:bldP build="whole" bldLvl="1" animBg="1" rev="0" advAuto="0" spid="173" grpId="4"/>
      <p:bldP build="whole" bldLvl="1" animBg="1" rev="0" advAuto="0" spid="170" grpId="6"/>
      <p:bldP build="whole" bldLvl="1" animBg="1" rev="0" advAuto="0" spid="171" grpId="7"/>
      <p:bldP build="whole" bldLvl="1" animBg="1" rev="0" advAuto="0" spid="175" grpId="10"/>
      <p:bldP build="whole" bldLvl="1" animBg="1" rev="0" advAuto="0" spid="173" grpId="9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" y="2057400"/>
            <a:ext cx="12118965" cy="2623954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Beethoven, Variations WoO 75, Theme"/>
          <p:cNvSpPr txBox="1"/>
          <p:nvPr/>
        </p:nvSpPr>
        <p:spPr>
          <a:xfrm>
            <a:off x="939800" y="266700"/>
            <a:ext cx="116332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553E2A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/>
            <a:r>
              <a:t>Beethoven, Variations WoO 75, Theme</a:t>
            </a:r>
          </a:p>
        </p:txBody>
      </p:sp>
      <p:sp>
        <p:nvSpPr>
          <p:cNvPr id="179" name="Get it in your head"/>
          <p:cNvSpPr txBox="1"/>
          <p:nvPr/>
        </p:nvSpPr>
        <p:spPr>
          <a:xfrm>
            <a:off x="685800" y="5016500"/>
            <a:ext cx="116332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1500" indent="-571500" algn="l">
              <a:lnSpc>
                <a:spcPct val="120000"/>
              </a:lnSpc>
              <a:spcBef>
                <a:spcPts val="2400"/>
              </a:spcBef>
              <a:buSzPct val="100000"/>
              <a:buBlip>
                <a:blip r:embed="rId3"/>
              </a:buBlip>
              <a:defRPr sz="3600">
                <a:solidFill>
                  <a:srgbClr val="553E2A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/>
            <a:r>
              <a:t>Get it in your head</a:t>
            </a:r>
          </a:p>
        </p:txBody>
      </p:sp>
      <p:sp>
        <p:nvSpPr>
          <p:cNvPr id="180" name="Imaginary Continuo"/>
          <p:cNvSpPr txBox="1"/>
          <p:nvPr/>
        </p:nvSpPr>
        <p:spPr>
          <a:xfrm>
            <a:off x="685800" y="5765800"/>
            <a:ext cx="116332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1500" indent="-571500" algn="l">
              <a:lnSpc>
                <a:spcPct val="120000"/>
              </a:lnSpc>
              <a:spcBef>
                <a:spcPts val="2400"/>
              </a:spcBef>
              <a:buSzPct val="100000"/>
              <a:buBlip>
                <a:blip r:embed="rId3"/>
              </a:buBlip>
              <a:defRPr sz="3600">
                <a:solidFill>
                  <a:srgbClr val="553E2A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/>
            <a:r>
              <a:t>Imaginary Continuo</a:t>
            </a:r>
          </a:p>
        </p:txBody>
      </p:sp>
      <p:sp>
        <p:nvSpPr>
          <p:cNvPr id="181" name="Stemless noteheads (one place to start)!"/>
          <p:cNvSpPr txBox="1"/>
          <p:nvPr/>
        </p:nvSpPr>
        <p:spPr>
          <a:xfrm>
            <a:off x="685800" y="6616700"/>
            <a:ext cx="116332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1500" indent="-571500" algn="l">
              <a:lnSpc>
                <a:spcPct val="120000"/>
              </a:lnSpc>
              <a:spcBef>
                <a:spcPts val="2400"/>
              </a:spcBef>
              <a:buSzPct val="100000"/>
              <a:buBlip>
                <a:blip r:embed="rId3"/>
              </a:buBlip>
              <a:defRPr sz="3600">
                <a:solidFill>
                  <a:srgbClr val="553E2A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/>
            <a:r>
              <a:t>Stemless noteheads (one place to start)!</a:t>
            </a:r>
          </a:p>
        </p:txBody>
      </p:sp>
      <p:pic>
        <p:nvPicPr>
          <p:cNvPr id="182" name="droppedImage.png" descr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9382" y="2057400"/>
            <a:ext cx="13567582" cy="251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droppedImage.png" descr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2133458"/>
            <a:ext cx="13550900" cy="2476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" dur="1000" fill="hold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xit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0" dur="1000" fill="hold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3" dur="1000" fill="hold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Class="exit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1" dur="1000" fill="hold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7"/>
      <p:bldP build="whole" bldLvl="1" animBg="1" rev="0" advAuto="0" spid="181" grpId="8"/>
      <p:bldP build="whole" bldLvl="1" animBg="1" rev="0" advAuto="0" spid="183" grpId="6"/>
      <p:bldP build="whole" bldLvl="1" animBg="1" rev="0" advAuto="0" spid="177" grpId="1"/>
      <p:bldP build="whole" bldLvl="1" animBg="1" rev="0" advAuto="0" spid="179" grpId="2"/>
      <p:bldP build="whole" bldLvl="1" animBg="1" rev="0" advAuto="0" spid="180" grpId="4"/>
      <p:bldP build="whole" bldLvl="1" animBg="1" rev="0" advAuto="0" spid="182" grpId="3"/>
      <p:bldP build="whole" bldLvl="1" animBg="1" rev="0" advAuto="0" spid="182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rimary tonic triads get open noteheads"/>
          <p:cNvSpPr txBox="1"/>
          <p:nvPr/>
        </p:nvSpPr>
        <p:spPr>
          <a:xfrm>
            <a:off x="685800" y="5092700"/>
            <a:ext cx="116332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1500" indent="-571500" algn="l">
              <a:lnSpc>
                <a:spcPct val="12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z="3600">
                <a:solidFill>
                  <a:srgbClr val="553E2A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/>
            <a:r>
              <a:t>Primary tonic triads get open noteheads</a:t>
            </a:r>
          </a:p>
        </p:txBody>
      </p:sp>
      <p:sp>
        <p:nvSpPr>
          <p:cNvPr id="186" name="4-prg indicated not with beam but slur; dotted lines show persistence of C and G"/>
          <p:cNvSpPr txBox="1"/>
          <p:nvPr/>
        </p:nvSpPr>
        <p:spPr>
          <a:xfrm>
            <a:off x="685800" y="5867400"/>
            <a:ext cx="116332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1500" indent="-571500" algn="l">
              <a:lnSpc>
                <a:spcPct val="12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z="3600">
                <a:solidFill>
                  <a:srgbClr val="553E2A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/>
            <a:r>
              <a:t>4-prg indicated not with beam but slur; dotted lines show persistence of C and G</a:t>
            </a:r>
          </a:p>
        </p:txBody>
      </p:sp>
      <p:pic>
        <p:nvPicPr>
          <p:cNvPr id="187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00" y="1536700"/>
            <a:ext cx="12230100" cy="303848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Alto voice articulated with slurs and stems (to show subsidary linear progression); CS shows prolongations of C and G"/>
          <p:cNvSpPr txBox="1"/>
          <p:nvPr/>
        </p:nvSpPr>
        <p:spPr>
          <a:xfrm>
            <a:off x="431800" y="7277100"/>
            <a:ext cx="116332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1500" indent="-571500" algn="l">
              <a:lnSpc>
                <a:spcPct val="12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z="3600">
                <a:solidFill>
                  <a:srgbClr val="553E2A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/>
            <a:r>
              <a:t>Alto voice articulated with slurs and stems (to show subsidary linear progression); CS shows prolongations of C and G</a:t>
            </a:r>
          </a:p>
        </p:txBody>
      </p:sp>
      <p:pic>
        <p:nvPicPr>
          <p:cNvPr id="189" name="droppedImage.png" descr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8551" y="1295400"/>
            <a:ext cx="12729652" cy="417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droppedImage.png" descr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67310" y="1295400"/>
            <a:ext cx="13324510" cy="39497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Beethoven, Variations WoO 75, Theme"/>
          <p:cNvSpPr txBox="1"/>
          <p:nvPr/>
        </p:nvSpPr>
        <p:spPr>
          <a:xfrm>
            <a:off x="939800" y="266700"/>
            <a:ext cx="116332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553E2A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/>
            <a:r>
              <a:t>Beethoven, Variations WoO 75, Theme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Class="exit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0" dur="1000" fill="hold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Class="exit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4" dur="1000" fill="hold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3" dur="1000" fill="hold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ID="9" grpId="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Class="exit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1" dur="1000" fill="hold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1"/>
      <p:bldP build="whole" bldLvl="1" animBg="1" rev="0" advAuto="0" spid="188" grpId="6"/>
      <p:bldP build="whole" bldLvl="1" animBg="1" rev="0" advAuto="0" spid="189" grpId="7"/>
      <p:bldP build="whole" bldLvl="1" animBg="1" rev="0" advAuto="0" spid="190" grpId="8"/>
      <p:bldP build="whole" bldLvl="1" animBg="1" rev="0" advAuto="0" spid="186" grpId="5"/>
      <p:bldP build="whole" bldLvl="1" animBg="1" rev="0" advAuto="0" spid="185" grpId="2"/>
      <p:bldP build="whole" bldLvl="1" animBg="1" rev="0" advAuto="0" spid="187" grpId="3"/>
      <p:bldP build="whole" bldLvl="1" animBg="1" rev="0" advAuto="0" spid="189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Harmonic prolongation of F"/>
          <p:cNvSpPr txBox="1"/>
          <p:nvPr/>
        </p:nvSpPr>
        <p:spPr>
          <a:xfrm>
            <a:off x="685800" y="5092700"/>
            <a:ext cx="116332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1500" indent="-571500" algn="l">
              <a:lnSpc>
                <a:spcPct val="12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z="3600">
                <a:solidFill>
                  <a:srgbClr val="553E2A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/>
            <a:r>
              <a:t>Harmonic prolongation of F</a:t>
            </a:r>
          </a:p>
        </p:txBody>
      </p:sp>
      <p:sp>
        <p:nvSpPr>
          <p:cNvPr id="194" name="C a “dividing dominant” (part of the overall tonic prolongation)"/>
          <p:cNvSpPr txBox="1"/>
          <p:nvPr/>
        </p:nvSpPr>
        <p:spPr>
          <a:xfrm>
            <a:off x="685800" y="5867400"/>
            <a:ext cx="116332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1500" indent="-571500" algn="l">
              <a:lnSpc>
                <a:spcPct val="12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z="3600">
                <a:solidFill>
                  <a:srgbClr val="553E2A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/>
            <a:r>
              <a:t>C a “dividing dominant” (part of the overall tonic prolongation)</a:t>
            </a:r>
          </a:p>
        </p:txBody>
      </p:sp>
      <p:pic>
        <p:nvPicPr>
          <p:cNvPr id="195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00" y="1155700"/>
            <a:ext cx="12230101" cy="3681639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he consequent outlines a 5-prg, complementing the 4-prg in the antecedent; tonic prolonged into m. 6…"/>
          <p:cNvSpPr txBox="1"/>
          <p:nvPr/>
        </p:nvSpPr>
        <p:spPr>
          <a:xfrm>
            <a:off x="533400" y="4876800"/>
            <a:ext cx="11633200" cy="358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571500" indent="-571500" algn="l">
              <a:lnSpc>
                <a:spcPct val="12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z="3600">
                <a:solidFill>
                  <a:srgbClr val="553E2A"/>
                </a:solidFill>
                <a:latin typeface="+mn-lt"/>
                <a:ea typeface="+mn-ea"/>
                <a:cs typeface="+mn-cs"/>
                <a:sym typeface="Bodoni SvtyTwo ITC TT-Book"/>
              </a:defRPr>
            </a:pPr>
            <a:r>
              <a:t>The consequent outlines a 5-prg, complementing the 4-prg in the antecedent; tonic prolonged into m. 6</a:t>
            </a:r>
          </a:p>
          <a:p>
            <a:pPr marL="571500" indent="-571500" algn="l">
              <a:lnSpc>
                <a:spcPct val="12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z="3600">
                <a:solidFill>
                  <a:srgbClr val="553E2A"/>
                </a:solidFill>
                <a:latin typeface="+mn-lt"/>
                <a:ea typeface="+mn-ea"/>
                <a:cs typeface="+mn-cs"/>
                <a:sym typeface="Bodoni SvtyTwo ITC TT-Book"/>
              </a:defRPr>
            </a:pPr>
            <a:r>
              <a:t>The alto analysis matches the antecedent, while the flag on ii</a:t>
            </a:r>
            <a:r>
              <a:rPr baseline="31999"/>
              <a:t>6</a:t>
            </a:r>
            <a:r>
              <a:t> marks its connection to V</a:t>
            </a:r>
            <a:r>
              <a:rPr baseline="31999"/>
              <a:t>7</a:t>
            </a:r>
          </a:p>
        </p:txBody>
      </p:sp>
      <p:pic>
        <p:nvPicPr>
          <p:cNvPr id="197" name="droppedImage.png" descr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418" y="1181100"/>
            <a:ext cx="12483282" cy="400050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Line"/>
          <p:cNvSpPr/>
          <p:nvPr/>
        </p:nvSpPr>
        <p:spPr>
          <a:xfrm flipH="1">
            <a:off x="3530600" y="3670300"/>
            <a:ext cx="850900" cy="1"/>
          </a:xfrm>
          <a:prstGeom prst="line">
            <a:avLst/>
          </a:prstGeom>
          <a:ln w="50800">
            <a:solidFill>
              <a:srgbClr val="FF4013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99" name="beethop27_2.png" descr="beethop27_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0500" y="1117600"/>
            <a:ext cx="12611100" cy="401854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Line"/>
          <p:cNvSpPr/>
          <p:nvPr/>
        </p:nvSpPr>
        <p:spPr>
          <a:xfrm flipH="1">
            <a:off x="7327900" y="1257300"/>
            <a:ext cx="850900" cy="1"/>
          </a:xfrm>
          <a:prstGeom prst="line">
            <a:avLst/>
          </a:prstGeom>
          <a:ln w="50800">
            <a:solidFill>
              <a:srgbClr val="FF4013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Line"/>
          <p:cNvSpPr/>
          <p:nvPr/>
        </p:nvSpPr>
        <p:spPr>
          <a:xfrm flipH="1">
            <a:off x="7607300" y="2146300"/>
            <a:ext cx="850900" cy="1"/>
          </a:xfrm>
          <a:prstGeom prst="line">
            <a:avLst/>
          </a:prstGeom>
          <a:ln w="50800">
            <a:solidFill>
              <a:srgbClr val="9929BD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2" name="The alto no longer creates a linear progression, because it breaks for the predominant"/>
          <p:cNvSpPr txBox="1"/>
          <p:nvPr/>
        </p:nvSpPr>
        <p:spPr>
          <a:xfrm>
            <a:off x="431800" y="5359400"/>
            <a:ext cx="116332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1500" indent="-571500" algn="l">
              <a:lnSpc>
                <a:spcPct val="12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z="3600">
                <a:solidFill>
                  <a:srgbClr val="553E2A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/>
            <a:r>
              <a:t>The alto no longer creates a linear progression, because it breaks for the predominant</a:t>
            </a:r>
          </a:p>
        </p:txBody>
      </p:sp>
      <p:sp>
        <p:nvSpPr>
          <p:cNvPr id="203" name="The final E in treble is graphed as an inner voice, as a CS from G (ˆ2)"/>
          <p:cNvSpPr txBox="1"/>
          <p:nvPr/>
        </p:nvSpPr>
        <p:spPr>
          <a:xfrm>
            <a:off x="431800" y="5448300"/>
            <a:ext cx="116332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1500" indent="-571500" algn="l">
              <a:lnSpc>
                <a:spcPct val="12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z="3600">
                <a:solidFill>
                  <a:srgbClr val="553E2A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/>
            <a:r>
              <a:t>The final E in treble is graphed as an inner voice, as a CS from G (ˆ2)</a:t>
            </a:r>
          </a:p>
        </p:txBody>
      </p:sp>
      <p:sp>
        <p:nvSpPr>
          <p:cNvPr id="204" name="Line"/>
          <p:cNvSpPr/>
          <p:nvPr/>
        </p:nvSpPr>
        <p:spPr>
          <a:xfrm flipH="1" flipV="1">
            <a:off x="10591800" y="1257300"/>
            <a:ext cx="431801" cy="774700"/>
          </a:xfrm>
          <a:prstGeom prst="line">
            <a:avLst/>
          </a:prstGeom>
          <a:ln w="50800">
            <a:solidFill>
              <a:srgbClr val="FFAA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05" name="Oval" descr="Oval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45699" y="3517900"/>
            <a:ext cx="685802" cy="6731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xit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0" dur="1000" fill="hold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xit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4" dur="1000" fill="hold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6" dur="1000" fill="hold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Class="entr" nodeType="afterEffect" presetID="9" grpId="11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afterEffect" presetID="9" grpId="13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Class="exit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Class="exit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9" dur="1000" fill="hold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Class="exit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xit" nodeType="click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7" dur="1000" fill="hold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Class="exit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13"/>
      <p:bldP build="whole" bldLvl="1" animBg="1" rev="0" advAuto="0" spid="203" grpId="18"/>
      <p:bldP build="whole" bldLvl="1" animBg="1" rev="0" advAuto="0" spid="205" grpId="11"/>
      <p:bldP build="whole" bldLvl="1" animBg="1" rev="0" advAuto="0" spid="202" grpId="17"/>
      <p:bldP build="whole" bldLvl="1" animBg="1" rev="0" advAuto="0" spid="204" grpId="19"/>
      <p:bldP build="whole" bldLvl="1" animBg="1" rev="0" advAuto="0" spid="201" grpId="12"/>
      <p:bldP build="whole" bldLvl="1" animBg="1" rev="0" advAuto="0" spid="205" grpId="16"/>
      <p:bldP build="whole" bldLvl="1" animBg="1" rev="0" advAuto="0" spid="197" grpId="4"/>
      <p:bldP build="whole" bldLvl="1" animBg="1" rev="0" advAuto="0" spid="194" grpId="1"/>
      <p:bldP build="whole" bldLvl="1" animBg="1" rev="0" advAuto="0" spid="193" grpId="3"/>
      <p:bldP build="whole" bldLvl="1" animBg="1" rev="0" advAuto="0" spid="195" grpId="2"/>
      <p:bldP build="whole" bldLvl="1" animBg="1" rev="0" advAuto="0" spid="194" grpId="6"/>
      <p:bldP build="whole" bldLvl="1" animBg="1" rev="0" advAuto="0" spid="196" grpId="9"/>
      <p:bldP build="whole" bldLvl="1" animBg="1" rev="0" advAuto="0" spid="201" grpId="20"/>
      <p:bldP build="whole" bldLvl="1" animBg="1" rev="0" advAuto="0" spid="196" grpId="15"/>
      <p:bldP build="whole" bldLvl="1" animBg="1" rev="0" advAuto="0" spid="198" grpId="5"/>
      <p:bldP build="whole" bldLvl="1" animBg="1" rev="0" advAuto="0" spid="200" grpId="10"/>
      <p:bldP build="whole" bldLvl="1" animBg="1" rev="0" advAuto="0" spid="199" grpId="7"/>
      <p:bldP build="whole" bldLvl="1" animBg="1" rev="0" advAuto="0" spid="198" grpId="8"/>
      <p:bldP build="whole" bldLvl="1" animBg="1" rev="0" advAuto="0" spid="200" grpId="1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2349500"/>
            <a:ext cx="12234334" cy="431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Chopin Waltz in b, Op. 69, No. 2"/>
          <p:cNvSpPr txBox="1"/>
          <p:nvPr/>
        </p:nvSpPr>
        <p:spPr>
          <a:xfrm>
            <a:off x="1677522" y="387350"/>
            <a:ext cx="6489701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Chopin Waltz in b, Op. 69, No. 2</a:t>
            </a:r>
          </a:p>
        </p:txBody>
      </p:sp>
      <p:pic>
        <p:nvPicPr>
          <p:cNvPr id="210" name="Chopin_op69_2.mov" descr="Chopin_op69_2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85800" y="76454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2999" fill="hold"/>
                                        <p:tgtEl>
                                          <p:spTgt spid="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rcRect l="726" t="0" r="2629" b="48823"/>
          <a:stretch>
            <a:fillRect/>
          </a:stretch>
        </p:blipFill>
        <p:spPr>
          <a:xfrm>
            <a:off x="342900" y="1219200"/>
            <a:ext cx="11823700" cy="220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Chopin waltz op 69_2rr.png" descr="Chopin waltz op 69_2rr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51470"/>
          <a:stretch>
            <a:fillRect/>
          </a:stretch>
        </p:blipFill>
        <p:spPr>
          <a:xfrm>
            <a:off x="656166" y="3975537"/>
            <a:ext cx="11436862" cy="2336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5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