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media1.mov" ContentType="audio/unknown"/>
  <Override PartName="/ppt/media/media2.mov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all" i="0" spc="0" strike="noStrike" sz="3600" u="none" kumimoji="0" normalizeH="0">
        <a:ln>
          <a:noFill/>
        </a:ln>
        <a:solidFill>
          <a:srgbClr val="5C554F"/>
        </a:solidFill>
        <a:effectLst/>
        <a:uFillTx/>
        <a:latin typeface="Bradley Hand ITC TT-Bold"/>
        <a:ea typeface="Bradley Hand ITC TT-Bold"/>
        <a:cs typeface="Bradley Hand ITC TT-Bold"/>
        <a:sym typeface="Bradley Hand ITC TT-Bold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all" i="0" spc="0" strike="noStrike" sz="3600" u="none" kumimoji="0" normalizeH="0">
        <a:ln>
          <a:noFill/>
        </a:ln>
        <a:solidFill>
          <a:srgbClr val="5C554F"/>
        </a:solidFill>
        <a:effectLst/>
        <a:uFillTx/>
        <a:latin typeface="Bradley Hand ITC TT-Bold"/>
        <a:ea typeface="Bradley Hand ITC TT-Bold"/>
        <a:cs typeface="Bradley Hand ITC TT-Bold"/>
        <a:sym typeface="Bradley Hand ITC TT-Bold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all" i="0" spc="0" strike="noStrike" sz="3600" u="none" kumimoji="0" normalizeH="0">
        <a:ln>
          <a:noFill/>
        </a:ln>
        <a:solidFill>
          <a:srgbClr val="5C554F"/>
        </a:solidFill>
        <a:effectLst/>
        <a:uFillTx/>
        <a:latin typeface="Bradley Hand ITC TT-Bold"/>
        <a:ea typeface="Bradley Hand ITC TT-Bold"/>
        <a:cs typeface="Bradley Hand ITC TT-Bold"/>
        <a:sym typeface="Bradley Hand ITC TT-Bold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all" i="0" spc="0" strike="noStrike" sz="3600" u="none" kumimoji="0" normalizeH="0">
        <a:ln>
          <a:noFill/>
        </a:ln>
        <a:solidFill>
          <a:srgbClr val="5C554F"/>
        </a:solidFill>
        <a:effectLst/>
        <a:uFillTx/>
        <a:latin typeface="Bradley Hand ITC TT-Bold"/>
        <a:ea typeface="Bradley Hand ITC TT-Bold"/>
        <a:cs typeface="Bradley Hand ITC TT-Bold"/>
        <a:sym typeface="Bradley Hand ITC TT-Bold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all" i="0" spc="0" strike="noStrike" sz="3600" u="none" kumimoji="0" normalizeH="0">
        <a:ln>
          <a:noFill/>
        </a:ln>
        <a:solidFill>
          <a:srgbClr val="5C554F"/>
        </a:solidFill>
        <a:effectLst/>
        <a:uFillTx/>
        <a:latin typeface="Bradley Hand ITC TT-Bold"/>
        <a:ea typeface="Bradley Hand ITC TT-Bold"/>
        <a:cs typeface="Bradley Hand ITC TT-Bold"/>
        <a:sym typeface="Bradley Hand ITC TT-Bold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all" i="0" spc="0" strike="noStrike" sz="3600" u="none" kumimoji="0" normalizeH="0">
        <a:ln>
          <a:noFill/>
        </a:ln>
        <a:solidFill>
          <a:srgbClr val="5C554F"/>
        </a:solidFill>
        <a:effectLst/>
        <a:uFillTx/>
        <a:latin typeface="Bradley Hand ITC TT-Bold"/>
        <a:ea typeface="Bradley Hand ITC TT-Bold"/>
        <a:cs typeface="Bradley Hand ITC TT-Bold"/>
        <a:sym typeface="Bradley Hand ITC TT-Bold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all" i="0" spc="0" strike="noStrike" sz="3600" u="none" kumimoji="0" normalizeH="0">
        <a:ln>
          <a:noFill/>
        </a:ln>
        <a:solidFill>
          <a:srgbClr val="5C554F"/>
        </a:solidFill>
        <a:effectLst/>
        <a:uFillTx/>
        <a:latin typeface="Bradley Hand ITC TT-Bold"/>
        <a:ea typeface="Bradley Hand ITC TT-Bold"/>
        <a:cs typeface="Bradley Hand ITC TT-Bold"/>
        <a:sym typeface="Bradley Hand ITC TT-Bold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all" i="0" spc="0" strike="noStrike" sz="3600" u="none" kumimoji="0" normalizeH="0">
        <a:ln>
          <a:noFill/>
        </a:ln>
        <a:solidFill>
          <a:srgbClr val="5C554F"/>
        </a:solidFill>
        <a:effectLst/>
        <a:uFillTx/>
        <a:latin typeface="Bradley Hand ITC TT-Bold"/>
        <a:ea typeface="Bradley Hand ITC TT-Bold"/>
        <a:cs typeface="Bradley Hand ITC TT-Bold"/>
        <a:sym typeface="Bradley Hand ITC TT-Bold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all" i="0" spc="0" strike="noStrike" sz="3600" u="none" kumimoji="0" normalizeH="0">
        <a:ln>
          <a:noFill/>
        </a:ln>
        <a:solidFill>
          <a:srgbClr val="5C554F"/>
        </a:solidFill>
        <a:effectLst/>
        <a:uFillTx/>
        <a:latin typeface="Bradley Hand ITC TT-Bold"/>
        <a:ea typeface="Bradley Hand ITC TT-Bold"/>
        <a:cs typeface="Bradley Hand ITC TT-Bold"/>
        <a:sym typeface="Bradley Hand ITC TT-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929292"/>
      </a:tcTxStyle>
      <a:tcStyle>
        <a:tcBdr>
          <a:left>
            <a:ln w="12700" cap="flat">
              <a:solidFill>
                <a:srgbClr val="C0BDBB"/>
              </a:solidFill>
              <a:prstDash val="solid"/>
              <a:miter lim="400000"/>
            </a:ln>
          </a:left>
          <a:right>
            <a:ln w="12700" cap="flat">
              <a:solidFill>
                <a:srgbClr val="C0BDBB"/>
              </a:solidFill>
              <a:prstDash val="solid"/>
              <a:miter lim="400000"/>
            </a:ln>
          </a:right>
          <a:top>
            <a:ln w="12700" cap="flat">
              <a:solidFill>
                <a:srgbClr val="C0BDBB"/>
              </a:solidFill>
              <a:prstDash val="solid"/>
              <a:miter lim="400000"/>
            </a:ln>
          </a:top>
          <a:bottom>
            <a:ln w="12700" cap="flat">
              <a:solidFill>
                <a:srgbClr val="C0BDBB"/>
              </a:solidFill>
              <a:prstDash val="solid"/>
              <a:miter lim="400000"/>
            </a:ln>
          </a:bottom>
          <a:insideH>
            <a:ln w="12700" cap="flat">
              <a:solidFill>
                <a:srgbClr val="C0BDBB"/>
              </a:solidFill>
              <a:prstDash val="solid"/>
              <a:miter lim="400000"/>
            </a:ln>
          </a:insideH>
          <a:insideV>
            <a:ln w="12700" cap="flat">
              <a:solidFill>
                <a:srgbClr val="C0BDB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4D6">
              <a:alpha val="68000"/>
            </a:srgbClr>
          </a:solidFill>
        </a:fill>
      </a:tcStyle>
    </a:band2H>
    <a:firstCol>
      <a:tcTxStyle b="on" i="off">
        <a:font>
          <a:latin typeface="Bradley Hand ITC TT-Bold"/>
          <a:ea typeface="Bradley Hand ITC TT-Bold"/>
          <a:cs typeface="Bradley Hand ITC TT-Bold"/>
        </a:font>
        <a:srgbClr val="FFFFFF"/>
      </a:tcTxStyle>
      <a:tcStyle>
        <a:tcBdr>
          <a:left>
            <a:ln w="12700" cap="flat">
              <a:solidFill>
                <a:srgbClr val="C0BDBB"/>
              </a:solidFill>
              <a:prstDash val="solid"/>
              <a:miter lim="400000"/>
            </a:ln>
          </a:left>
          <a:right>
            <a:ln w="12700" cap="flat">
              <a:solidFill>
                <a:srgbClr val="C0BDBB"/>
              </a:solidFill>
              <a:prstDash val="solid"/>
              <a:miter lim="400000"/>
            </a:ln>
          </a:right>
          <a:top>
            <a:ln w="12700" cap="flat">
              <a:solidFill>
                <a:srgbClr val="C0BDBB"/>
              </a:solidFill>
              <a:prstDash val="solid"/>
              <a:miter lim="400000"/>
            </a:ln>
          </a:top>
          <a:bottom>
            <a:ln w="12700" cap="flat">
              <a:solidFill>
                <a:srgbClr val="C0BDBB"/>
              </a:solidFill>
              <a:prstDash val="solid"/>
              <a:miter lim="400000"/>
            </a:ln>
          </a:bottom>
          <a:insideH>
            <a:ln w="12700" cap="flat">
              <a:solidFill>
                <a:srgbClr val="C0BDBB"/>
              </a:solidFill>
              <a:prstDash val="solid"/>
              <a:miter lim="400000"/>
            </a:ln>
          </a:insideH>
          <a:insideV>
            <a:ln w="12700" cap="flat">
              <a:solidFill>
                <a:srgbClr val="C0BDB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radley Hand ITC TT-Bold"/>
          <a:ea typeface="Bradley Hand ITC TT-Bold"/>
          <a:cs typeface="Bradley Hand ITC TT-Bold"/>
        </a:font>
        <a:srgbClr val="FFFFFF"/>
      </a:tcTxStyle>
      <a:tcStyle>
        <a:tcBdr>
          <a:left>
            <a:ln w="12700" cap="flat">
              <a:solidFill>
                <a:srgbClr val="C0BDBB"/>
              </a:solidFill>
              <a:prstDash val="solid"/>
              <a:miter lim="400000"/>
            </a:ln>
          </a:left>
          <a:right>
            <a:ln w="12700" cap="flat">
              <a:solidFill>
                <a:srgbClr val="C0BDBB"/>
              </a:solidFill>
              <a:prstDash val="solid"/>
              <a:miter lim="400000"/>
            </a:ln>
          </a:right>
          <a:top>
            <a:ln w="25400" cap="flat">
              <a:solidFill>
                <a:srgbClr val="C0BDBB"/>
              </a:solidFill>
              <a:prstDash val="solid"/>
              <a:miter lim="400000"/>
            </a:ln>
          </a:top>
          <a:bottom>
            <a:ln w="12700" cap="flat">
              <a:solidFill>
                <a:srgbClr val="C0BDBB"/>
              </a:solidFill>
              <a:prstDash val="solid"/>
              <a:miter lim="400000"/>
            </a:ln>
          </a:bottom>
          <a:insideH>
            <a:ln w="12700" cap="flat">
              <a:solidFill>
                <a:srgbClr val="C0BDBB"/>
              </a:solidFill>
              <a:prstDash val="solid"/>
              <a:miter lim="400000"/>
            </a:ln>
          </a:insideH>
          <a:insideV>
            <a:ln w="12700" cap="flat">
              <a:solidFill>
                <a:srgbClr val="C0BDB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radley Hand ITC TT-Bold"/>
          <a:ea typeface="Bradley Hand ITC TT-Bold"/>
          <a:cs typeface="Bradley Hand ITC TT-Bold"/>
        </a:font>
        <a:srgbClr val="FFFFFF"/>
      </a:tcTxStyle>
      <a:tcStyle>
        <a:tcBdr>
          <a:left>
            <a:ln w="12700" cap="flat">
              <a:solidFill>
                <a:srgbClr val="C0BDBB"/>
              </a:solidFill>
              <a:prstDash val="solid"/>
              <a:miter lim="400000"/>
            </a:ln>
          </a:left>
          <a:right>
            <a:ln w="12700" cap="flat">
              <a:solidFill>
                <a:srgbClr val="C0BDBB"/>
              </a:solidFill>
              <a:prstDash val="solid"/>
              <a:miter lim="400000"/>
            </a:ln>
          </a:right>
          <a:top>
            <a:ln w="12700" cap="flat">
              <a:solidFill>
                <a:srgbClr val="C0BDBB"/>
              </a:solidFill>
              <a:prstDash val="solid"/>
              <a:miter lim="400000"/>
            </a:ln>
          </a:top>
          <a:bottom>
            <a:ln w="12700" cap="flat">
              <a:solidFill>
                <a:srgbClr val="C0BDBB"/>
              </a:solidFill>
              <a:prstDash val="solid"/>
              <a:miter lim="400000"/>
            </a:ln>
          </a:bottom>
          <a:insideH>
            <a:ln w="12700" cap="flat">
              <a:solidFill>
                <a:srgbClr val="C0BDBB"/>
              </a:solidFill>
              <a:prstDash val="solid"/>
              <a:miter lim="400000"/>
            </a:ln>
          </a:insideH>
          <a:insideV>
            <a:ln w="12700" cap="flat">
              <a:solidFill>
                <a:srgbClr val="C0BDB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tif"/><Relationship Id="rId4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041400" y="1828800"/>
            <a:ext cx="10922000" cy="3302000"/>
          </a:xfrm>
          <a:prstGeom prst="rect">
            <a:avLst/>
          </a:prstGeom>
        </p:spPr>
        <p:txBody>
          <a:bodyPr anchor="b"/>
          <a:lstStyle>
            <a:lvl1pPr>
              <a:defRPr spc="256" sz="6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41400" y="5245100"/>
            <a:ext cx="109220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SzTx/>
              <a:buNone/>
            </a:lvl1pPr>
            <a:lvl2pPr marL="0" indent="0" algn="ctr">
              <a:spcBef>
                <a:spcPts val="1200"/>
              </a:spcBef>
              <a:buSzTx/>
              <a:buNone/>
            </a:lvl2pPr>
            <a:lvl3pPr marL="0" indent="0" algn="ctr">
              <a:spcBef>
                <a:spcPts val="1200"/>
              </a:spcBef>
              <a:buSzTx/>
              <a:buNone/>
            </a:lvl3pPr>
            <a:lvl4pPr marL="0" indent="0" algn="ctr">
              <a:spcBef>
                <a:spcPts val="1200"/>
              </a:spcBef>
              <a:buSzTx/>
              <a:buNone/>
            </a:lvl4pPr>
            <a:lvl5pPr marL="0" indent="0" algn="ctr">
              <a:spcBef>
                <a:spcPts val="120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drafting_line-2.tiff" descr="drafting_line-2.tiff"/>
          <p:cNvPicPr>
            <a:picLocks noChangeAspect="0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1003300" y="8115300"/>
            <a:ext cx="10998200" cy="635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Image"/>
          <p:cNvSpPr/>
          <p:nvPr>
            <p:ph type="pic" sz="half" idx="13"/>
          </p:nvPr>
        </p:nvSpPr>
        <p:spPr>
          <a:xfrm>
            <a:off x="2692400" y="901700"/>
            <a:ext cx="7620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5" name="Title Text"/>
          <p:cNvSpPr txBox="1"/>
          <p:nvPr>
            <p:ph type="title"/>
          </p:nvPr>
        </p:nvSpPr>
        <p:spPr>
          <a:xfrm>
            <a:off x="1041400" y="6959600"/>
            <a:ext cx="10922000" cy="1016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quarter" idx="1"/>
          </p:nvPr>
        </p:nvSpPr>
        <p:spPr>
          <a:xfrm>
            <a:off x="1041400" y="8293100"/>
            <a:ext cx="109220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drafting_line-2.tiff" descr="drafting_line-2.tiff"/>
          <p:cNvPicPr>
            <a:picLocks noChangeAspect="0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1003300" y="2222500"/>
            <a:ext cx="10998200" cy="6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Image"/>
          <p:cNvSpPr/>
          <p:nvPr>
            <p:ph type="pic" sz="quarter" idx="13"/>
          </p:nvPr>
        </p:nvSpPr>
        <p:spPr>
          <a:xfrm>
            <a:off x="7505700" y="2755900"/>
            <a:ext cx="42926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sz="half" idx="1"/>
          </p:nvPr>
        </p:nvSpPr>
        <p:spPr>
          <a:xfrm>
            <a:off x="1041400" y="2768600"/>
            <a:ext cx="4953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3"/>
              </a:buBlip>
            </a:lvl1pPr>
            <a:lvl2pPr>
              <a:spcBef>
                <a:spcPts val="3200"/>
              </a:spcBef>
              <a:buBlip>
                <a:blip r:embed="rId3"/>
              </a:buBlip>
            </a:lvl2pPr>
            <a:lvl3pPr>
              <a:spcBef>
                <a:spcPts val="3200"/>
              </a:spcBef>
              <a:buBlip>
                <a:blip r:embed="rId3"/>
              </a:buBlip>
            </a:lvl3pPr>
            <a:lvl4pPr>
              <a:spcBef>
                <a:spcPts val="3200"/>
              </a:spcBef>
              <a:buBlip>
                <a:blip r:embed="rId3"/>
              </a:buBlip>
            </a:lvl4pPr>
            <a:lvl5pPr>
              <a:spcBef>
                <a:spcPts val="3200"/>
              </a:spcBef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drafting_line-2.tiff" descr="drafting_line-2.tiff"/>
          <p:cNvPicPr>
            <a:picLocks noChangeAspect="0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1003300" y="2222500"/>
            <a:ext cx="10998200" cy="6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half" idx="1"/>
          </p:nvPr>
        </p:nvSpPr>
        <p:spPr>
          <a:xfrm>
            <a:off x="1041400" y="2768600"/>
            <a:ext cx="4953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3"/>
              </a:buBlip>
            </a:lvl1pPr>
            <a:lvl2pPr>
              <a:spcBef>
                <a:spcPts val="3200"/>
              </a:spcBef>
              <a:buBlip>
                <a:blip r:embed="rId3"/>
              </a:buBlip>
            </a:lvl2pPr>
            <a:lvl3pPr>
              <a:spcBef>
                <a:spcPts val="3200"/>
              </a:spcBef>
              <a:buBlip>
                <a:blip r:embed="rId3"/>
              </a:buBlip>
            </a:lvl3pPr>
            <a:lvl4pPr>
              <a:spcBef>
                <a:spcPts val="3200"/>
              </a:spcBef>
              <a:buBlip>
                <a:blip r:embed="rId3"/>
              </a:buBlip>
            </a:lvl4pPr>
            <a:lvl5pPr>
              <a:spcBef>
                <a:spcPts val="3200"/>
              </a:spcBef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drafting_line-2.tiff" descr="drafting_line-2.tiff"/>
          <p:cNvPicPr>
            <a:picLocks noChangeAspect="0"/>
          </p:cNvPicPr>
          <p:nvPr/>
        </p:nvPicPr>
        <p:blipFill>
          <a:blip r:embed="rId3">
            <a:alphaModFix amt="70000"/>
            <a:extLst/>
          </a:blip>
          <a:stretch>
            <a:fillRect/>
          </a:stretch>
        </p:blipFill>
        <p:spPr>
          <a:xfrm>
            <a:off x="1003300" y="2222500"/>
            <a:ext cx="10998200" cy="6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half" idx="1"/>
          </p:nvPr>
        </p:nvSpPr>
        <p:spPr>
          <a:xfrm>
            <a:off x="7010400" y="2768600"/>
            <a:ext cx="4953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4"/>
              </a:buBlip>
            </a:lvl1pPr>
            <a:lvl2pPr>
              <a:spcBef>
                <a:spcPts val="3200"/>
              </a:spcBef>
              <a:buBlip>
                <a:blip r:embed="rId4"/>
              </a:buBlip>
            </a:lvl2pPr>
            <a:lvl3pPr>
              <a:spcBef>
                <a:spcPts val="3200"/>
              </a:spcBef>
              <a:buBlip>
                <a:blip r:embed="rId4"/>
              </a:buBlip>
            </a:lvl3pPr>
            <a:lvl4pPr>
              <a:spcBef>
                <a:spcPts val="3200"/>
              </a:spcBef>
              <a:buBlip>
                <a:blip r:embed="rId4"/>
              </a:buBlip>
            </a:lvl4pPr>
            <a:lvl5pPr>
              <a:spcBef>
                <a:spcPts val="3200"/>
              </a:spcBef>
              <a:buBlip>
                <a:blip r:embed="rId4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drafting_line-2.tiff" descr="drafting_line-2.tiff"/>
          <p:cNvPicPr>
            <a:picLocks noChangeAspect="0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1003300" y="2222500"/>
            <a:ext cx="10998200" cy="6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3"/>
              </a:buBlip>
            </a:lvl1pPr>
            <a:lvl2pPr>
              <a:spcBef>
                <a:spcPts val="3200"/>
              </a:spcBef>
              <a:buBlip>
                <a:blip r:embed="rId3"/>
              </a:buBlip>
            </a:lvl2pPr>
            <a:lvl3pPr>
              <a:spcBef>
                <a:spcPts val="3200"/>
              </a:spcBef>
              <a:buBlip>
                <a:blip r:embed="rId3"/>
              </a:buBlip>
            </a:lvl3pPr>
            <a:lvl4pPr>
              <a:spcBef>
                <a:spcPts val="3200"/>
              </a:spcBef>
              <a:buBlip>
                <a:blip r:embed="rId3"/>
              </a:buBlip>
            </a:lvl4pPr>
            <a:lvl5pPr>
              <a:spcBef>
                <a:spcPts val="3200"/>
              </a:spcBef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drafting_line-2.tiff" descr="drafting_line-2.tiff"/>
          <p:cNvPicPr>
            <a:picLocks noChangeAspect="0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1003300" y="2222500"/>
            <a:ext cx="10998200" cy="6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 numCol="2" spcCol="546100" anchor="t"/>
          <a:lstStyle>
            <a:lvl1pPr>
              <a:spcBef>
                <a:spcPts val="3200"/>
              </a:spcBef>
              <a:buBlip>
                <a:blip r:embed="rId3"/>
              </a:buBlip>
            </a:lvl1pPr>
            <a:lvl2pPr>
              <a:spcBef>
                <a:spcPts val="3200"/>
              </a:spcBef>
              <a:buBlip>
                <a:blip r:embed="rId3"/>
              </a:buBlip>
            </a:lvl2pPr>
            <a:lvl3pPr>
              <a:spcBef>
                <a:spcPts val="3200"/>
              </a:spcBef>
              <a:buBlip>
                <a:blip r:embed="rId3"/>
              </a:buBlip>
            </a:lvl3pPr>
            <a:lvl4pPr>
              <a:spcBef>
                <a:spcPts val="3200"/>
              </a:spcBef>
              <a:buBlip>
                <a:blip r:embed="rId3"/>
              </a:buBlip>
            </a:lvl4pPr>
            <a:lvl5pPr>
              <a:spcBef>
                <a:spcPts val="3200"/>
              </a:spcBef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drafting_line-2.tiff" descr="drafting_line-2.tif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3300" y="8064500"/>
            <a:ext cx="10998200" cy="6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ext"/>
          <p:cNvSpPr txBox="1"/>
          <p:nvPr>
            <p:ph type="body" sz="quarter" idx="13"/>
          </p:nvPr>
        </p:nvSpPr>
        <p:spPr>
          <a:xfrm>
            <a:off x="10999677" y="8420100"/>
            <a:ext cx="1002590" cy="5461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spcBef>
                <a:spcPts val="0"/>
              </a:spcBef>
              <a:buSzTx/>
              <a:buNone/>
            </a:lvl1pPr>
          </a:lstStyle>
          <a:p>
            <a:pPr/>
            <a:r>
              <a:t>Text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drafting_line-2.tiff" descr="drafting_line-2.tif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3300" y="8064500"/>
            <a:ext cx="10998200" cy="635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Text"/>
          <p:cNvSpPr txBox="1"/>
          <p:nvPr>
            <p:ph type="body" sz="quarter" idx="13"/>
          </p:nvPr>
        </p:nvSpPr>
        <p:spPr>
          <a:xfrm>
            <a:off x="10999677" y="8420100"/>
            <a:ext cx="1002590" cy="5461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spcBef>
                <a:spcPts val="0"/>
              </a:spcBef>
              <a:buSzTx/>
              <a:buNone/>
            </a:lvl1pPr>
          </a:lstStyle>
          <a:p>
            <a:pPr/>
            <a:r>
              <a:t>Text</a:t>
            </a:r>
          </a:p>
        </p:txBody>
      </p:sp>
      <p:sp>
        <p:nvSpPr>
          <p:cNvPr id="66" name="Image"/>
          <p:cNvSpPr/>
          <p:nvPr>
            <p:ph type="pic" sz="half" idx="14"/>
          </p:nvPr>
        </p:nvSpPr>
        <p:spPr>
          <a:xfrm>
            <a:off x="1181100" y="1130300"/>
            <a:ext cx="5080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67" name="Image"/>
          <p:cNvSpPr/>
          <p:nvPr>
            <p:ph type="pic" sz="quarter" idx="15"/>
          </p:nvPr>
        </p:nvSpPr>
        <p:spPr>
          <a:xfrm>
            <a:off x="6769100" y="1130300"/>
            <a:ext cx="5029200" cy="2895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68" name="Image"/>
          <p:cNvSpPr/>
          <p:nvPr>
            <p:ph type="pic" sz="quarter" idx="16"/>
          </p:nvPr>
        </p:nvSpPr>
        <p:spPr>
          <a:xfrm>
            <a:off x="6769100" y="4597400"/>
            <a:ext cx="5029200" cy="2895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drafting_line-2.tiff" descr="drafting_line-2.tiff"/>
          <p:cNvPicPr>
            <a:picLocks noChangeAspect="0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1003300" y="2222500"/>
            <a:ext cx="10998200" cy="635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1041400" y="2971800"/>
            <a:ext cx="10922000" cy="3302000"/>
          </a:xfrm>
          <a:prstGeom prst="rect">
            <a:avLst/>
          </a:prstGeom>
        </p:spPr>
        <p:txBody>
          <a:bodyPr/>
          <a:lstStyle>
            <a:lvl1pPr>
              <a:defRPr spc="256" sz="64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041400" y="1828800"/>
            <a:ext cx="109220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041400" y="52070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75833" y="9321800"/>
            <a:ext cx="440437" cy="482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8" strike="noStrike" sz="5200" u="none">
          <a:ln>
            <a:noFill/>
          </a:ln>
          <a:solidFill>
            <a:srgbClr val="5C554F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8" strike="noStrike" sz="5200" u="none">
          <a:ln>
            <a:noFill/>
          </a:ln>
          <a:solidFill>
            <a:srgbClr val="5C554F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8" strike="noStrike" sz="5200" u="none">
          <a:ln>
            <a:noFill/>
          </a:ln>
          <a:solidFill>
            <a:srgbClr val="5C554F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8" strike="noStrike" sz="5200" u="none">
          <a:ln>
            <a:noFill/>
          </a:ln>
          <a:solidFill>
            <a:srgbClr val="5C554F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8" strike="noStrike" sz="5200" u="none">
          <a:ln>
            <a:noFill/>
          </a:ln>
          <a:solidFill>
            <a:srgbClr val="5C554F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8" strike="noStrike" sz="5200" u="none">
          <a:ln>
            <a:noFill/>
          </a:ln>
          <a:solidFill>
            <a:srgbClr val="5C554F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8" strike="noStrike" sz="5200" u="none">
          <a:ln>
            <a:noFill/>
          </a:ln>
          <a:solidFill>
            <a:srgbClr val="5C554F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8" strike="noStrike" sz="5200" u="none">
          <a:ln>
            <a:noFill/>
          </a:ln>
          <a:solidFill>
            <a:srgbClr val="5C554F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8" strike="noStrike" sz="5200" u="none">
          <a:ln>
            <a:noFill/>
          </a:ln>
          <a:solidFill>
            <a:srgbClr val="5C554F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71500" marR="0" indent="-571500" algn="l" defTabSz="5842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64679"/>
        <a:buFontTx/>
        <a:buBlip>
          <a:blip r:embed="rId2"/>
        </a:buBlip>
        <a:tabLst/>
        <a:defRPr b="0" baseline="0" cap="all" i="0" spc="0" strike="noStrike" sz="2800" u="none">
          <a:ln>
            <a:noFill/>
          </a:ln>
          <a:solidFill>
            <a:srgbClr val="5C554F"/>
          </a:solidFill>
          <a:uFillTx/>
          <a:latin typeface="Bradley Hand ITC TT-Bold"/>
          <a:ea typeface="Bradley Hand ITC TT-Bold"/>
          <a:cs typeface="Bradley Hand ITC TT-Bold"/>
          <a:sym typeface="Bradley Hand ITC TT-Bold"/>
        </a:defRPr>
      </a:lvl1pPr>
      <a:lvl2pPr marL="1016000" marR="0" indent="-571500" algn="l" defTabSz="5842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64679"/>
        <a:buFontTx/>
        <a:buBlip>
          <a:blip r:embed="rId2"/>
        </a:buBlip>
        <a:tabLst/>
        <a:defRPr b="0" baseline="0" cap="all" i="0" spc="0" strike="noStrike" sz="2800" u="none">
          <a:ln>
            <a:noFill/>
          </a:ln>
          <a:solidFill>
            <a:srgbClr val="5C554F"/>
          </a:solidFill>
          <a:uFillTx/>
          <a:latin typeface="Bradley Hand ITC TT-Bold"/>
          <a:ea typeface="Bradley Hand ITC TT-Bold"/>
          <a:cs typeface="Bradley Hand ITC TT-Bold"/>
          <a:sym typeface="Bradley Hand ITC TT-Bold"/>
        </a:defRPr>
      </a:lvl2pPr>
      <a:lvl3pPr marL="1460500" marR="0" indent="-571500" algn="l" defTabSz="5842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64679"/>
        <a:buFontTx/>
        <a:buBlip>
          <a:blip r:embed="rId2"/>
        </a:buBlip>
        <a:tabLst/>
        <a:defRPr b="0" baseline="0" cap="all" i="0" spc="0" strike="noStrike" sz="2800" u="none">
          <a:ln>
            <a:noFill/>
          </a:ln>
          <a:solidFill>
            <a:srgbClr val="5C554F"/>
          </a:solidFill>
          <a:uFillTx/>
          <a:latin typeface="Bradley Hand ITC TT-Bold"/>
          <a:ea typeface="Bradley Hand ITC TT-Bold"/>
          <a:cs typeface="Bradley Hand ITC TT-Bold"/>
          <a:sym typeface="Bradley Hand ITC TT-Bold"/>
        </a:defRPr>
      </a:lvl3pPr>
      <a:lvl4pPr marL="1905000" marR="0" indent="-571500" algn="l" defTabSz="5842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64679"/>
        <a:buFontTx/>
        <a:buBlip>
          <a:blip r:embed="rId2"/>
        </a:buBlip>
        <a:tabLst/>
        <a:defRPr b="0" baseline="0" cap="all" i="0" spc="0" strike="noStrike" sz="2800" u="none">
          <a:ln>
            <a:noFill/>
          </a:ln>
          <a:solidFill>
            <a:srgbClr val="5C554F"/>
          </a:solidFill>
          <a:uFillTx/>
          <a:latin typeface="Bradley Hand ITC TT-Bold"/>
          <a:ea typeface="Bradley Hand ITC TT-Bold"/>
          <a:cs typeface="Bradley Hand ITC TT-Bold"/>
          <a:sym typeface="Bradley Hand ITC TT-Bold"/>
        </a:defRPr>
      </a:lvl4pPr>
      <a:lvl5pPr marL="2349500" marR="0" indent="-571500" algn="l" defTabSz="5842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64679"/>
        <a:buFontTx/>
        <a:buBlip>
          <a:blip r:embed="rId2"/>
        </a:buBlip>
        <a:tabLst/>
        <a:defRPr b="0" baseline="0" cap="all" i="0" spc="0" strike="noStrike" sz="2800" u="none">
          <a:ln>
            <a:noFill/>
          </a:ln>
          <a:solidFill>
            <a:srgbClr val="5C554F"/>
          </a:solidFill>
          <a:uFillTx/>
          <a:latin typeface="Bradley Hand ITC TT-Bold"/>
          <a:ea typeface="Bradley Hand ITC TT-Bold"/>
          <a:cs typeface="Bradley Hand ITC TT-Bold"/>
          <a:sym typeface="Bradley Hand ITC TT-Bold"/>
        </a:defRPr>
      </a:lvl5pPr>
      <a:lvl6pPr marL="2806700" marR="0" indent="-571500" algn="l" defTabSz="5842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64679"/>
        <a:buFontTx/>
        <a:buBlip>
          <a:blip r:embed="rId2"/>
        </a:buBlip>
        <a:tabLst/>
        <a:defRPr b="0" baseline="0" cap="all" i="0" spc="0" strike="noStrike" sz="2800" u="none">
          <a:ln>
            <a:noFill/>
          </a:ln>
          <a:solidFill>
            <a:srgbClr val="5C554F"/>
          </a:solidFill>
          <a:uFillTx/>
          <a:latin typeface="Bradley Hand ITC TT-Bold"/>
          <a:ea typeface="Bradley Hand ITC TT-Bold"/>
          <a:cs typeface="Bradley Hand ITC TT-Bold"/>
          <a:sym typeface="Bradley Hand ITC TT-Bold"/>
        </a:defRPr>
      </a:lvl6pPr>
      <a:lvl7pPr marL="3263900" marR="0" indent="-571500" algn="l" defTabSz="5842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64679"/>
        <a:buFontTx/>
        <a:buBlip>
          <a:blip r:embed="rId2"/>
        </a:buBlip>
        <a:tabLst/>
        <a:defRPr b="0" baseline="0" cap="all" i="0" spc="0" strike="noStrike" sz="2800" u="none">
          <a:ln>
            <a:noFill/>
          </a:ln>
          <a:solidFill>
            <a:srgbClr val="5C554F"/>
          </a:solidFill>
          <a:uFillTx/>
          <a:latin typeface="Bradley Hand ITC TT-Bold"/>
          <a:ea typeface="Bradley Hand ITC TT-Bold"/>
          <a:cs typeface="Bradley Hand ITC TT-Bold"/>
          <a:sym typeface="Bradley Hand ITC TT-Bold"/>
        </a:defRPr>
      </a:lvl7pPr>
      <a:lvl8pPr marL="3721100" marR="0" indent="-571500" algn="l" defTabSz="5842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64679"/>
        <a:buFontTx/>
        <a:buBlip>
          <a:blip r:embed="rId2"/>
        </a:buBlip>
        <a:tabLst/>
        <a:defRPr b="0" baseline="0" cap="all" i="0" spc="0" strike="noStrike" sz="2800" u="none">
          <a:ln>
            <a:noFill/>
          </a:ln>
          <a:solidFill>
            <a:srgbClr val="5C554F"/>
          </a:solidFill>
          <a:uFillTx/>
          <a:latin typeface="Bradley Hand ITC TT-Bold"/>
          <a:ea typeface="Bradley Hand ITC TT-Bold"/>
          <a:cs typeface="Bradley Hand ITC TT-Bold"/>
          <a:sym typeface="Bradley Hand ITC TT-Bold"/>
        </a:defRPr>
      </a:lvl8pPr>
      <a:lvl9pPr marL="4178300" marR="0" indent="-571500" algn="l" defTabSz="5842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64679"/>
        <a:buFontTx/>
        <a:buBlip>
          <a:blip r:embed="rId2"/>
        </a:buBlip>
        <a:tabLst/>
        <a:defRPr b="0" baseline="0" cap="all" i="0" spc="0" strike="noStrike" sz="2800" u="none">
          <a:ln>
            <a:noFill/>
          </a:ln>
          <a:solidFill>
            <a:srgbClr val="5C554F"/>
          </a:solidFill>
          <a:uFillTx/>
          <a:latin typeface="Bradley Hand ITC TT-Bold"/>
          <a:ea typeface="Bradley Hand ITC TT-Bold"/>
          <a:cs typeface="Bradley Hand ITC TT-Bold"/>
          <a:sym typeface="Bradley Hand ITC TT-Bold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radley Hand ITC TT-Bold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radley Hand ITC TT-Bold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radley Hand ITC TT-Bold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radley Hand ITC TT-Bold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radley Hand ITC TT-Bold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radley Hand ITC TT-Bold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radley Hand ITC TT-Bold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radley Hand ITC TT-Bold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radley Hand ITC TT-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7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8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9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0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1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2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tif"/><Relationship Id="rId3" Type="http://schemas.openxmlformats.org/officeDocument/2006/relationships/audio" Target="../media/media2.mov"/><Relationship Id="rId4" Type="http://schemas.microsoft.com/office/2007/relationships/media" Target="../media/media2.mov"/><Relationship Id="rId5" Type="http://schemas.openxmlformats.org/officeDocument/2006/relationships/image" Target="../media/image3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tif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audio" Target="../media/media1.mov"/><Relationship Id="rId5" Type="http://schemas.microsoft.com/office/2007/relationships/media" Target="../media/media1.mov"/><Relationship Id="rId6" Type="http://schemas.openxmlformats.org/officeDocument/2006/relationships/image" Target="../media/image3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5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6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Bass Lines and Harmonic Structure"/>
          <p:cNvSpPr txBox="1"/>
          <p:nvPr>
            <p:ph type="ctrTitle"/>
          </p:nvPr>
        </p:nvSpPr>
        <p:spPr>
          <a:xfrm>
            <a:off x="1041400" y="1231900"/>
            <a:ext cx="10922000" cy="3302000"/>
          </a:xfrm>
          <a:prstGeom prst="rect">
            <a:avLst/>
          </a:prstGeom>
        </p:spPr>
        <p:txBody>
          <a:bodyPr/>
          <a:lstStyle/>
          <a:p>
            <a:pPr>
              <a:defRPr spc="192" sz="4800"/>
            </a:pPr>
            <a:r>
              <a:t>Bass Lines and</a:t>
            </a:r>
            <a:r>
              <a:rPr>
                <a:solidFill>
                  <a:srgbClr val="CBCBCB"/>
                </a:solidFill>
              </a:rPr>
              <a:t> Harmonic Structure</a:t>
            </a:r>
          </a:p>
        </p:txBody>
      </p:sp>
      <p:sp>
        <p:nvSpPr>
          <p:cNvPr id="138" name="the nature of the lowest voice and its relation to harmonic structure"/>
          <p:cNvSpPr txBox="1"/>
          <p:nvPr>
            <p:ph type="subTitle" sz="half" idx="1"/>
          </p:nvPr>
        </p:nvSpPr>
        <p:spPr>
          <a:xfrm>
            <a:off x="1270000" y="5029200"/>
            <a:ext cx="10464800" cy="28575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the nature of the lowest voice and its relation to harmonic structure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he reduction here shows the neighboring functions of the V43, IV64 and common-tone diminished chords…"/>
          <p:cNvSpPr txBox="1"/>
          <p:nvPr>
            <p:ph type="body" sz="half" idx="1"/>
          </p:nvPr>
        </p:nvSpPr>
        <p:spPr>
          <a:xfrm>
            <a:off x="1041400" y="5765800"/>
            <a:ext cx="10922000" cy="2959100"/>
          </a:xfrm>
          <a:prstGeom prst="rect">
            <a:avLst/>
          </a:prstGeom>
        </p:spPr>
        <p:txBody>
          <a:bodyPr/>
          <a:lstStyle/>
          <a:p>
            <a:pPr marL="1016000">
              <a:buBlip>
                <a:blip r:embed="rId2"/>
              </a:buBlip>
            </a:pPr>
            <a:r>
              <a:t>The reduction here shows the neighboring functions of the V</a:t>
            </a:r>
            <a:r>
              <a:rPr baseline="31999"/>
              <a:t>4</a:t>
            </a:r>
            <a:r>
              <a:rPr baseline="-5999"/>
              <a:t>3</a:t>
            </a:r>
            <a:r>
              <a:t>, IV</a:t>
            </a:r>
            <a:r>
              <a:rPr baseline="31999"/>
              <a:t>6</a:t>
            </a:r>
            <a:r>
              <a:rPr baseline="-5999"/>
              <a:t>4</a:t>
            </a:r>
            <a:r>
              <a:t> and common-tone diminished chords</a:t>
            </a:r>
          </a:p>
          <a:p>
            <a:pPr marL="1016000">
              <a:buBlip>
                <a:blip r:embed="rId2"/>
              </a:buBlip>
            </a:pPr>
            <a:r>
              <a:t>It also analyzes the melody with stems and slurs</a:t>
            </a:r>
          </a:p>
        </p:txBody>
      </p:sp>
      <p:pic>
        <p:nvPicPr>
          <p:cNvPr id="166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901700"/>
            <a:ext cx="12560300" cy="450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Mm. 5-6 display a continuation of the tonic prolongation"/>
          <p:cNvSpPr txBox="1"/>
          <p:nvPr>
            <p:ph type="body" sz="half" idx="1"/>
          </p:nvPr>
        </p:nvSpPr>
        <p:spPr>
          <a:xfrm>
            <a:off x="1041400" y="5765800"/>
            <a:ext cx="10922000" cy="2959100"/>
          </a:xfrm>
          <a:prstGeom prst="rect">
            <a:avLst/>
          </a:prstGeom>
        </p:spPr>
        <p:txBody>
          <a:bodyPr/>
          <a:lstStyle>
            <a:lvl1pPr marL="1016000">
              <a:buBlip>
                <a:blip r:embed="rId2"/>
              </a:buBlip>
            </a:lvl1pPr>
          </a:lstStyle>
          <a:p>
            <a:pPr/>
            <a:r>
              <a:t>Mm. 5-6 display a continuation of the tonic prolongation</a:t>
            </a:r>
          </a:p>
        </p:txBody>
      </p:sp>
      <p:pic>
        <p:nvPicPr>
          <p:cNvPr id="169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9400" y="711200"/>
            <a:ext cx="9906000" cy="497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he neighboring V43 is repeated in m. 5"/>
          <p:cNvSpPr txBox="1"/>
          <p:nvPr>
            <p:ph type="body" sz="half" idx="1"/>
          </p:nvPr>
        </p:nvSpPr>
        <p:spPr>
          <a:xfrm>
            <a:off x="1041400" y="5765800"/>
            <a:ext cx="10922000" cy="2959100"/>
          </a:xfrm>
          <a:prstGeom prst="rect">
            <a:avLst/>
          </a:prstGeom>
        </p:spPr>
        <p:txBody>
          <a:bodyPr/>
          <a:lstStyle/>
          <a:p>
            <a:pPr marL="1016000">
              <a:buBlip>
                <a:blip r:embed="rId2"/>
              </a:buBlip>
            </a:pPr>
            <a:r>
              <a:t>The neighboring V</a:t>
            </a:r>
            <a:r>
              <a:rPr baseline="31999"/>
              <a:t>4</a:t>
            </a:r>
            <a:r>
              <a:rPr baseline="-5999"/>
              <a:t>3</a:t>
            </a:r>
            <a:r>
              <a:t> is repeated in m. 5</a:t>
            </a:r>
          </a:p>
        </p:txBody>
      </p:sp>
      <p:pic>
        <p:nvPicPr>
          <p:cNvPr id="172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" y="825500"/>
            <a:ext cx="10045700" cy="505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in m. 6, a motion from I through vi moves to I6—this is essentially the same motion as moving from I to I6"/>
          <p:cNvSpPr txBox="1"/>
          <p:nvPr>
            <p:ph type="body" sz="half" idx="1"/>
          </p:nvPr>
        </p:nvSpPr>
        <p:spPr>
          <a:xfrm>
            <a:off x="1041400" y="5765800"/>
            <a:ext cx="10922000" cy="2959100"/>
          </a:xfrm>
          <a:prstGeom prst="rect">
            <a:avLst/>
          </a:prstGeom>
        </p:spPr>
        <p:txBody>
          <a:bodyPr/>
          <a:lstStyle>
            <a:lvl1pPr marL="1016000">
              <a:buBlip>
                <a:blip r:embed="rId2"/>
              </a:buBlip>
            </a:lvl1pPr>
          </a:lstStyle>
          <a:p>
            <a:pPr/>
            <a:r>
              <a:t>in m. 6, a motion from I through vi moves to I6—this is essentially the same motion as moving from I to I6</a:t>
            </a:r>
          </a:p>
        </p:txBody>
      </p:sp>
      <p:pic>
        <p:nvPicPr>
          <p:cNvPr id="175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" y="1257300"/>
            <a:ext cx="9956800" cy="497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m. 7 shows intermediate harmony—a predominant function leading us to ..."/>
          <p:cNvSpPr txBox="1"/>
          <p:nvPr>
            <p:ph type="body" sz="half" idx="1"/>
          </p:nvPr>
        </p:nvSpPr>
        <p:spPr>
          <a:xfrm>
            <a:off x="1041400" y="5765800"/>
            <a:ext cx="10922000" cy="2959100"/>
          </a:xfrm>
          <a:prstGeom prst="rect">
            <a:avLst/>
          </a:prstGeom>
        </p:spPr>
        <p:txBody>
          <a:bodyPr/>
          <a:lstStyle>
            <a:lvl1pPr marL="1016000">
              <a:buBlip>
                <a:blip r:embed="rId2"/>
              </a:buBlip>
            </a:lvl1pPr>
          </a:lstStyle>
          <a:p>
            <a:pPr/>
            <a:r>
              <a:t>m. 7 shows intermediate harmony—a predominant function leading us to ...</a:t>
            </a:r>
          </a:p>
        </p:txBody>
      </p:sp>
      <p:pic>
        <p:nvPicPr>
          <p:cNvPr id="178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9800" y="1117600"/>
            <a:ext cx="10160000" cy="485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A half cadence in m. 8 and the dominant"/>
          <p:cNvSpPr txBox="1"/>
          <p:nvPr>
            <p:ph type="body" sz="half" idx="1"/>
          </p:nvPr>
        </p:nvSpPr>
        <p:spPr>
          <a:xfrm>
            <a:off x="1041400" y="5765800"/>
            <a:ext cx="10922000" cy="2959100"/>
          </a:xfrm>
          <a:prstGeom prst="rect">
            <a:avLst/>
          </a:prstGeom>
        </p:spPr>
        <p:txBody>
          <a:bodyPr/>
          <a:lstStyle>
            <a:lvl1pPr marL="1016000">
              <a:buBlip>
                <a:blip r:embed="rId2"/>
              </a:buBlip>
            </a:lvl1pPr>
          </a:lstStyle>
          <a:p>
            <a:pPr/>
            <a:r>
              <a:t>A half cadence in m. 8 and the dominant</a:t>
            </a:r>
          </a:p>
        </p:txBody>
      </p:sp>
      <p:pic>
        <p:nvPicPr>
          <p:cNvPr id="181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000" y="977900"/>
            <a:ext cx="10134600" cy="4889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0" y="939800"/>
            <a:ext cx="10198100" cy="786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2-69 Piano Sonata In C Major, K. 545, II.mov" descr="2-69 Piano Sonata In C Major, K. 545, II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652000" y="77343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168" fill="hold"/>
                                        <p:tgtEl>
                                          <p:spTgt spid="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he cadential 64 is just an intensified dominant"/>
          <p:cNvSpPr txBox="1"/>
          <p:nvPr>
            <p:ph type="body" sz="quarter" idx="1"/>
          </p:nvPr>
        </p:nvSpPr>
        <p:spPr>
          <a:xfrm>
            <a:off x="1041400" y="6959600"/>
            <a:ext cx="10922000" cy="1524000"/>
          </a:xfrm>
          <a:prstGeom prst="rect">
            <a:avLst/>
          </a:prstGeom>
        </p:spPr>
        <p:txBody>
          <a:bodyPr/>
          <a:lstStyle/>
          <a:p>
            <a:pPr marL="1016000">
              <a:buBlip>
                <a:blip r:embed="rId2"/>
              </a:buBlip>
            </a:pPr>
            <a:r>
              <a:t>The cadential </a:t>
            </a:r>
            <a:r>
              <a:rPr baseline="31999"/>
              <a:t>6</a:t>
            </a:r>
            <a:r>
              <a:rPr baseline="-5999"/>
              <a:t>4</a:t>
            </a:r>
            <a:r>
              <a:t> is just an intensified dominant</a:t>
            </a:r>
          </a:p>
        </p:txBody>
      </p:sp>
      <p:sp>
        <p:nvSpPr>
          <p:cNvPr id="187" name="Remind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Reminder</a:t>
            </a:r>
          </a:p>
        </p:txBody>
      </p:sp>
      <p:pic>
        <p:nvPicPr>
          <p:cNvPr id="188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8900" y="2882900"/>
            <a:ext cx="10274300" cy="398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o don’t analyze it as a I64"/>
          <p:cNvSpPr txBox="1"/>
          <p:nvPr>
            <p:ph type="body" sz="quarter" idx="1"/>
          </p:nvPr>
        </p:nvSpPr>
        <p:spPr>
          <a:xfrm>
            <a:off x="1041400" y="6959600"/>
            <a:ext cx="10922000" cy="1524000"/>
          </a:xfrm>
          <a:prstGeom prst="rect">
            <a:avLst/>
          </a:prstGeom>
        </p:spPr>
        <p:txBody>
          <a:bodyPr/>
          <a:lstStyle/>
          <a:p>
            <a:pPr marL="1016000">
              <a:buBlip>
                <a:blip r:embed="rId2"/>
              </a:buBlip>
            </a:pPr>
            <a:r>
              <a:t>So don’t analyze it as a I</a:t>
            </a:r>
            <a:r>
              <a:rPr baseline="31999"/>
              <a:t>6</a:t>
            </a:r>
            <a:r>
              <a:rPr baseline="-5999"/>
              <a:t>4</a:t>
            </a:r>
          </a:p>
        </p:txBody>
      </p:sp>
      <p:sp>
        <p:nvSpPr>
          <p:cNvPr id="191" name="Remind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Reminder</a:t>
            </a:r>
          </a:p>
        </p:txBody>
      </p:sp>
      <p:pic>
        <p:nvPicPr>
          <p:cNvPr id="192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000" y="2476500"/>
            <a:ext cx="10617200" cy="416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Line" descr="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75411" y="3116011"/>
            <a:ext cx="2315077" cy="2619878"/>
          </a:xfrm>
          <a:prstGeom prst="rect">
            <a:avLst/>
          </a:prstGeom>
        </p:spPr>
      </p:pic>
      <p:pic>
        <p:nvPicPr>
          <p:cNvPr id="195" name="Line" descr="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05799" y="3187699"/>
            <a:ext cx="2628902" cy="237490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ages from 03_bass_lines_and_har_struc_Page_02.png" descr="Pages from 03_bass_lines_and_har_struc_Page_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1779" y="1219200"/>
            <a:ext cx="10681242" cy="656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ages from 03_bass_lines_and_har_struc_Page_03.png" descr="Pages from 03_bass_lines_and_har_struc_Page_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0" y="1333500"/>
            <a:ext cx="10599771" cy="656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ages from 03_bass_lines_and_har_struc_Page_04.png" descr="Pages from 03_bass_lines_and_har_struc_Page_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0" y="1333500"/>
            <a:ext cx="10225390" cy="656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ages from 03_bass_lines_and_har_struc_Page_05.png" descr="Pages from 03_bass_lines_and_har_struc_Page_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900" y="1422400"/>
            <a:ext cx="10681242" cy="6394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he V4 3 on the 3rd beat provides harmonic variety, but it also serves to prolong the initial tonic harmony"/>
          <p:cNvSpPr txBox="1"/>
          <p:nvPr>
            <p:ph type="body" sz="quarter" idx="1"/>
          </p:nvPr>
        </p:nvSpPr>
        <p:spPr>
          <a:xfrm>
            <a:off x="1041400" y="6273800"/>
            <a:ext cx="10922000" cy="1663700"/>
          </a:xfrm>
          <a:prstGeom prst="rect">
            <a:avLst/>
          </a:prstGeom>
        </p:spPr>
        <p:txBody>
          <a:bodyPr/>
          <a:lstStyle/>
          <a:p>
            <a:pPr marL="1016000">
              <a:buBlip>
                <a:blip r:embed="rId2"/>
              </a:buBlip>
            </a:pPr>
            <a:r>
              <a:t>The V</a:t>
            </a:r>
            <a:r>
              <a:rPr baseline="31999"/>
              <a:t>4 </a:t>
            </a:r>
            <a:r>
              <a:rPr baseline="-5999"/>
              <a:t>3</a:t>
            </a:r>
            <a:r>
              <a:t> on the 3rd beat provides harmonic variety, but it also serves to </a:t>
            </a:r>
            <a:r>
              <a:t>prolong the initial tonic harmony</a:t>
            </a:r>
          </a:p>
        </p:txBody>
      </p:sp>
      <p:sp>
        <p:nvSpPr>
          <p:cNvPr id="149" name="Mozart, Sonata K. 545, ii"/>
          <p:cNvSpPr txBox="1"/>
          <p:nvPr/>
        </p:nvSpPr>
        <p:spPr>
          <a:xfrm>
            <a:off x="1384300" y="1181100"/>
            <a:ext cx="104648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200"/>
              </a:spcBef>
              <a:defRPr sz="4800"/>
            </a:lvl1pPr>
          </a:lstStyle>
          <a:p>
            <a:pPr/>
            <a:r>
              <a:t>Mozart, Sonata K. 545, ii</a:t>
            </a:r>
          </a:p>
        </p:txBody>
      </p:sp>
      <p:pic>
        <p:nvPicPr>
          <p:cNvPr id="150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2603500"/>
            <a:ext cx="12598400" cy="214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MozartK545_ii_1-6.mov" descr="MozartK545_ii_1-6.mov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7137400" y="77978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71666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he bass line in the first two mm. outlines an upper neighbor tone"/>
          <p:cNvSpPr txBox="1"/>
          <p:nvPr>
            <p:ph type="body" sz="quarter" idx="1"/>
          </p:nvPr>
        </p:nvSpPr>
        <p:spPr>
          <a:xfrm>
            <a:off x="1041400" y="5765800"/>
            <a:ext cx="10922000" cy="1663700"/>
          </a:xfrm>
          <a:prstGeom prst="rect">
            <a:avLst/>
          </a:prstGeom>
        </p:spPr>
        <p:txBody>
          <a:bodyPr/>
          <a:lstStyle>
            <a:lvl1pPr marL="1016000">
              <a:buBlip>
                <a:blip r:embed="rId2"/>
              </a:buBlip>
            </a:lvl1pPr>
          </a:lstStyle>
          <a:p>
            <a:pPr/>
            <a:r>
              <a:t>The bass line in the first two mm. outlines an upper neighbor tone</a:t>
            </a:r>
          </a:p>
        </p:txBody>
      </p:sp>
      <p:sp>
        <p:nvSpPr>
          <p:cNvPr id="154" name="Mozart, Sonata K. 545, ii"/>
          <p:cNvSpPr txBox="1"/>
          <p:nvPr/>
        </p:nvSpPr>
        <p:spPr>
          <a:xfrm>
            <a:off x="1384300" y="1181100"/>
            <a:ext cx="104648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200"/>
              </a:spcBef>
              <a:defRPr sz="4800"/>
            </a:lvl1pPr>
          </a:lstStyle>
          <a:p>
            <a:pPr/>
            <a:r>
              <a:t>Mozart, Sonata K. 545, ii</a:t>
            </a:r>
          </a:p>
        </p:txBody>
      </p:sp>
      <p:pic>
        <p:nvPicPr>
          <p:cNvPr id="155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100" y="2578100"/>
            <a:ext cx="12661900" cy="200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he 64 chord in m. 3 is a neighboring 64 that prolongs the tonic"/>
          <p:cNvSpPr txBox="1"/>
          <p:nvPr>
            <p:ph type="body" sz="quarter" idx="1"/>
          </p:nvPr>
        </p:nvSpPr>
        <p:spPr>
          <a:xfrm>
            <a:off x="1041400" y="5765800"/>
            <a:ext cx="10922000" cy="1663700"/>
          </a:xfrm>
          <a:prstGeom prst="rect">
            <a:avLst/>
          </a:prstGeom>
        </p:spPr>
        <p:txBody>
          <a:bodyPr/>
          <a:lstStyle/>
          <a:p>
            <a:pPr marL="1016000">
              <a:buBlip>
                <a:blip r:embed="rId2"/>
              </a:buBlip>
            </a:pPr>
            <a:r>
              <a:t>The </a:t>
            </a:r>
            <a:r>
              <a:rPr baseline="31999"/>
              <a:t>6</a:t>
            </a:r>
            <a:r>
              <a:rPr baseline="-5999"/>
              <a:t>4</a:t>
            </a:r>
            <a:r>
              <a:t> chord in m. 3 is a neighboring </a:t>
            </a:r>
            <a:r>
              <a:rPr baseline="31999"/>
              <a:t>6</a:t>
            </a:r>
            <a:r>
              <a:rPr baseline="-5999"/>
              <a:t>4</a:t>
            </a:r>
            <a:r>
              <a:t> that prolongs the tonic</a:t>
            </a:r>
          </a:p>
        </p:txBody>
      </p:sp>
      <p:sp>
        <p:nvSpPr>
          <p:cNvPr id="158" name="Mozart, Sonata K. 545, ii"/>
          <p:cNvSpPr txBox="1"/>
          <p:nvPr/>
        </p:nvSpPr>
        <p:spPr>
          <a:xfrm>
            <a:off x="1384300" y="1181100"/>
            <a:ext cx="104648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200"/>
              </a:spcBef>
              <a:defRPr sz="4800"/>
            </a:lvl1pPr>
          </a:lstStyle>
          <a:p>
            <a:pPr/>
            <a:r>
              <a:t>Mozart, Sonata K. 545, ii</a:t>
            </a:r>
          </a:p>
        </p:txBody>
      </p:sp>
      <p:pic>
        <p:nvPicPr>
          <p:cNvPr id="159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00" y="2603500"/>
            <a:ext cx="12585700" cy="222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he common-tone diminished seventh chord on the 3rd beat creates incomplete neighbor chords (contrapuntal chords)"/>
          <p:cNvSpPr txBox="1"/>
          <p:nvPr>
            <p:ph type="body" sz="quarter" idx="1"/>
          </p:nvPr>
        </p:nvSpPr>
        <p:spPr>
          <a:xfrm>
            <a:off x="1041400" y="5765800"/>
            <a:ext cx="10922000" cy="1663700"/>
          </a:xfrm>
          <a:prstGeom prst="rect">
            <a:avLst/>
          </a:prstGeom>
        </p:spPr>
        <p:txBody>
          <a:bodyPr/>
          <a:lstStyle>
            <a:lvl1pPr marL="1016000">
              <a:buBlip>
                <a:blip r:embed="rId2"/>
              </a:buBlip>
            </a:lvl1pPr>
          </a:lstStyle>
          <a:p>
            <a:pPr/>
            <a:r>
              <a:t>The common-tone diminished seventh chord on the 3rd beat creates incomplete neighbor chords (contrapuntal chords)</a:t>
            </a:r>
          </a:p>
        </p:txBody>
      </p:sp>
      <p:sp>
        <p:nvSpPr>
          <p:cNvPr id="162" name="Mozart, Sonata K. 545, ii"/>
          <p:cNvSpPr txBox="1"/>
          <p:nvPr/>
        </p:nvSpPr>
        <p:spPr>
          <a:xfrm>
            <a:off x="1384300" y="1181100"/>
            <a:ext cx="104648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200"/>
              </a:spcBef>
              <a:defRPr sz="4800"/>
            </a:lvl1pPr>
          </a:lstStyle>
          <a:p>
            <a:pPr/>
            <a:r>
              <a:t>Mozart, Sonata K. 545, ii</a:t>
            </a:r>
          </a:p>
        </p:txBody>
      </p:sp>
      <p:pic>
        <p:nvPicPr>
          <p:cNvPr id="163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2540000"/>
            <a:ext cx="12547600" cy="243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5C554F"/>
      </a:dk1>
      <a:lt1>
        <a:srgbClr val="0D385C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solidFill>
            <a:srgbClr val="5E5E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radley Hand ITC TT-Bold"/>
            <a:ea typeface="Bradley Hand ITC TT-Bold"/>
            <a:cs typeface="Bradley Hand ITC TT-Bold"/>
            <a:sym typeface="Bradley Hand ITC TT-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E5E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3600" u="none" kumimoji="0" normalizeH="0">
            <a:ln>
              <a:noFill/>
            </a:ln>
            <a:solidFill>
              <a:srgbClr val="5C554F"/>
            </a:solidFill>
            <a:effectLst/>
            <a:uFillTx/>
            <a:latin typeface="Bradley Hand ITC TT-Bold"/>
            <a:ea typeface="Bradley Hand ITC TT-Bold"/>
            <a:cs typeface="Bradley Hand ITC TT-Bold"/>
            <a:sym typeface="Bradley Hand ITC TT-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solidFill>
            <a:srgbClr val="5E5E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radley Hand ITC TT-Bold"/>
            <a:ea typeface="Bradley Hand ITC TT-Bold"/>
            <a:cs typeface="Bradley Hand ITC TT-Bold"/>
            <a:sym typeface="Bradley Hand ITC TT-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E5E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3600" u="none" kumimoji="0" normalizeH="0">
            <a:ln>
              <a:noFill/>
            </a:ln>
            <a:solidFill>
              <a:srgbClr val="5C554F"/>
            </a:solidFill>
            <a:effectLst/>
            <a:uFillTx/>
            <a:latin typeface="Bradley Hand ITC TT-Bold"/>
            <a:ea typeface="Bradley Hand ITC TT-Bold"/>
            <a:cs typeface="Bradley Hand ITC TT-Bold"/>
            <a:sym typeface="Bradley Hand ITC TT-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