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cantusFirmi_Page_1.png" descr="cantusFirmi_Pag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5794" y="406400"/>
            <a:ext cx="10670606" cy="8940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8400" y="3924300"/>
            <a:ext cx="10670606" cy="1897934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First Species"/>
          <p:cNvSpPr txBox="1"/>
          <p:nvPr/>
        </p:nvSpPr>
        <p:spPr>
          <a:xfrm>
            <a:off x="4550264" y="673100"/>
            <a:ext cx="2801616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First Species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8400" y="4140200"/>
            <a:ext cx="10670606" cy="147923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econd Species"/>
          <p:cNvSpPr txBox="1"/>
          <p:nvPr/>
        </p:nvSpPr>
        <p:spPr>
          <a:xfrm>
            <a:off x="4247753" y="673100"/>
            <a:ext cx="340663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Second Species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8400" y="2984500"/>
            <a:ext cx="10670606" cy="3772002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hird Species"/>
          <p:cNvSpPr txBox="1"/>
          <p:nvPr/>
        </p:nvSpPr>
        <p:spPr>
          <a:xfrm>
            <a:off x="4440485" y="673100"/>
            <a:ext cx="3021175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Third Species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8400" y="3035300"/>
            <a:ext cx="10670607" cy="3692592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1"/>
          <p:cNvSpPr/>
          <p:nvPr/>
        </p:nvSpPr>
        <p:spPr>
          <a:xfrm>
            <a:off x="2171700" y="774700"/>
            <a:ext cx="1132037" cy="1138139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rgbClr val="FF26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50" name="2"/>
          <p:cNvSpPr/>
          <p:nvPr/>
        </p:nvSpPr>
        <p:spPr>
          <a:xfrm>
            <a:off x="3619500" y="774700"/>
            <a:ext cx="1132037" cy="1138139"/>
          </a:xfrm>
          <a:prstGeom prst="rect">
            <a:avLst/>
          </a:prstGeom>
          <a:ln w="63500">
            <a:solidFill>
              <a:srgbClr val="011993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rgbClr val="01199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51" name="3"/>
          <p:cNvSpPr/>
          <p:nvPr/>
        </p:nvSpPr>
        <p:spPr>
          <a:xfrm>
            <a:off x="5067300" y="774700"/>
            <a:ext cx="1132037" cy="1138139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52" name="4"/>
          <p:cNvSpPr/>
          <p:nvPr/>
        </p:nvSpPr>
        <p:spPr>
          <a:xfrm>
            <a:off x="6515100" y="774700"/>
            <a:ext cx="1132037" cy="1138139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rgbClr val="FF9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53" name="Rectangle"/>
          <p:cNvSpPr/>
          <p:nvPr/>
        </p:nvSpPr>
        <p:spPr>
          <a:xfrm>
            <a:off x="2171700" y="2971800"/>
            <a:ext cx="1241773" cy="1844675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85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4" name="Rectangle"/>
          <p:cNvSpPr/>
          <p:nvPr/>
        </p:nvSpPr>
        <p:spPr>
          <a:xfrm>
            <a:off x="4361606" y="3035300"/>
            <a:ext cx="2543424" cy="1819275"/>
          </a:xfrm>
          <a:prstGeom prst="rect">
            <a:avLst/>
          </a:prstGeom>
          <a:ln w="63500">
            <a:solidFill>
              <a:srgbClr val="011993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377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01199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3111500" y="5003800"/>
            <a:ext cx="887760" cy="1844675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106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9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6" name="Rectangle"/>
          <p:cNvSpPr/>
          <p:nvPr/>
        </p:nvSpPr>
        <p:spPr>
          <a:xfrm>
            <a:off x="3492500" y="3022600"/>
            <a:ext cx="790079" cy="1844675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7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26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7" name="Rectangle"/>
          <p:cNvSpPr/>
          <p:nvPr/>
        </p:nvSpPr>
        <p:spPr>
          <a:xfrm>
            <a:off x="6946900" y="2971800"/>
            <a:ext cx="1562249" cy="1844675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85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8" name="Rectangle"/>
          <p:cNvSpPr/>
          <p:nvPr/>
        </p:nvSpPr>
        <p:spPr>
          <a:xfrm>
            <a:off x="8578006" y="2984500"/>
            <a:ext cx="1021210" cy="1819275"/>
          </a:xfrm>
          <a:prstGeom prst="rect">
            <a:avLst/>
          </a:prstGeom>
          <a:ln w="63500">
            <a:solidFill>
              <a:srgbClr val="011993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377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01199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9" name="Rectangle"/>
          <p:cNvSpPr/>
          <p:nvPr/>
        </p:nvSpPr>
        <p:spPr>
          <a:xfrm>
            <a:off x="9626600" y="3022600"/>
            <a:ext cx="699096" cy="1844675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85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0" name="Rectangle"/>
          <p:cNvSpPr/>
          <p:nvPr/>
        </p:nvSpPr>
        <p:spPr>
          <a:xfrm>
            <a:off x="10414000" y="3022600"/>
            <a:ext cx="1241773" cy="1844675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7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26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1" name="Rectangle"/>
          <p:cNvSpPr/>
          <p:nvPr/>
        </p:nvSpPr>
        <p:spPr>
          <a:xfrm>
            <a:off x="1790700" y="5003800"/>
            <a:ext cx="1241773" cy="1844675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7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26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2" name="Rectangle"/>
          <p:cNvSpPr/>
          <p:nvPr/>
        </p:nvSpPr>
        <p:spPr>
          <a:xfrm>
            <a:off x="3683000" y="5003800"/>
            <a:ext cx="3596085" cy="1844675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85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3" name="Rectangle"/>
          <p:cNvSpPr/>
          <p:nvPr/>
        </p:nvSpPr>
        <p:spPr>
          <a:xfrm>
            <a:off x="7333406" y="5016500"/>
            <a:ext cx="1132037" cy="1819275"/>
          </a:xfrm>
          <a:prstGeom prst="rect">
            <a:avLst/>
          </a:prstGeom>
          <a:ln w="63500">
            <a:solidFill>
              <a:srgbClr val="011993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377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01199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4" name="Rectangle"/>
          <p:cNvSpPr/>
          <p:nvPr/>
        </p:nvSpPr>
        <p:spPr>
          <a:xfrm>
            <a:off x="8509000" y="5003800"/>
            <a:ext cx="1562249" cy="1844675"/>
          </a:xfrm>
          <a:prstGeom prst="rect">
            <a:avLst/>
          </a:prstGeom>
          <a:ln w="63500">
            <a:solidFill>
              <a:srgbClr val="4F8F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85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4F8F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5" name="Rectangle"/>
          <p:cNvSpPr/>
          <p:nvPr/>
        </p:nvSpPr>
        <p:spPr>
          <a:xfrm>
            <a:off x="10147300" y="5092700"/>
            <a:ext cx="1241773" cy="1844675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1467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26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6"/>
      <p:bldP build="whole" bldLvl="1" animBg="1" rev="0" advAuto="0" spid="154" grpId="3"/>
      <p:bldP build="whole" bldLvl="1" animBg="1" rev="0" advAuto="0" spid="153" grpId="1"/>
      <p:bldP build="whole" bldLvl="1" animBg="1" rev="0" advAuto="0" spid="160" grpId="7"/>
      <p:bldP build="whole" bldLvl="1" animBg="1" rev="0" advAuto="0" spid="158" grpId="5"/>
      <p:bldP build="whole" bldLvl="1" animBg="1" rev="0" advAuto="0" spid="163" grpId="11"/>
      <p:bldP build="whole" bldLvl="1" animBg="1" rev="0" advAuto="0" spid="161" grpId="8"/>
      <p:bldP build="whole" bldLvl="1" animBg="1" rev="0" advAuto="0" spid="156" grpId="2"/>
      <p:bldP build="whole" bldLvl="1" animBg="1" rev="0" advAuto="0" spid="162" grpId="10"/>
      <p:bldP build="whole" bldLvl="1" animBg="1" rev="0" advAuto="0" spid="157" grpId="4"/>
      <p:bldP build="whole" bldLvl="1" animBg="1" rev="0" advAuto="0" spid="155" grpId="9"/>
      <p:bldP build="whole" bldLvl="1" animBg="1" rev="0" advAuto="0" spid="164" grpId="12"/>
      <p:bldP build="whole" bldLvl="1" animBg="1" rev="0" advAuto="0" spid="165" grpId="1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8400" y="3327400"/>
            <a:ext cx="10670606" cy="31112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