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3E231A"/>
        </a:solidFill>
        <a:effectLst/>
        <a:uFillTx/>
        <a:latin typeface="+mj-lt"/>
        <a:ea typeface="+mj-ea"/>
        <a:cs typeface="+mj-cs"/>
        <a:sym typeface="Papyrus"/>
      </a:defRPr>
    </a:lvl1pPr>
    <a:lvl2pPr marL="0" marR="0" indent="2667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3E231A"/>
        </a:solidFill>
        <a:effectLst/>
        <a:uFillTx/>
        <a:latin typeface="+mj-lt"/>
        <a:ea typeface="+mj-ea"/>
        <a:cs typeface="+mj-cs"/>
        <a:sym typeface="Papyrus"/>
      </a:defRPr>
    </a:lvl2pPr>
    <a:lvl3pPr marL="0" marR="0" indent="5334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3E231A"/>
        </a:solidFill>
        <a:effectLst/>
        <a:uFillTx/>
        <a:latin typeface="+mj-lt"/>
        <a:ea typeface="+mj-ea"/>
        <a:cs typeface="+mj-cs"/>
        <a:sym typeface="Papyrus"/>
      </a:defRPr>
    </a:lvl3pPr>
    <a:lvl4pPr marL="0" marR="0" indent="8001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3E231A"/>
        </a:solidFill>
        <a:effectLst/>
        <a:uFillTx/>
        <a:latin typeface="+mj-lt"/>
        <a:ea typeface="+mj-ea"/>
        <a:cs typeface="+mj-cs"/>
        <a:sym typeface="Papyrus"/>
      </a:defRPr>
    </a:lvl4pPr>
    <a:lvl5pPr marL="0" marR="0" indent="10668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3E231A"/>
        </a:solidFill>
        <a:effectLst/>
        <a:uFillTx/>
        <a:latin typeface="+mj-lt"/>
        <a:ea typeface="+mj-ea"/>
        <a:cs typeface="+mj-cs"/>
        <a:sym typeface="Papyrus"/>
      </a:defRPr>
    </a:lvl5pPr>
    <a:lvl6pPr marL="0" marR="0" indent="13335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3E231A"/>
        </a:solidFill>
        <a:effectLst/>
        <a:uFillTx/>
        <a:latin typeface="+mj-lt"/>
        <a:ea typeface="+mj-ea"/>
        <a:cs typeface="+mj-cs"/>
        <a:sym typeface="Papyrus"/>
      </a:defRPr>
    </a:lvl6pPr>
    <a:lvl7pPr marL="0" marR="0" indent="16129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3E231A"/>
        </a:solidFill>
        <a:effectLst/>
        <a:uFillTx/>
        <a:latin typeface="+mj-lt"/>
        <a:ea typeface="+mj-ea"/>
        <a:cs typeface="+mj-cs"/>
        <a:sym typeface="Papyrus"/>
      </a:defRPr>
    </a:lvl7pPr>
    <a:lvl8pPr marL="0" marR="0" indent="18796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3E231A"/>
        </a:solidFill>
        <a:effectLst/>
        <a:uFillTx/>
        <a:latin typeface="+mj-lt"/>
        <a:ea typeface="+mj-ea"/>
        <a:cs typeface="+mj-cs"/>
        <a:sym typeface="Papyrus"/>
      </a:defRPr>
    </a:lvl8pPr>
    <a:lvl9pPr marL="0" marR="0" indent="2146300" algn="ctr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3E231A"/>
        </a:solidFill>
        <a:effectLst/>
        <a:uFillTx/>
        <a:latin typeface="+mj-lt"/>
        <a:ea typeface="+mj-ea"/>
        <a:cs typeface="+mj-c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Ref idx="maj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def" i="def">
        <a:fontRef idx="maj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def" i="def">
        <a:fontRef idx="maj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def" i="def">
        <a:fontRef idx="maj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Ref idx="maj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def" i="def">
        <a:fontRef idx="maj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def" i="def">
        <a:fontRef idx="maj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def" i="def">
        <a:fontRef idx="maj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def" i="def">
        <a:fontRef idx="maj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def" i="def">
        <a:fontRef idx="maj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def" i="def">
        <a:fontRef idx="maj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def" i="def">
        <a:fontRef idx="maj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def" i="de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def" i="def">
        <a:fontRef idx="maj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def" i="def">
        <a:fontRef idx="maj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def" i="def">
        <a:fontRef idx="maj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def" i="def">
        <a:fontRef idx="maj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3E231A"/>
        </a:fontRef>
        <a:srgbClr val="3E231A"/>
      </a:tcTxStyle>
      <a:tcStyle>
        <a:tcBdr>
          <a:left>
            <a:ln w="25400" cap="flat">
              <a:solidFill>
                <a:srgbClr val="3E231A"/>
              </a:solidFill>
              <a:prstDash val="solid"/>
              <a:miter lim="400000"/>
            </a:ln>
          </a:left>
          <a:right>
            <a:ln w="254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25400" cap="flat">
              <a:solidFill>
                <a:srgbClr val="3E231A"/>
              </a:solidFill>
              <a:prstDash val="solid"/>
              <a:miter lim="400000"/>
            </a:ln>
          </a:insideH>
          <a:insideV>
            <a:ln w="254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3E231A"/>
              </a:solidFill>
              <a:prstDash val="solid"/>
              <a:miter lim="400000"/>
            </a:ln>
          </a:left>
          <a:right>
            <a:ln w="254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25400" cap="flat">
              <a:solidFill>
                <a:srgbClr val="3E231A"/>
              </a:solidFill>
              <a:prstDash val="solid"/>
              <a:miter lim="400000"/>
            </a:ln>
          </a:insideH>
          <a:insideV>
            <a:ln w="254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3E231A"/>
              </a:solidFill>
              <a:prstDash val="solid"/>
              <a:miter lim="400000"/>
            </a:ln>
          </a:left>
          <a:right>
            <a:ln w="254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25400" cap="flat">
              <a:solidFill>
                <a:srgbClr val="3E231A"/>
              </a:solidFill>
              <a:prstDash val="solid"/>
              <a:miter lim="400000"/>
            </a:ln>
          </a:insideH>
          <a:insideV>
            <a:ln w="254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3E231A"/>
              </a:solidFill>
              <a:prstDash val="solid"/>
              <a:miter lim="400000"/>
            </a:ln>
          </a:left>
          <a:right>
            <a:ln w="254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25400" cap="flat">
              <a:solidFill>
                <a:srgbClr val="3E231A"/>
              </a:solidFill>
              <a:prstDash val="solid"/>
              <a:miter lim="400000"/>
            </a:ln>
          </a:insideH>
          <a:insideV>
            <a:ln w="254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hape 1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06400" latinLnBrk="0">
      <a:defRPr sz="1400">
        <a:latin typeface="Lucida Grande"/>
        <a:ea typeface="Lucida Grande"/>
        <a:cs typeface="Lucida Grande"/>
        <a:sym typeface="Lucida Grande"/>
      </a:defRPr>
    </a:lvl1pPr>
    <a:lvl2pPr indent="228600" defTabSz="406400" latinLnBrk="0">
      <a:defRPr sz="1400">
        <a:latin typeface="Lucida Grande"/>
        <a:ea typeface="Lucida Grande"/>
        <a:cs typeface="Lucida Grande"/>
        <a:sym typeface="Lucida Grande"/>
      </a:defRPr>
    </a:lvl2pPr>
    <a:lvl3pPr indent="457200" defTabSz="406400" latinLnBrk="0">
      <a:defRPr sz="1400">
        <a:latin typeface="Lucida Grande"/>
        <a:ea typeface="Lucida Grande"/>
        <a:cs typeface="Lucida Grande"/>
        <a:sym typeface="Lucida Grande"/>
      </a:defRPr>
    </a:lvl3pPr>
    <a:lvl4pPr indent="685800" defTabSz="406400" latinLnBrk="0">
      <a:defRPr sz="1400">
        <a:latin typeface="Lucida Grande"/>
        <a:ea typeface="Lucida Grande"/>
        <a:cs typeface="Lucida Grande"/>
        <a:sym typeface="Lucida Grande"/>
      </a:defRPr>
    </a:lvl4pPr>
    <a:lvl5pPr indent="914400" defTabSz="406400" latinLnBrk="0">
      <a:defRPr sz="1400">
        <a:latin typeface="Lucida Grande"/>
        <a:ea typeface="Lucida Grande"/>
        <a:cs typeface="Lucida Grande"/>
        <a:sym typeface="Lucida Grande"/>
      </a:defRPr>
    </a:lvl5pPr>
    <a:lvl6pPr indent="1143000" defTabSz="406400" latinLnBrk="0">
      <a:defRPr sz="1400">
        <a:latin typeface="Lucida Grande"/>
        <a:ea typeface="Lucida Grande"/>
        <a:cs typeface="Lucida Grande"/>
        <a:sym typeface="Lucida Grande"/>
      </a:defRPr>
    </a:lvl6pPr>
    <a:lvl7pPr indent="1371600" defTabSz="406400" latinLnBrk="0">
      <a:defRPr sz="1400">
        <a:latin typeface="Lucida Grande"/>
        <a:ea typeface="Lucida Grande"/>
        <a:cs typeface="Lucida Grande"/>
        <a:sym typeface="Lucida Grande"/>
      </a:defRPr>
    </a:lvl7pPr>
    <a:lvl8pPr indent="1600200" defTabSz="406400" latinLnBrk="0">
      <a:defRPr sz="1400">
        <a:latin typeface="Lucida Grande"/>
        <a:ea typeface="Lucida Grande"/>
        <a:cs typeface="Lucida Grande"/>
        <a:sym typeface="Lucida Grande"/>
      </a:defRPr>
    </a:lvl8pPr>
    <a:lvl9pPr indent="1828800" defTabSz="406400" latinLnBrk="0">
      <a:defRPr sz="14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/>
          <p:nvPr>
            <p:ph type="pic" sz="quarter" idx="13"/>
          </p:nvPr>
        </p:nvSpPr>
        <p:spPr>
          <a:xfrm>
            <a:off x="5003800" y="1460500"/>
            <a:ext cx="2976729" cy="3835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88" name="Title Text"/>
          <p:cNvSpPr txBox="1"/>
          <p:nvPr>
            <p:ph type="title"/>
          </p:nvPr>
        </p:nvSpPr>
        <p:spPr>
          <a:xfrm>
            <a:off x="596900" y="1485900"/>
            <a:ext cx="4292600" cy="2235200"/>
          </a:xfrm>
          <a:prstGeom prst="rect">
            <a:avLst/>
          </a:prstGeom>
        </p:spPr>
        <p:txBody>
          <a:bodyPr lIns="38100" tIns="38100" rIns="38100" bIns="38100" anchor="b"/>
          <a:lstStyle>
            <a:lvl1pPr marL="0" marR="0" defTabSz="406400">
              <a:defRPr sz="40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sz="quarter" idx="1"/>
          </p:nvPr>
        </p:nvSpPr>
        <p:spPr>
          <a:xfrm>
            <a:off x="596900" y="3771900"/>
            <a:ext cx="4292600" cy="1651000"/>
          </a:xfrm>
          <a:prstGeom prst="rect">
            <a:avLst/>
          </a:prstGeom>
        </p:spPr>
        <p:txBody>
          <a:bodyPr lIns="38100" tIns="38100" rIns="38100" bIns="38100"/>
          <a:lstStyle>
            <a:lvl1pPr marL="0" marR="0" indent="0" algn="ctr" defTabSz="406400">
              <a:spcBef>
                <a:spcPts val="0"/>
              </a:spcBef>
              <a:buSzTx/>
              <a:buNone/>
              <a:defRPr sz="18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1pPr>
            <a:lvl2pPr marL="0" marR="0" indent="0" algn="ctr" defTabSz="406400">
              <a:spcBef>
                <a:spcPts val="0"/>
              </a:spcBef>
              <a:buSzTx/>
              <a:buNone/>
              <a:defRPr sz="18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2pPr>
            <a:lvl3pPr marL="0" marR="0" indent="0" algn="ctr" defTabSz="406400">
              <a:spcBef>
                <a:spcPts val="0"/>
              </a:spcBef>
              <a:buSzTx/>
              <a:buNone/>
              <a:defRPr sz="18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3pPr>
            <a:lvl4pPr marL="0" marR="0" indent="0" algn="ctr" defTabSz="406400">
              <a:spcBef>
                <a:spcPts val="0"/>
              </a:spcBef>
              <a:buSzTx/>
              <a:buNone/>
              <a:defRPr sz="18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4pPr>
            <a:lvl5pPr marL="0" marR="0" indent="0" algn="ctr" defTabSz="406400">
              <a:spcBef>
                <a:spcPts val="0"/>
              </a:spcBef>
              <a:buSzTx/>
              <a:buNone/>
              <a:defRPr sz="18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xfrm>
            <a:off x="4457246" y="6553200"/>
            <a:ext cx="228353" cy="304800"/>
          </a:xfrm>
          <a:prstGeom prst="rect">
            <a:avLst/>
          </a:prstGeom>
        </p:spPr>
        <p:txBody>
          <a:bodyPr lIns="38100" tIns="38100" rIns="38100" bIns="38100"/>
          <a:lstStyle>
            <a:lvl1pPr defTabSz="406400">
              <a:defRPr sz="12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quarter" idx="13"/>
          </p:nvPr>
        </p:nvSpPr>
        <p:spPr>
          <a:xfrm>
            <a:off x="5003800" y="2108200"/>
            <a:ext cx="2976729" cy="3835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xfrm>
            <a:off x="889000" y="444500"/>
            <a:ext cx="7366000" cy="1485900"/>
          </a:xfrm>
          <a:prstGeom prst="rect">
            <a:avLst/>
          </a:prstGeom>
        </p:spPr>
        <p:txBody>
          <a:bodyPr lIns="38100" tIns="38100" rIns="38100" bIns="38100"/>
          <a:lstStyle>
            <a:lvl1pPr marL="0" marR="0" defTabSz="406400">
              <a:defRPr sz="50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sz="half" idx="1"/>
          </p:nvPr>
        </p:nvSpPr>
        <p:spPr>
          <a:xfrm>
            <a:off x="889000" y="1981200"/>
            <a:ext cx="3492500" cy="4102100"/>
          </a:xfrm>
          <a:prstGeom prst="rect">
            <a:avLst/>
          </a:prstGeom>
        </p:spPr>
        <p:txBody>
          <a:bodyPr lIns="38100" tIns="38100" rIns="38100" bIns="38100" anchor="ctr"/>
          <a:lstStyle>
            <a:lvl1pPr marL="520700" marR="0" indent="-304800" defTabSz="406400">
              <a:spcBef>
                <a:spcPts val="2000"/>
              </a:spcBef>
              <a:buSzPct val="30000"/>
              <a:buFont typeface="Gill Sans"/>
              <a:buBlip>
                <a:blip r:embed="rId3"/>
              </a:buBlip>
              <a:defRPr sz="20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1pPr>
            <a:lvl2pPr marL="927100" marR="0" indent="-304800" defTabSz="406400">
              <a:spcBef>
                <a:spcPts val="2000"/>
              </a:spcBef>
              <a:buSzPct val="30000"/>
              <a:buFont typeface="Gill Sans"/>
              <a:buBlip>
                <a:blip r:embed="rId3"/>
              </a:buBlip>
              <a:defRPr sz="20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2pPr>
            <a:lvl3pPr marL="1282700" marR="0" indent="-304800" defTabSz="406400">
              <a:spcBef>
                <a:spcPts val="2000"/>
              </a:spcBef>
              <a:buSzPct val="30000"/>
              <a:buFont typeface="Gill Sans"/>
              <a:buBlip>
                <a:blip r:embed="rId3"/>
              </a:buBlip>
              <a:defRPr sz="20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3pPr>
            <a:lvl4pPr marL="1689100" marR="0" indent="-304800" defTabSz="406400">
              <a:spcBef>
                <a:spcPts val="2000"/>
              </a:spcBef>
              <a:buSzPct val="30000"/>
              <a:buFont typeface="Gill Sans"/>
              <a:buBlip>
                <a:blip r:embed="rId3"/>
              </a:buBlip>
              <a:defRPr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4pPr>
            <a:lvl5pPr marL="2095500" marR="0" indent="-304800" defTabSz="406400">
              <a:spcBef>
                <a:spcPts val="2000"/>
              </a:spcBef>
              <a:buSzPct val="30000"/>
              <a:buFont typeface="Gill Sans"/>
              <a:buBlip>
                <a:blip r:embed="rId3"/>
              </a:buBlip>
              <a:defRPr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xfrm>
            <a:off x="4457246" y="6553200"/>
            <a:ext cx="228353" cy="304800"/>
          </a:xfrm>
          <a:prstGeom prst="rect">
            <a:avLst/>
          </a:prstGeom>
        </p:spPr>
        <p:txBody>
          <a:bodyPr lIns="38100" tIns="38100" rIns="38100" bIns="38100"/>
          <a:lstStyle>
            <a:lvl1pPr defTabSz="406400">
              <a:defRPr sz="12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/>
          <p:nvPr>
            <p:ph type="title"/>
          </p:nvPr>
        </p:nvSpPr>
        <p:spPr>
          <a:xfrm>
            <a:off x="889000" y="444500"/>
            <a:ext cx="7366000" cy="1485900"/>
          </a:xfrm>
          <a:prstGeom prst="rect">
            <a:avLst/>
          </a:prstGeom>
        </p:spPr>
        <p:txBody>
          <a:bodyPr lIns="38100" tIns="38100" rIns="38100" bIns="38100"/>
          <a:lstStyle>
            <a:lvl1pPr marL="0" marR="0" defTabSz="406400">
              <a:defRPr sz="50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8" name="Body Level One…"/>
          <p:cNvSpPr txBox="1"/>
          <p:nvPr>
            <p:ph type="body" sz="half" idx="1"/>
          </p:nvPr>
        </p:nvSpPr>
        <p:spPr>
          <a:xfrm>
            <a:off x="889000" y="1981200"/>
            <a:ext cx="3492500" cy="4102100"/>
          </a:xfrm>
          <a:prstGeom prst="rect">
            <a:avLst/>
          </a:prstGeom>
        </p:spPr>
        <p:txBody>
          <a:bodyPr lIns="38100" tIns="38100" rIns="38100" bIns="38100" anchor="ctr"/>
          <a:lstStyle>
            <a:lvl1pPr marL="520700" marR="0" indent="-304800" defTabSz="406400">
              <a:spcBef>
                <a:spcPts val="2000"/>
              </a:spcBef>
              <a:buSzPct val="30000"/>
              <a:buFont typeface="Gill Sans"/>
              <a:buBlip>
                <a:blip r:embed="rId3"/>
              </a:buBlip>
              <a:defRPr sz="20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1pPr>
            <a:lvl2pPr marL="927100" marR="0" indent="-304800" defTabSz="406400">
              <a:spcBef>
                <a:spcPts val="2000"/>
              </a:spcBef>
              <a:buSzPct val="30000"/>
              <a:buFont typeface="Gill Sans"/>
              <a:buBlip>
                <a:blip r:embed="rId3"/>
              </a:buBlip>
              <a:defRPr sz="20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2pPr>
            <a:lvl3pPr marL="1282700" marR="0" indent="-304800" defTabSz="406400">
              <a:spcBef>
                <a:spcPts val="2000"/>
              </a:spcBef>
              <a:buSzPct val="30000"/>
              <a:buFont typeface="Gill Sans"/>
              <a:buBlip>
                <a:blip r:embed="rId3"/>
              </a:buBlip>
              <a:defRPr sz="20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3pPr>
            <a:lvl4pPr marL="1689100" marR="0" indent="-304800" defTabSz="406400">
              <a:spcBef>
                <a:spcPts val="2000"/>
              </a:spcBef>
              <a:buSzPct val="30000"/>
              <a:buFont typeface="Gill Sans"/>
              <a:buBlip>
                <a:blip r:embed="rId3"/>
              </a:buBlip>
              <a:defRPr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4pPr>
            <a:lvl5pPr marL="2095500" marR="0" indent="-304800" defTabSz="406400">
              <a:spcBef>
                <a:spcPts val="2000"/>
              </a:spcBef>
              <a:buSzPct val="30000"/>
              <a:buFont typeface="Gill Sans"/>
              <a:buBlip>
                <a:blip r:embed="rId3"/>
              </a:buBlip>
              <a:defRPr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xfrm>
            <a:off x="4457246" y="6553200"/>
            <a:ext cx="228353" cy="304800"/>
          </a:xfrm>
          <a:prstGeom prst="rect">
            <a:avLst/>
          </a:prstGeom>
        </p:spPr>
        <p:txBody>
          <a:bodyPr lIns="38100" tIns="38100" rIns="38100" bIns="38100"/>
          <a:lstStyle>
            <a:lvl1pPr defTabSz="406400">
              <a:defRPr sz="12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Text"/>
          <p:cNvSpPr txBox="1"/>
          <p:nvPr>
            <p:ph type="title"/>
          </p:nvPr>
        </p:nvSpPr>
        <p:spPr>
          <a:xfrm>
            <a:off x="889000" y="444500"/>
            <a:ext cx="7366000" cy="1485900"/>
          </a:xfrm>
          <a:prstGeom prst="rect">
            <a:avLst/>
          </a:prstGeom>
        </p:spPr>
        <p:txBody>
          <a:bodyPr lIns="38100" tIns="38100" rIns="38100" bIns="38100"/>
          <a:lstStyle>
            <a:lvl1pPr marL="0" marR="0" defTabSz="406400">
              <a:defRPr sz="50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half" idx="1"/>
          </p:nvPr>
        </p:nvSpPr>
        <p:spPr>
          <a:xfrm>
            <a:off x="5168900" y="1981200"/>
            <a:ext cx="3086100" cy="4102100"/>
          </a:xfrm>
          <a:prstGeom prst="rect">
            <a:avLst/>
          </a:prstGeom>
        </p:spPr>
        <p:txBody>
          <a:bodyPr lIns="38100" tIns="38100" rIns="38100" bIns="38100" anchor="ctr"/>
          <a:lstStyle>
            <a:lvl1pPr marL="520700" marR="0" indent="-304800" defTabSz="406400">
              <a:spcBef>
                <a:spcPts val="2000"/>
              </a:spcBef>
              <a:buSzPct val="30000"/>
              <a:buFont typeface="Gill Sans"/>
              <a:buBlip>
                <a:blip r:embed="rId3"/>
              </a:buBlip>
              <a:defRPr sz="20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1pPr>
            <a:lvl2pPr marL="927100" marR="0" indent="-304800" defTabSz="406400">
              <a:spcBef>
                <a:spcPts val="2000"/>
              </a:spcBef>
              <a:buSzPct val="30000"/>
              <a:buFont typeface="Gill Sans"/>
              <a:buBlip>
                <a:blip r:embed="rId3"/>
              </a:buBlip>
              <a:defRPr sz="20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2pPr>
            <a:lvl3pPr marL="1282700" marR="0" indent="-304800" defTabSz="406400">
              <a:spcBef>
                <a:spcPts val="2000"/>
              </a:spcBef>
              <a:buSzPct val="30000"/>
              <a:buFont typeface="Gill Sans"/>
              <a:buBlip>
                <a:blip r:embed="rId3"/>
              </a:buBlip>
              <a:defRPr sz="20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3pPr>
            <a:lvl4pPr marL="1689100" marR="0" indent="-304800" defTabSz="406400">
              <a:spcBef>
                <a:spcPts val="2000"/>
              </a:spcBef>
              <a:buSzPct val="30000"/>
              <a:buFont typeface="Gill Sans"/>
              <a:buBlip>
                <a:blip r:embed="rId3"/>
              </a:buBlip>
              <a:defRPr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4pPr>
            <a:lvl5pPr marL="2095500" marR="0" indent="-304800" defTabSz="406400">
              <a:spcBef>
                <a:spcPts val="2000"/>
              </a:spcBef>
              <a:buSzPct val="30000"/>
              <a:buFont typeface="Gill Sans"/>
              <a:buBlip>
                <a:blip r:embed="rId3"/>
              </a:buBlip>
              <a:defRPr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Slide Number"/>
          <p:cNvSpPr txBox="1"/>
          <p:nvPr>
            <p:ph type="sldNum" sz="quarter" idx="2"/>
          </p:nvPr>
        </p:nvSpPr>
        <p:spPr>
          <a:xfrm>
            <a:off x="4457246" y="6553200"/>
            <a:ext cx="228353" cy="304800"/>
          </a:xfrm>
          <a:prstGeom prst="rect">
            <a:avLst/>
          </a:prstGeom>
        </p:spPr>
        <p:txBody>
          <a:bodyPr lIns="38100" tIns="38100" rIns="38100" bIns="38100"/>
          <a:lstStyle>
            <a:lvl1pPr defTabSz="406400">
              <a:defRPr sz="12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889000" y="1041400"/>
            <a:ext cx="7366000" cy="2438400"/>
          </a:xfrm>
          <a:prstGeom prst="rect">
            <a:avLst/>
          </a:prstGeom>
        </p:spPr>
        <p:txBody>
          <a:bodyPr lIns="38100" tIns="38100" rIns="38100" bIns="38100" anchor="b"/>
          <a:lstStyle>
            <a:lvl1pPr marL="0" marR="0" defTabSz="406400">
              <a:defRPr sz="50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889000" y="3530600"/>
            <a:ext cx="7366000" cy="1041400"/>
          </a:xfrm>
          <a:prstGeom prst="rect">
            <a:avLst/>
          </a:prstGeom>
        </p:spPr>
        <p:txBody>
          <a:bodyPr lIns="38100" tIns="38100" rIns="38100" bIns="38100"/>
          <a:lstStyle>
            <a:lvl1pPr marL="0" marR="0" indent="0" algn="ctr" defTabSz="406400">
              <a:spcBef>
                <a:spcPts val="0"/>
              </a:spcBef>
              <a:buSzTx/>
              <a:buNone/>
              <a:defRPr sz="24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1pPr>
            <a:lvl2pPr marL="0" marR="0" indent="0" algn="ctr" defTabSz="406400">
              <a:spcBef>
                <a:spcPts val="0"/>
              </a:spcBef>
              <a:buSzTx/>
              <a:buNone/>
              <a:defRPr sz="24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2pPr>
            <a:lvl3pPr marL="0" marR="0" indent="0" algn="ctr" defTabSz="406400">
              <a:spcBef>
                <a:spcPts val="0"/>
              </a:spcBef>
              <a:buSzTx/>
              <a:buNone/>
              <a:defRPr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3pPr>
            <a:lvl4pPr marL="0" marR="0" indent="0" algn="ctr" defTabSz="406400">
              <a:spcBef>
                <a:spcPts val="0"/>
              </a:spcBef>
              <a:buSzTx/>
              <a:buNone/>
              <a:defRPr sz="24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4pPr>
            <a:lvl5pPr marL="0" marR="0" indent="0" algn="ctr" defTabSz="406400">
              <a:spcBef>
                <a:spcPts val="0"/>
              </a:spcBef>
              <a:buSzTx/>
              <a:buNone/>
              <a:defRPr sz="24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xfrm>
            <a:off x="4457246" y="6553200"/>
            <a:ext cx="228353" cy="304800"/>
          </a:xfrm>
          <a:prstGeom prst="rect">
            <a:avLst/>
          </a:prstGeom>
        </p:spPr>
        <p:txBody>
          <a:bodyPr lIns="38100" tIns="38100" rIns="38100" bIns="38100"/>
          <a:lstStyle>
            <a:lvl1pPr defTabSz="406400">
              <a:defRPr sz="12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89000" y="444500"/>
            <a:ext cx="7366000" cy="1485900"/>
          </a:xfrm>
          <a:prstGeom prst="rect">
            <a:avLst/>
          </a:prstGeom>
        </p:spPr>
        <p:txBody>
          <a:bodyPr lIns="38100" tIns="38100" rIns="38100" bIns="38100"/>
          <a:lstStyle>
            <a:lvl1pPr marL="0" marR="0" algn="l" defTabSz="406400">
              <a:defRPr sz="50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889000" y="1981200"/>
            <a:ext cx="7366000" cy="4102100"/>
          </a:xfrm>
          <a:prstGeom prst="rect">
            <a:avLst/>
          </a:prstGeom>
        </p:spPr>
        <p:txBody>
          <a:bodyPr lIns="38100" tIns="38100" rIns="38100" bIns="38100" anchor="ctr"/>
          <a:lstStyle>
            <a:lvl1pPr marL="673100" marR="0" indent="-431800" defTabSz="406400">
              <a:spcBef>
                <a:spcPts val="800"/>
              </a:spcBef>
              <a:buSzPct val="30000"/>
              <a:buBlip>
                <a:blip r:embed="rId3"/>
              </a:buBlip>
              <a:defRPr sz="28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1pPr>
            <a:lvl2pPr marL="1219200" marR="0" indent="-431800" defTabSz="406400">
              <a:spcBef>
                <a:spcPts val="800"/>
              </a:spcBef>
              <a:buSzPct val="30000"/>
              <a:buBlip>
                <a:blip r:embed="rId3"/>
              </a:buBlip>
              <a:defRPr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2pPr>
            <a:lvl3pPr marL="1765300" marR="0" indent="-431800" defTabSz="406400">
              <a:spcBef>
                <a:spcPts val="800"/>
              </a:spcBef>
              <a:buSzPct val="30000"/>
              <a:buBlip>
                <a:blip r:embed="rId3"/>
              </a:buBlip>
              <a:defRPr sz="28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3pPr>
            <a:lvl4pPr marL="2324100" marR="0" indent="-431800" defTabSz="406400">
              <a:spcBef>
                <a:spcPts val="800"/>
              </a:spcBef>
              <a:buSzPct val="30000"/>
              <a:buBlip>
                <a:blip r:embed="rId3"/>
              </a:buBlip>
              <a:defRPr sz="28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4pPr>
            <a:lvl5pPr marL="2895600" marR="0" indent="-431800" defTabSz="406400">
              <a:spcBef>
                <a:spcPts val="800"/>
              </a:spcBef>
              <a:buSzPct val="30000"/>
              <a:buBlip>
                <a:blip r:embed="rId3"/>
              </a:buBlip>
              <a:defRPr sz="28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4457246" y="6553200"/>
            <a:ext cx="228353" cy="304800"/>
          </a:xfrm>
          <a:prstGeom prst="rect">
            <a:avLst/>
          </a:prstGeom>
        </p:spPr>
        <p:txBody>
          <a:bodyPr lIns="38100" tIns="38100" rIns="38100" bIns="38100"/>
          <a:lstStyle>
            <a:lvl1pPr defTabSz="406400">
              <a:defRPr sz="12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889000" y="444500"/>
            <a:ext cx="7366000" cy="1485900"/>
          </a:xfrm>
          <a:prstGeom prst="rect">
            <a:avLst/>
          </a:prstGeom>
        </p:spPr>
        <p:txBody>
          <a:bodyPr lIns="38100" tIns="38100" rIns="38100" bIns="38100"/>
          <a:lstStyle>
            <a:lvl1pPr marL="0" marR="0" defTabSz="406400">
              <a:defRPr sz="50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idx="1"/>
          </p:nvPr>
        </p:nvSpPr>
        <p:spPr>
          <a:xfrm>
            <a:off x="889000" y="1981200"/>
            <a:ext cx="7366000" cy="4102100"/>
          </a:xfrm>
          <a:prstGeom prst="rect">
            <a:avLst/>
          </a:prstGeom>
        </p:spPr>
        <p:txBody>
          <a:bodyPr lIns="38100" tIns="38100" rIns="38100" bIns="38100" numCol="2" spcCol="368300"/>
          <a:lstStyle>
            <a:lvl1pPr marL="520700" marR="0" indent="-304800" defTabSz="406400">
              <a:spcBef>
                <a:spcPts val="2000"/>
              </a:spcBef>
              <a:buSzPct val="30000"/>
              <a:buFont typeface="Gill Sans"/>
              <a:buBlip>
                <a:blip r:embed="rId3"/>
              </a:buBlip>
              <a:defRPr sz="20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1pPr>
            <a:lvl2pPr marL="927100" marR="0" indent="-304800" defTabSz="406400">
              <a:spcBef>
                <a:spcPts val="2000"/>
              </a:spcBef>
              <a:buSzPct val="30000"/>
              <a:buFont typeface="Gill Sans"/>
              <a:buBlip>
                <a:blip r:embed="rId3"/>
              </a:buBlip>
              <a:defRPr sz="20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2pPr>
            <a:lvl3pPr marL="1282700" marR="0" indent="-304800" defTabSz="406400">
              <a:spcBef>
                <a:spcPts val="2000"/>
              </a:spcBef>
              <a:buSzPct val="30000"/>
              <a:buFont typeface="Gill Sans"/>
              <a:buBlip>
                <a:blip r:embed="rId3"/>
              </a:buBlip>
              <a:defRPr sz="20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3pPr>
            <a:lvl4pPr marL="1689100" marR="0" indent="-304800" defTabSz="406400">
              <a:spcBef>
                <a:spcPts val="2000"/>
              </a:spcBef>
              <a:buSzPct val="30000"/>
              <a:buFont typeface="Gill Sans"/>
              <a:buBlip>
                <a:blip r:embed="rId3"/>
              </a:buBlip>
              <a:defRPr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4pPr>
            <a:lvl5pPr marL="2095500" marR="0" indent="-304800" defTabSz="406400">
              <a:spcBef>
                <a:spcPts val="2000"/>
              </a:spcBef>
              <a:buSzPct val="30000"/>
              <a:buFont typeface="Gill Sans"/>
              <a:buBlip>
                <a:blip r:embed="rId3"/>
              </a:buBlip>
              <a:defRPr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xfrm>
            <a:off x="4457246" y="6553200"/>
            <a:ext cx="228353" cy="304800"/>
          </a:xfrm>
          <a:prstGeom prst="rect">
            <a:avLst/>
          </a:prstGeom>
        </p:spPr>
        <p:txBody>
          <a:bodyPr lIns="38100" tIns="38100" rIns="38100" bIns="38100"/>
          <a:lstStyle>
            <a:lvl1pPr defTabSz="406400">
              <a:defRPr sz="12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ody Level One…"/>
          <p:cNvSpPr txBox="1"/>
          <p:nvPr>
            <p:ph type="body" idx="1"/>
          </p:nvPr>
        </p:nvSpPr>
        <p:spPr>
          <a:xfrm>
            <a:off x="889000" y="825500"/>
            <a:ext cx="7366000" cy="5207000"/>
          </a:xfrm>
          <a:prstGeom prst="rect">
            <a:avLst/>
          </a:prstGeom>
        </p:spPr>
        <p:txBody>
          <a:bodyPr lIns="38100" tIns="38100" rIns="38100" bIns="38100" anchor="ctr"/>
          <a:lstStyle>
            <a:lvl1pPr marL="673100" marR="0" indent="-431800" defTabSz="406400">
              <a:spcBef>
                <a:spcPts val="2500"/>
              </a:spcBef>
              <a:buSzPct val="30000"/>
              <a:buFont typeface="Gill Sans"/>
              <a:buBlip>
                <a:blip r:embed="rId3"/>
              </a:buBlip>
              <a:defRPr sz="28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1pPr>
            <a:lvl2pPr marL="1219200" marR="0" indent="-431800" defTabSz="406400">
              <a:spcBef>
                <a:spcPts val="2500"/>
              </a:spcBef>
              <a:buSzPct val="30000"/>
              <a:buFont typeface="Gill Sans"/>
              <a:buBlip>
                <a:blip r:embed="rId3"/>
              </a:buBlip>
              <a:defRPr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2pPr>
            <a:lvl3pPr marL="1765300" marR="0" indent="-431800" defTabSz="406400">
              <a:spcBef>
                <a:spcPts val="2500"/>
              </a:spcBef>
              <a:buSzPct val="30000"/>
              <a:buFont typeface="Gill Sans"/>
              <a:buBlip>
                <a:blip r:embed="rId3"/>
              </a:buBlip>
              <a:defRPr sz="28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3pPr>
            <a:lvl4pPr marL="2324100" marR="0" indent="-431800" defTabSz="406400">
              <a:spcBef>
                <a:spcPts val="2500"/>
              </a:spcBef>
              <a:buSzPct val="30000"/>
              <a:buFont typeface="Gill Sans"/>
              <a:buBlip>
                <a:blip r:embed="rId3"/>
              </a:buBlip>
              <a:defRPr sz="28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4pPr>
            <a:lvl5pPr marL="2895600" marR="0" indent="-431800" defTabSz="406400">
              <a:spcBef>
                <a:spcPts val="2500"/>
              </a:spcBef>
              <a:buSzPct val="30000"/>
              <a:buFont typeface="Gill Sans"/>
              <a:buBlip>
                <a:blip r:embed="rId3"/>
              </a:buBlip>
              <a:defRPr sz="28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xfrm>
            <a:off x="4457246" y="6553200"/>
            <a:ext cx="228353" cy="304800"/>
          </a:xfrm>
          <a:prstGeom prst="rect">
            <a:avLst/>
          </a:prstGeom>
        </p:spPr>
        <p:txBody>
          <a:bodyPr lIns="38100" tIns="38100" rIns="38100" bIns="38100"/>
          <a:lstStyle>
            <a:lvl1pPr defTabSz="406400">
              <a:defRPr sz="12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"/>
          <p:cNvSpPr txBox="1"/>
          <p:nvPr>
            <p:ph type="sldNum" sz="quarter" idx="2"/>
          </p:nvPr>
        </p:nvSpPr>
        <p:spPr>
          <a:xfrm>
            <a:off x="4457246" y="6553200"/>
            <a:ext cx="228353" cy="304800"/>
          </a:xfrm>
          <a:prstGeom prst="rect">
            <a:avLst/>
          </a:prstGeom>
        </p:spPr>
        <p:txBody>
          <a:bodyPr lIns="38100" tIns="38100" rIns="38100" bIns="38100"/>
          <a:lstStyle>
            <a:lvl1pPr defTabSz="406400">
              <a:defRPr sz="12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xfrm>
            <a:off x="889000" y="444500"/>
            <a:ext cx="7366000" cy="1485900"/>
          </a:xfrm>
          <a:prstGeom prst="rect">
            <a:avLst/>
          </a:prstGeom>
        </p:spPr>
        <p:txBody>
          <a:bodyPr lIns="38100" tIns="38100" rIns="38100" bIns="38100"/>
          <a:lstStyle>
            <a:lvl1pPr marL="0" marR="0" defTabSz="406400">
              <a:defRPr sz="50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xfrm>
            <a:off x="4457246" y="6553200"/>
            <a:ext cx="228353" cy="304800"/>
          </a:xfrm>
          <a:prstGeom prst="rect">
            <a:avLst/>
          </a:prstGeom>
        </p:spPr>
        <p:txBody>
          <a:bodyPr lIns="38100" tIns="38100" rIns="38100" bIns="38100"/>
          <a:lstStyle>
            <a:lvl1pPr defTabSz="406400">
              <a:defRPr sz="12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/>
          <p:nvPr>
            <p:ph type="title"/>
          </p:nvPr>
        </p:nvSpPr>
        <p:spPr>
          <a:xfrm>
            <a:off x="889000" y="2209800"/>
            <a:ext cx="7366000" cy="2438400"/>
          </a:xfrm>
          <a:prstGeom prst="rect">
            <a:avLst/>
          </a:prstGeom>
        </p:spPr>
        <p:txBody>
          <a:bodyPr lIns="38100" tIns="38100" rIns="38100" bIns="38100"/>
          <a:lstStyle>
            <a:lvl1pPr marL="0" marR="0" defTabSz="406400">
              <a:defRPr sz="50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xfrm>
            <a:off x="4457246" y="6553200"/>
            <a:ext cx="228353" cy="304800"/>
          </a:xfrm>
          <a:prstGeom prst="rect">
            <a:avLst/>
          </a:prstGeom>
        </p:spPr>
        <p:txBody>
          <a:bodyPr lIns="38100" tIns="38100" rIns="38100" bIns="38100"/>
          <a:lstStyle>
            <a:lvl1pPr defTabSz="406400">
              <a:defRPr sz="12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sz="quarter" idx="13"/>
          </p:nvPr>
        </p:nvSpPr>
        <p:spPr>
          <a:xfrm>
            <a:off x="2679700" y="1993900"/>
            <a:ext cx="3798107" cy="2882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79" name="Title Text"/>
          <p:cNvSpPr txBox="1"/>
          <p:nvPr>
            <p:ph type="title"/>
          </p:nvPr>
        </p:nvSpPr>
        <p:spPr>
          <a:xfrm>
            <a:off x="889000" y="5143500"/>
            <a:ext cx="7366000" cy="1320800"/>
          </a:xfrm>
          <a:prstGeom prst="rect">
            <a:avLst/>
          </a:prstGeom>
        </p:spPr>
        <p:txBody>
          <a:bodyPr lIns="38100" tIns="38100" rIns="38100" bIns="38100"/>
          <a:lstStyle>
            <a:lvl1pPr marL="0" marR="0" defTabSz="406400">
              <a:defRPr sz="50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xfrm>
            <a:off x="4457246" y="6553200"/>
            <a:ext cx="228353" cy="304800"/>
          </a:xfrm>
          <a:prstGeom prst="rect">
            <a:avLst/>
          </a:prstGeom>
        </p:spPr>
        <p:txBody>
          <a:bodyPr lIns="38100" tIns="38100" rIns="38100" bIns="38100"/>
          <a:lstStyle>
            <a:lvl1pPr defTabSz="406400">
              <a:defRPr sz="1200">
                <a:solidFill>
                  <a:srgbClr val="3E231A"/>
                </a:solidFill>
                <a:uFillTx/>
                <a:latin typeface="+mj-lt"/>
                <a:ea typeface="+mj-ea"/>
                <a:cs typeface="+mj-cs"/>
                <a:sym typeface="Papyru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85800" y="0"/>
            <a:ext cx="77724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 marL="783590" indent="-285750">
              <a:spcBef>
                <a:spcPts val="600"/>
              </a:spcBef>
              <a:buChar char="–"/>
              <a:defRPr sz="2800"/>
            </a:lvl2pPr>
            <a:lvl3pPr marL="1183639" indent="-228600">
              <a:spcBef>
                <a:spcPts val="500"/>
              </a:spcBef>
              <a:defRPr sz="2400"/>
            </a:lvl3pPr>
            <a:lvl4pPr marL="1640839" indent="-228600">
              <a:spcBef>
                <a:spcPts val="400"/>
              </a:spcBef>
              <a:buChar char="–"/>
              <a:defRPr sz="2000"/>
            </a:lvl4pPr>
            <a:lvl5pPr marL="2098039" indent="-228600">
              <a:spcBef>
                <a:spcPts val="400"/>
              </a:spcBef>
              <a:buChar char="»"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7359650" y="6248400"/>
            <a:ext cx="292100" cy="330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defTabSz="584200"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40639" marR="40639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1pPr>
      <a:lvl2pPr marL="40639" marR="40639" indent="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2pPr>
      <a:lvl3pPr marL="40639" marR="40639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3pPr>
      <a:lvl4pPr marL="40639" marR="40639" indent="685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4pPr>
      <a:lvl5pPr marL="40639" marR="40639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5pPr>
      <a:lvl6pPr marL="40639" marR="40639" indent="1143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6pPr>
      <a:lvl7pPr marL="40639" marR="40639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7pPr>
      <a:lvl8pPr marL="40639" marR="40639" indent="1600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8pPr>
      <a:lvl9pPr marL="40639" marR="40639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9pPr>
    </p:titleStyle>
    <p:bodyStyle>
      <a:lvl1pPr marL="383540" marR="40639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1pPr>
      <a:lvl2pPr marL="824411" marR="40639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2pPr>
      <a:lvl3pPr marL="1259839" marR="40639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3pPr>
      <a:lvl4pPr marL="17780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4pPr>
      <a:lvl5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5pPr>
      <a:lvl6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6pPr>
      <a:lvl7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7pPr>
      <a:lvl8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8pPr>
      <a:lvl9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schenkerguide.com/basicmodel.html" TargetMode="External"/><Relationship Id="rId3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ntroduction to Schenkerian Analysis"/>
          <p:cNvSpPr txBox="1"/>
          <p:nvPr>
            <p:ph type="title"/>
          </p:nvPr>
        </p:nvSpPr>
        <p:spPr>
          <a:xfrm>
            <a:off x="1219200" y="0"/>
            <a:ext cx="7772400" cy="2362200"/>
          </a:xfrm>
          <a:prstGeom prst="rect">
            <a:avLst/>
          </a:prstGeom>
        </p:spPr>
        <p:txBody>
          <a:bodyPr/>
          <a:lstStyle>
            <a:lvl1pPr>
              <a:defRPr b="1" sz="20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r>
              <a:t>Introduction to Schenkerian Analysis</a:t>
            </a:r>
          </a:p>
        </p:txBody>
      </p:sp>
      <p:sp>
        <p:nvSpPr>
          <p:cNvPr id="128" name="This course is an introduction to the theories and analytical techniques of Heinrich Schenker, as applied to eighteenth- and nineteenth-century Western music of the so-called “common practice” period.…"/>
          <p:cNvSpPr txBox="1"/>
          <p:nvPr>
            <p:ph type="body" sz="half" idx="1"/>
          </p:nvPr>
        </p:nvSpPr>
        <p:spPr>
          <a:xfrm>
            <a:off x="698500" y="1409700"/>
            <a:ext cx="3810000" cy="4876800"/>
          </a:xfrm>
          <a:prstGeom prst="rect">
            <a:avLst/>
          </a:prstGeom>
        </p:spPr>
        <p:txBody>
          <a:bodyPr/>
          <a:lstStyle/>
          <a:p>
            <a:pPr marL="383540" indent="-342900">
              <a:lnSpc>
                <a:spcPct val="120000"/>
              </a:lnSpc>
              <a:buClr>
                <a:srgbClr val="000000"/>
              </a:buClr>
              <a:buSzTx/>
              <a:buFont typeface="Hoefler Text"/>
              <a:buNone/>
              <a:defRPr sz="20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	This course is an introduction to the theories and analytical techniques of Heinrich Schenker, as applied to eighteenth- and nineteenth-century Western music of the so-called “common practice” period. </a:t>
            </a:r>
          </a:p>
          <a:p>
            <a:pPr marL="383540" indent="-342900" algn="ctr">
              <a:lnSpc>
                <a:spcPct val="120000"/>
              </a:lnSpc>
              <a:buClr>
                <a:srgbClr val="000000"/>
              </a:buClr>
              <a:buSzTx/>
              <a:buFont typeface="Hoefler Text"/>
              <a:buNone/>
            </a:pPr>
            <a:r>
              <a:rPr sz="2000" u="sng">
                <a:solidFill>
                  <a:srgbClr val="00A8AA"/>
                </a:solidFill>
                <a:uFill>
                  <a:solidFill>
                    <a:srgbClr val="00A8AA"/>
                  </a:solidFill>
                </a:uFill>
                <a:latin typeface="Hoefler Text"/>
                <a:ea typeface="Hoefler Text"/>
                <a:cs typeface="Hoefler Text"/>
                <a:sym typeface="Hoefler Text"/>
                <a:hlinkClick r:id="rId2" invalidUrl="" action="" tgtFrame="" tooltip="" history="1" highlightClick="0" endSnd="0"/>
              </a:rPr>
              <a:t>Schenker's Basic Model</a:t>
            </a:r>
          </a:p>
        </p:txBody>
      </p:sp>
      <p:pic>
        <p:nvPicPr>
          <p:cNvPr id="129" name="image.png" descr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03787" y="1981200"/>
            <a:ext cx="3298826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More on Notation"/>
          <p:cNvSpPr txBox="1"/>
          <p:nvPr>
            <p:ph type="title"/>
          </p:nvPr>
        </p:nvSpPr>
        <p:spPr>
          <a:xfrm>
            <a:off x="533400" y="-381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i="1" sz="28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r>
              <a:t>More on Notation</a:t>
            </a:r>
          </a:p>
        </p:txBody>
      </p:sp>
      <p:sp>
        <p:nvSpPr>
          <p:cNvPr id="164" name="Flags are used for structurally-important neighbors (i.e. harmonic/contrapuntally-supported, as in IV-V), and long-range metric events (Schenker’s use)…"/>
          <p:cNvSpPr txBox="1"/>
          <p:nvPr>
            <p:ph type="body" idx="1"/>
          </p:nvPr>
        </p:nvSpPr>
        <p:spPr>
          <a:xfrm>
            <a:off x="533400" y="1333500"/>
            <a:ext cx="7772400" cy="3618161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90000"/>
              </a:lnSpc>
              <a:buClr>
                <a:srgbClr val="000000"/>
              </a:buClr>
              <a:buSzTx/>
              <a:buFont typeface="Hoefler Text"/>
              <a:buNone/>
              <a:defRPr sz="20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Flags are used for structurally-important neighbors (i.e. harmonic/contrapuntally-supported, as in IV-V), and long-range metric events (Schenker’s use)</a:t>
            </a:r>
          </a:p>
          <a:p>
            <a:pPr lvl="1">
              <a:lnSpc>
                <a:spcPct val="90000"/>
              </a:lnSpc>
              <a:buClr>
                <a:srgbClr val="000000"/>
              </a:buClr>
              <a:buSzTx/>
              <a:buFont typeface="Hoefler Text"/>
              <a:buNone/>
              <a:defRPr sz="2000">
                <a:latin typeface="Hoefler Text"/>
                <a:ea typeface="Hoefler Text"/>
                <a:cs typeface="Hoefler Text"/>
                <a:sym typeface="Hoefler Text"/>
              </a:defRPr>
            </a:pPr>
          </a:p>
          <a:p>
            <a:pPr lvl="1">
              <a:lnSpc>
                <a:spcPct val="90000"/>
              </a:lnSpc>
              <a:buClr>
                <a:srgbClr val="000000"/>
              </a:buClr>
              <a:buSzTx/>
              <a:buFont typeface="Hoefler Text"/>
              <a:buNone/>
              <a:defRPr sz="2000">
                <a:latin typeface="Hoefler Text"/>
                <a:ea typeface="Hoefler Text"/>
                <a:cs typeface="Hoefler Text"/>
                <a:sym typeface="Hoefler Text"/>
              </a:defRPr>
            </a:pPr>
          </a:p>
          <a:p>
            <a:pPr lvl="1">
              <a:lnSpc>
                <a:spcPct val="90000"/>
              </a:lnSpc>
              <a:buClr>
                <a:srgbClr val="000000"/>
              </a:buClr>
              <a:buSzTx/>
              <a:buFont typeface="Hoefler Text"/>
              <a:buNone/>
              <a:defRPr sz="2000">
                <a:latin typeface="Hoefler Text"/>
                <a:ea typeface="Hoefler Text"/>
                <a:cs typeface="Hoefler Text"/>
                <a:sym typeface="Hoefler Text"/>
              </a:defRPr>
            </a:pPr>
          </a:p>
          <a:p>
            <a:pPr lvl="1">
              <a:lnSpc>
                <a:spcPct val="90000"/>
              </a:lnSpc>
              <a:buClr>
                <a:srgbClr val="000000"/>
              </a:buClr>
              <a:buSzTx/>
              <a:buFont typeface="Hoefler Text"/>
              <a:buNone/>
              <a:defRPr sz="2000">
                <a:latin typeface="Hoefler Text"/>
                <a:ea typeface="Hoefler Text"/>
                <a:cs typeface="Hoefler Text"/>
                <a:sym typeface="Hoefler Text"/>
              </a:defRPr>
            </a:pPr>
          </a:p>
          <a:p>
            <a:pPr lvl="1">
              <a:lnSpc>
                <a:spcPct val="90000"/>
              </a:lnSpc>
              <a:buClr>
                <a:srgbClr val="000000"/>
              </a:buClr>
              <a:buSzTx/>
              <a:buFont typeface="Hoefler Text"/>
              <a:buNone/>
              <a:defRPr sz="20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Dotted lines indicate Register Transfer</a:t>
            </a:r>
          </a:p>
          <a:p>
            <a:pPr lvl="2">
              <a:lnSpc>
                <a:spcPct val="90000"/>
              </a:lnSpc>
              <a:buClr>
                <a:srgbClr val="000000"/>
              </a:buClr>
              <a:buSzTx/>
              <a:buFont typeface="Hoefler Text"/>
              <a:buNone/>
              <a:defRPr sz="20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All other dependent notes indicated by slurs</a:t>
            </a:r>
          </a:p>
        </p:txBody>
      </p:sp>
      <p:sp>
        <p:nvSpPr>
          <p:cNvPr id="165" name="Slide Number"/>
          <p:cNvSpPr txBox="1"/>
          <p:nvPr>
            <p:ph type="sldNum" sz="quarter" idx="2"/>
          </p:nvPr>
        </p:nvSpPr>
        <p:spPr>
          <a:xfrm>
            <a:off x="7359650" y="6248400"/>
            <a:ext cx="292100" cy="342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6" name="flag.png" descr="fla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88448" y="2311860"/>
            <a:ext cx="2967104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dashed.png" descr="dashe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02718" y="4503638"/>
            <a:ext cx="3434623" cy="13910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4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"/>
                            </p:stCondLst>
                            <p:childTnLst>
                              <p:par>
                                <p:cTn id="19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"/>
                            </p:stCondLst>
                            <p:childTnLst>
                              <p:par>
                                <p:cTn id="22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1" fill="hold">
                                  <p:stCondLst>
                                    <p:cond delay="12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3"/>
      <p:bldP build="p" bldLvl="5" animBg="1" rev="0" advAuto="0" spid="164" grpId="1"/>
      <p:bldP build="whole" bldLvl="1" animBg="1" rev="0" advAuto="0" spid="16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wadsworth_ex1.png" descr="wadsworth_ex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94140"/>
            <a:ext cx="9144000" cy="426972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chenker’s harmonic view vs ours"/>
          <p:cNvSpPr txBox="1"/>
          <p:nvPr>
            <p:ph type="title" idx="4294967295"/>
          </p:nvPr>
        </p:nvSpPr>
        <p:spPr>
          <a:xfrm>
            <a:off x="533400" y="-381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i="1" sz="28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r>
              <a:t>Schenker’s harmonic view vs ours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Was Gott tut_Page_1.png" descr="Was Gott tut_Pag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1219" y="-95250"/>
            <a:ext cx="530056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7404099" y="6248400"/>
            <a:ext cx="203201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2" name="Urlines-TafelS.59.jpg" descr="Urlines-TafelS.5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7656" y="0"/>
            <a:ext cx="4588688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opics in Schenkerian Analysis"/>
          <p:cNvSpPr txBox="1"/>
          <p:nvPr>
            <p:ph type="title"/>
          </p:nvPr>
        </p:nvSpPr>
        <p:spPr>
          <a:xfrm>
            <a:off x="533400" y="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i="1" sz="28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r>
              <a:t>Topics in Schenkerian Analysis</a:t>
            </a:r>
          </a:p>
        </p:txBody>
      </p:sp>
      <p:sp>
        <p:nvSpPr>
          <p:cNvPr id="135" name="Diminutions: the process by which an interval formed by notes of longer value is expressed by notes of shorter value. Diminutions include:"/>
          <p:cNvSpPr txBox="1"/>
          <p:nvPr>
            <p:ph type="body" sz="quarter" idx="1"/>
          </p:nvPr>
        </p:nvSpPr>
        <p:spPr>
          <a:xfrm>
            <a:off x="762000" y="1066800"/>
            <a:ext cx="7772400" cy="1422400"/>
          </a:xfrm>
          <a:prstGeom prst="rect">
            <a:avLst/>
          </a:prstGeom>
        </p:spPr>
        <p:txBody>
          <a:bodyPr/>
          <a:lstStyle/>
          <a:p>
            <a:pPr marL="297815" indent="-257175">
              <a:lnSpc>
                <a:spcPct val="90000"/>
              </a:lnSpc>
              <a:buClr>
                <a:srgbClr val="FF2600"/>
              </a:buClr>
              <a:buFont typeface="Hoefler Text"/>
            </a:pPr>
            <a:r>
              <a:rPr sz="24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Hoefler Text"/>
                <a:ea typeface="Hoefler Text"/>
                <a:cs typeface="Hoefler Text"/>
                <a:sym typeface="Hoefler Text"/>
              </a:rPr>
              <a:t>Diminutions</a:t>
            </a:r>
            <a:r>
              <a:rPr sz="2400">
                <a:latin typeface="Hoefler Text"/>
                <a:ea typeface="Hoefler Text"/>
                <a:cs typeface="Hoefler Text"/>
                <a:sym typeface="Hoefler Text"/>
              </a:rPr>
              <a:t>: the process by which an interval formed by notes of longer value is expressed by notes of shorter value. Diminutions include:</a:t>
            </a:r>
            <a:endParaRPr sz="2400">
              <a:latin typeface="Hoefler Text"/>
              <a:ea typeface="Hoefler Text"/>
              <a:cs typeface="Hoefler Text"/>
              <a:sym typeface="Hoefler Text"/>
            </a:endParaRPr>
          </a:p>
        </p:txBody>
      </p:sp>
      <p:sp>
        <p:nvSpPr>
          <p:cNvPr id="136" name="passing note  P neighbor note  N…"/>
          <p:cNvSpPr txBox="1"/>
          <p:nvPr/>
        </p:nvSpPr>
        <p:spPr>
          <a:xfrm>
            <a:off x="863600" y="2794000"/>
            <a:ext cx="77724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383540" marR="40639" indent="-342900" algn="l" defTabSz="9144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Hoefler Text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rPr sz="2400">
                <a:latin typeface="Hoefler Text"/>
                <a:ea typeface="Hoefler Text"/>
                <a:cs typeface="Hoefler Text"/>
                <a:sym typeface="Hoefler Text"/>
              </a:rPr>
              <a:t>passing note		</a:t>
            </a:r>
            <a:r>
              <a:rPr b="1" sz="2400">
                <a:latin typeface="Hoefler Text"/>
                <a:ea typeface="Hoefler Text"/>
                <a:cs typeface="Hoefler Text"/>
                <a:sym typeface="Hoefler Text"/>
              </a:rPr>
              <a:t>P</a:t>
            </a:r>
            <a:r>
              <a:rPr sz="2400">
                <a:latin typeface="Hoefler Text"/>
                <a:ea typeface="Hoefler Text"/>
                <a:cs typeface="Hoefler Text"/>
                <a:sym typeface="Hoefler Text"/>
              </a:rPr>
              <a:t>	neighbor note	 </a:t>
            </a:r>
            <a:r>
              <a:rPr b="1" sz="2400">
                <a:latin typeface="Hoefler Text"/>
                <a:ea typeface="Hoefler Text"/>
                <a:cs typeface="Hoefler Text"/>
                <a:sym typeface="Hoefler Text"/>
              </a:rPr>
              <a:t>N</a:t>
            </a:r>
            <a:endParaRPr b="1" sz="2400">
              <a:latin typeface="Hoefler Text"/>
              <a:ea typeface="Hoefler Text"/>
              <a:cs typeface="Hoefler Text"/>
              <a:sym typeface="Hoefler Text"/>
            </a:endParaRPr>
          </a:p>
          <a:p>
            <a:pPr marL="383540" marR="40639" indent="-342900" algn="l" defTabSz="9144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Hoefler Text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"/>
              </a:defRPr>
            </a:pPr>
            <a:r>
              <a:rPr sz="2400">
                <a:latin typeface="Hoefler Text"/>
                <a:ea typeface="Hoefler Text"/>
                <a:cs typeface="Hoefler Text"/>
                <a:sym typeface="Hoefler Text"/>
              </a:rPr>
              <a:t>consonant skip 	</a:t>
            </a:r>
            <a:r>
              <a:rPr b="1" sz="2400">
                <a:latin typeface="Hoefler Text"/>
                <a:ea typeface="Hoefler Text"/>
                <a:cs typeface="Hoefler Text"/>
                <a:sym typeface="Hoefler Text"/>
              </a:rPr>
              <a:t>CS</a:t>
            </a:r>
            <a:r>
              <a:rPr sz="2400">
                <a:latin typeface="Hoefler Text"/>
                <a:ea typeface="Hoefler Text"/>
                <a:cs typeface="Hoefler Text"/>
                <a:sym typeface="Hoefler Text"/>
              </a:rPr>
              <a:t>	arpeggiation 	</a:t>
            </a:r>
            <a:r>
              <a:rPr b="1" sz="2400">
                <a:latin typeface="Hoefler Text"/>
                <a:ea typeface="Hoefler Text"/>
                <a:cs typeface="Hoefler Text"/>
                <a:sym typeface="Hoefler Text"/>
              </a:rPr>
              <a:t>Arp</a:t>
            </a:r>
            <a:endParaRPr b="1" sz="2400">
              <a:latin typeface="Hoefler Text"/>
              <a:ea typeface="Hoefler Text"/>
              <a:cs typeface="Hoefler Text"/>
              <a:sym typeface="Hoefler Text"/>
            </a:endParaRPr>
          </a:p>
        </p:txBody>
      </p:sp>
      <p:sp>
        <p:nvSpPr>
          <p:cNvPr id="137" name="The note prolonged by a diminution need not actually be present…"/>
          <p:cNvSpPr txBox="1"/>
          <p:nvPr/>
        </p:nvSpPr>
        <p:spPr>
          <a:xfrm>
            <a:off x="1130300" y="3810000"/>
            <a:ext cx="77724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383540" marR="40639" indent="-342900" algn="l" defTabSz="9144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Hoefler Text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The note prolonged by a diminution need not actually be present</a:t>
            </a:r>
          </a:p>
          <a:p>
            <a:pPr marL="383540" marR="40639" indent="-342900" algn="l" defTabSz="9144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Hoefler Text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Theme and variations display diminutional procedures in tonal music</a:t>
            </a:r>
          </a:p>
          <a:p>
            <a:pPr marL="383540" marR="40639" indent="-342900" algn="l" defTabSz="9144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Hoefler Text"/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Diminution occurs as a prefix or suffix to main thematic material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1" dur="1000" fill="hold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7" grpId="3"/>
      <p:bldP build="whole" bldLvl="1" animBg="1" rev="0" advAuto="0" spid="136" grpId="1"/>
      <p:bldP build="whole" bldLvl="1" animBg="1" rev="0" advAuto="0" spid="13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rr.png" descr="r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600" y="825500"/>
            <a:ext cx="5638800" cy="5004719"/>
          </a:xfrm>
          <a:prstGeom prst="rect">
            <a:avLst/>
          </a:prstGeom>
        </p:spPr>
      </p:pic>
      <p:sp>
        <p:nvSpPr>
          <p:cNvPr id="140" name="Rhythmic Reduction:…"/>
          <p:cNvSpPr txBox="1"/>
          <p:nvPr>
            <p:ph type="body" idx="1"/>
          </p:nvPr>
        </p:nvSpPr>
        <p:spPr>
          <a:xfrm>
            <a:off x="838200" y="787400"/>
            <a:ext cx="7772400" cy="3733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FF2600"/>
              </a:buClr>
              <a:buSzTx/>
              <a:buFont typeface="Hoefler Text"/>
              <a:buNone/>
              <a:defRPr sz="2400"/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Hoefler Text"/>
                <a:ea typeface="Hoefler Text"/>
                <a:cs typeface="Hoefler Text"/>
                <a:sym typeface="Hoefler Text"/>
              </a:rPr>
              <a:t>Rhythmic Reduction</a:t>
            </a:r>
            <a:r>
              <a:rPr>
                <a:latin typeface="Hoefler Text"/>
                <a:ea typeface="Hoefler Text"/>
                <a:cs typeface="Hoefler Text"/>
                <a:sym typeface="Hoefler Text"/>
              </a:rPr>
              <a:t>: </a:t>
            </a:r>
            <a:endParaRPr>
              <a:latin typeface="Hoefler Text"/>
              <a:ea typeface="Hoefler Text"/>
              <a:cs typeface="Hoefler Text"/>
              <a:sym typeface="Hoefler Text"/>
            </a:endParaRPr>
          </a:p>
          <a:p>
            <a:pPr>
              <a:lnSpc>
                <a:spcPct val="90000"/>
              </a:lnSpc>
              <a:buClr>
                <a:srgbClr val="FF2600"/>
              </a:buClr>
              <a:buSzTx/>
              <a:buFont typeface="Hoefler Text"/>
              <a:buNone/>
              <a:defRPr sz="2400"/>
            </a:pPr>
            <a:endParaRPr>
              <a:latin typeface="Hoefler Text"/>
              <a:ea typeface="Hoefler Text"/>
              <a:cs typeface="Hoefler Text"/>
              <a:sym typeface="Hoefler Text"/>
            </a:endParaRPr>
          </a:p>
          <a:p>
            <a:pPr marL="40639" indent="0">
              <a:lnSpc>
                <a:spcPct val="90000"/>
              </a:lnSpc>
              <a:buClr>
                <a:srgbClr val="FF2600"/>
              </a:buClr>
              <a:buSzPct val="125000"/>
              <a:buFont typeface="Hoefler Text"/>
              <a:defRPr sz="2400"/>
            </a:pPr>
            <a:r>
              <a:rPr>
                <a:latin typeface="Hoefler Text"/>
                <a:ea typeface="Hoefler Text"/>
                <a:cs typeface="Hoefler Text"/>
                <a:sym typeface="Hoefler Text"/>
              </a:rPr>
              <a:t>omits diminutions to reveal an underlying structural pattern</a:t>
            </a:r>
            <a:endParaRPr>
              <a:latin typeface="Hoefler Text"/>
              <a:ea typeface="Hoefler Text"/>
              <a:cs typeface="Hoefler Text"/>
              <a:sym typeface="Hoefler Text"/>
            </a:endParaRPr>
          </a:p>
          <a:p>
            <a:pPr marL="40639" indent="0">
              <a:lnSpc>
                <a:spcPct val="90000"/>
              </a:lnSpc>
              <a:buClr>
                <a:srgbClr val="000000"/>
              </a:buClr>
              <a:buSzPct val="125000"/>
              <a:buFont typeface="Hoefler Text"/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proceeds by doubling the smallest submetrical value in written piece.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" dur="1000" fill="hold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2"/>
      <p:bldP build="whole" bldLvl="1" animBg="1" rev="0" advAuto="0" spid="14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Analytic Notation…"/>
          <p:cNvSpPr txBox="1"/>
          <p:nvPr>
            <p:ph type="body" sz="quarter" idx="1"/>
          </p:nvPr>
        </p:nvSpPr>
        <p:spPr>
          <a:xfrm>
            <a:off x="685800" y="533400"/>
            <a:ext cx="7772400" cy="1397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FF2600"/>
              </a:buClr>
              <a:buSzTx/>
              <a:buFont typeface="Hoefler Text"/>
              <a:buNone/>
              <a:defRPr sz="24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Analytic Notation</a:t>
            </a:r>
          </a:p>
          <a:p>
            <a:pPr>
              <a:lnSpc>
                <a:spcPct val="90000"/>
              </a:lnSpc>
              <a:buClr>
                <a:srgbClr val="000000"/>
              </a:buClr>
              <a:buSzTx/>
              <a:buFont typeface="Hoefler Text"/>
              <a:buNone/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Slurs indicate dependency, stems indicate main notes</a:t>
            </a:r>
          </a:p>
        </p:txBody>
      </p:sp>
      <p:pic>
        <p:nvPicPr>
          <p:cNvPr id="143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2400" y="2322924"/>
            <a:ext cx="9131300" cy="21982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Neighbor Note: complete: departs from dependent note and returns to it…"/>
          <p:cNvSpPr txBox="1"/>
          <p:nvPr>
            <p:ph type="body" sz="half" idx="1"/>
          </p:nvPr>
        </p:nvSpPr>
        <p:spPr>
          <a:xfrm>
            <a:off x="762000" y="1066800"/>
            <a:ext cx="7772400" cy="2184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FF2600"/>
              </a:buClr>
              <a:buSzTx/>
              <a:buFont typeface="Hoefler Text"/>
              <a:buNone/>
            </a:pPr>
            <a:r>
              <a:rPr b="1" sz="2400">
                <a:solidFill>
                  <a:srgbClr val="669C35"/>
                </a:solidFill>
                <a:uFill>
                  <a:solidFill>
                    <a:srgbClr val="669C35"/>
                  </a:solidFill>
                </a:uFill>
                <a:latin typeface="Hoefler Text"/>
                <a:ea typeface="Hoefler Text"/>
                <a:cs typeface="Hoefler Text"/>
                <a:sym typeface="Hoefler Text"/>
              </a:rPr>
              <a:t>Neighbor Note</a:t>
            </a:r>
            <a:r>
              <a:rPr sz="2400">
                <a:latin typeface="Hoefler Text"/>
                <a:ea typeface="Hoefler Text"/>
                <a:cs typeface="Hoefler Text"/>
                <a:sym typeface="Hoefler Text"/>
              </a:rPr>
              <a:t>: </a:t>
            </a:r>
            <a:r>
              <a:rPr b="1" sz="2400">
                <a:latin typeface="Hoefler Text"/>
                <a:ea typeface="Hoefler Text"/>
                <a:cs typeface="Hoefler Text"/>
                <a:sym typeface="Hoefler Text"/>
              </a:rPr>
              <a:t>complete</a:t>
            </a:r>
            <a:r>
              <a:rPr sz="2400">
                <a:latin typeface="Hoefler Text"/>
                <a:ea typeface="Hoefler Text"/>
                <a:cs typeface="Hoefler Text"/>
                <a:sym typeface="Hoefler Text"/>
              </a:rPr>
              <a:t>: departs from dependent note and returns to it</a:t>
            </a:r>
            <a:endParaRPr sz="2400">
              <a:latin typeface="Hoefler Text"/>
              <a:ea typeface="Hoefler Text"/>
              <a:cs typeface="Hoefler Text"/>
              <a:sym typeface="Hoefler Text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SzTx/>
              <a:buFont typeface="Hoefler Text"/>
              <a:buNone/>
            </a:pPr>
            <a:r>
              <a:rPr b="1" sz="24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  <a:latin typeface="Hoefler Text"/>
                <a:ea typeface="Hoefler Text"/>
                <a:cs typeface="Hoefler Text"/>
                <a:sym typeface="Hoefler Text"/>
              </a:rPr>
              <a:t>incomplete</a:t>
            </a:r>
            <a:r>
              <a:rPr sz="2400">
                <a:latin typeface="Hoefler Text"/>
                <a:ea typeface="Hoefler Text"/>
                <a:cs typeface="Hoefler Text"/>
                <a:sym typeface="Hoefler Text"/>
              </a:rPr>
              <a:t> (doesn't return; usually found only as prefix, not suffix, unless continued in another voice).</a:t>
            </a:r>
            <a:endParaRPr sz="2400">
              <a:latin typeface="Hoefler Text"/>
              <a:ea typeface="Hoefler Text"/>
              <a:cs typeface="Hoefler Text"/>
              <a:sym typeface="Hoefler Text"/>
            </a:endParaRPr>
          </a:p>
        </p:txBody>
      </p:sp>
      <p:pic>
        <p:nvPicPr>
          <p:cNvPr id="146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2400" y="3084924"/>
            <a:ext cx="8978900" cy="2161588"/>
          </a:xfrm>
          <a:prstGeom prst="rect">
            <a:avLst/>
          </a:prstGeom>
        </p:spPr>
      </p:pic>
      <p:pic>
        <p:nvPicPr>
          <p:cNvPr id="147" name="Oval" descr="Oval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81300" y="3365499"/>
            <a:ext cx="749301" cy="698501"/>
          </a:xfrm>
          <a:prstGeom prst="rect">
            <a:avLst/>
          </a:prstGeom>
        </p:spPr>
      </p:pic>
      <p:pic>
        <p:nvPicPr>
          <p:cNvPr id="149" name="Oval" descr="Oval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57900" y="4152899"/>
            <a:ext cx="749301" cy="6985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Elementary type diminutions often occur in durationally expanded form, predicated on the fundamental concept the function of a note is determined by its harmonic and contrapuntal setting…"/>
          <p:cNvSpPr txBox="1"/>
          <p:nvPr>
            <p:ph type="body" idx="1"/>
          </p:nvPr>
        </p:nvSpPr>
        <p:spPr>
          <a:xfrm>
            <a:off x="762000" y="1066800"/>
            <a:ext cx="7772400" cy="52451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Tx/>
              <a:buFont typeface="Hoefler Text"/>
              <a:buNone/>
            </a:pPr>
            <a:r>
              <a:rPr sz="2400">
                <a:latin typeface="Hoefler Text"/>
                <a:ea typeface="Hoefler Text"/>
                <a:cs typeface="Hoefler Text"/>
                <a:sym typeface="Hoefler Text"/>
              </a:rPr>
              <a:t>Elementary type diminutions often occur in durationally expanded form, predicated on the fundamental concept the function of a note is determined by its </a:t>
            </a:r>
            <a:r>
              <a:rPr b="1" sz="2400">
                <a:latin typeface="Hoefler Text"/>
                <a:ea typeface="Hoefler Text"/>
                <a:cs typeface="Hoefler Text"/>
                <a:sym typeface="Hoefler Text"/>
              </a:rPr>
              <a:t>harmonic and contrapuntal setting</a:t>
            </a:r>
            <a:endParaRPr b="1" sz="2400">
              <a:latin typeface="Hoefler Text"/>
              <a:ea typeface="Hoefler Text"/>
              <a:cs typeface="Hoefler Text"/>
              <a:sym typeface="Hoefler Text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SzTx/>
              <a:buFont typeface="Hoefler Text"/>
              <a:buNone/>
            </a:pPr>
            <a:endParaRPr b="1" sz="2400">
              <a:latin typeface="Hoefler Text"/>
              <a:ea typeface="Hoefler Text"/>
              <a:cs typeface="Hoefler Text"/>
              <a:sym typeface="Hoefler Text"/>
            </a:endParaRPr>
          </a:p>
          <a:p>
            <a:pPr>
              <a:lnSpc>
                <a:spcPct val="90000"/>
              </a:lnSpc>
              <a:buClr>
                <a:srgbClr val="000000"/>
              </a:buClr>
              <a:buSzTx/>
              <a:buFont typeface="Hoefler Text"/>
              <a:buNone/>
              <a:defRPr sz="24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Diminutions often displace the notes on which they're dependent, so that musical elements that should be found together appear in different temporal locations, and indirect NN figures--in which NN isn't adjacent to dependent note--are common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More on Notation"/>
          <p:cNvSpPr txBox="1"/>
          <p:nvPr>
            <p:ph type="title"/>
          </p:nvPr>
        </p:nvSpPr>
        <p:spPr>
          <a:xfrm>
            <a:off x="533400" y="-1651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i="1" sz="28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r>
              <a:t>More on Notation</a:t>
            </a:r>
          </a:p>
        </p:txBody>
      </p:sp>
      <p:pic>
        <p:nvPicPr>
          <p:cNvPr id="155" name="half-note.png" descr="half-no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6913" y="454173"/>
            <a:ext cx="1789731" cy="1699836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Half-notes for tones of fundamental line and fundamental bass line.…"/>
          <p:cNvSpPr txBox="1"/>
          <p:nvPr>
            <p:ph type="body" sz="half" idx="1"/>
          </p:nvPr>
        </p:nvSpPr>
        <p:spPr>
          <a:xfrm>
            <a:off x="685800" y="2078657"/>
            <a:ext cx="7772400" cy="3030886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90000"/>
              </a:lnSpc>
              <a:buClr>
                <a:srgbClr val="000000"/>
              </a:buClr>
              <a:buSzTx/>
              <a:buFont typeface="Hoefler Text"/>
              <a:buNone/>
              <a:defRPr sz="20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Half-notes for tones of fundamental line and fundamental bass line.  </a:t>
            </a:r>
          </a:p>
          <a:p>
            <a:pPr lvl="1">
              <a:lnSpc>
                <a:spcPct val="90000"/>
              </a:lnSpc>
              <a:buClr>
                <a:srgbClr val="000000"/>
              </a:buClr>
              <a:buSzTx/>
              <a:buFont typeface="Hoefler Text"/>
              <a:buNone/>
              <a:defRPr sz="2000">
                <a:latin typeface="Hoefler Text"/>
                <a:ea typeface="Hoefler Text"/>
                <a:cs typeface="Hoefler Text"/>
                <a:sym typeface="Hoefler Text"/>
              </a:defRPr>
            </a:pPr>
          </a:p>
          <a:p>
            <a:pPr lvl="1">
              <a:lnSpc>
                <a:spcPct val="90000"/>
              </a:lnSpc>
              <a:buClr>
                <a:srgbClr val="000000"/>
              </a:buClr>
              <a:buSzTx/>
              <a:buFont typeface="Hoefler Text"/>
              <a:buNone/>
              <a:defRPr sz="2000">
                <a:latin typeface="Hoefler Text"/>
                <a:ea typeface="Hoefler Text"/>
                <a:cs typeface="Hoefler Text"/>
                <a:sym typeface="Hoefler Text"/>
              </a:defRPr>
            </a:pPr>
          </a:p>
          <a:p>
            <a:pPr lvl="1">
              <a:lnSpc>
                <a:spcPct val="90000"/>
              </a:lnSpc>
              <a:buClr>
                <a:srgbClr val="000000"/>
              </a:buClr>
              <a:buSzTx/>
              <a:buFont typeface="Hoefler Text"/>
              <a:buNone/>
              <a:defRPr sz="20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Beams connect tones of the fundamental line, beginning and end of significant bass progressions, replicas of the fundamental line in the middleground</a:t>
            </a:r>
          </a:p>
        </p:txBody>
      </p:sp>
      <p:pic>
        <p:nvPicPr>
          <p:cNvPr id="157" name="beam.png" descr="be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17655" y="4729867"/>
            <a:ext cx="2403889" cy="14423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2" fill="hold">
                                  <p:stCondLst>
                                    <p:cond delay="4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3"/>
      <p:bldP build="p" bldLvl="5" animBg="1" rev="0" advAuto="0" spid="156" grpId="1"/>
      <p:bldP build="whole" bldLvl="1" animBg="1" rev="0" advAuto="0" spid="155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More on Notation"/>
          <p:cNvSpPr txBox="1"/>
          <p:nvPr>
            <p:ph type="title"/>
          </p:nvPr>
        </p:nvSpPr>
        <p:spPr>
          <a:xfrm>
            <a:off x="533400" y="-1651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i="1" sz="2800">
                <a:solidFill>
                  <a:srgbClr val="4349AA"/>
                </a:solidFill>
                <a:uFill>
                  <a:solidFill>
                    <a:srgbClr val="4349AA"/>
                  </a:solidFill>
                </a:u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r>
              <a:t>More on Notation</a:t>
            </a:r>
          </a:p>
        </p:txBody>
      </p:sp>
      <p:sp>
        <p:nvSpPr>
          <p:cNvPr id="160" name="Stemmed noteheads are used for significant middleground lines…"/>
          <p:cNvSpPr txBox="1"/>
          <p:nvPr>
            <p:ph type="body" idx="1"/>
          </p:nvPr>
        </p:nvSpPr>
        <p:spPr>
          <a:xfrm>
            <a:off x="685800" y="1676400"/>
            <a:ext cx="7772400" cy="3307755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90000"/>
              </a:lnSpc>
              <a:buClr>
                <a:srgbClr val="000000"/>
              </a:buClr>
              <a:buSzTx/>
              <a:buFont typeface="Hoefler Text"/>
              <a:buNone/>
              <a:defRPr sz="20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Stemmed noteheads are used for significant middleground lines</a:t>
            </a:r>
          </a:p>
          <a:p>
            <a:pPr lvl="1">
              <a:lnSpc>
                <a:spcPct val="90000"/>
              </a:lnSpc>
              <a:buClr>
                <a:srgbClr val="000000"/>
              </a:buClr>
              <a:buSzTx/>
              <a:buFont typeface="Hoefler Text"/>
              <a:buNone/>
              <a:defRPr sz="2000">
                <a:latin typeface="Hoefler Text"/>
                <a:ea typeface="Hoefler Text"/>
                <a:cs typeface="Hoefler Text"/>
                <a:sym typeface="Hoefler Text"/>
              </a:defRPr>
            </a:pPr>
          </a:p>
          <a:p>
            <a:pPr lvl="1">
              <a:lnSpc>
                <a:spcPct val="90000"/>
              </a:lnSpc>
              <a:buClr>
                <a:srgbClr val="000000"/>
              </a:buClr>
              <a:buSzTx/>
              <a:buFont typeface="Hoefler Text"/>
              <a:buNone/>
              <a:defRPr sz="2000">
                <a:latin typeface="Hoefler Text"/>
                <a:ea typeface="Hoefler Text"/>
                <a:cs typeface="Hoefler Text"/>
                <a:sym typeface="Hoefler Text"/>
              </a:defRPr>
            </a:pPr>
          </a:p>
          <a:p>
            <a:pPr lvl="1">
              <a:lnSpc>
                <a:spcPct val="90000"/>
              </a:lnSpc>
              <a:buClr>
                <a:srgbClr val="000000"/>
              </a:buClr>
              <a:buSzTx/>
              <a:buFont typeface="Hoefler Text"/>
              <a:buNone/>
              <a:defRPr sz="2000">
                <a:latin typeface="Hoefler Text"/>
                <a:ea typeface="Hoefler Text"/>
                <a:cs typeface="Hoefler Text"/>
                <a:sym typeface="Hoefler Text"/>
              </a:defRPr>
            </a:pPr>
          </a:p>
          <a:p>
            <a:pPr lvl="1">
              <a:lnSpc>
                <a:spcPct val="90000"/>
              </a:lnSpc>
              <a:buClr>
                <a:srgbClr val="000000"/>
              </a:buClr>
              <a:buSzTx/>
              <a:buFont typeface="Hoefler Text"/>
              <a:buNone/>
              <a:defRPr sz="2000">
                <a:latin typeface="Hoefler Text"/>
                <a:ea typeface="Hoefler Text"/>
                <a:cs typeface="Hoefler Text"/>
                <a:sym typeface="Hoefler Text"/>
              </a:defRPr>
            </a:pPr>
          </a:p>
          <a:p>
            <a:pPr lvl="1">
              <a:lnSpc>
                <a:spcPct val="90000"/>
              </a:lnSpc>
              <a:buClr>
                <a:srgbClr val="000000"/>
              </a:buClr>
              <a:buSzTx/>
              <a:buFont typeface="Hoefler Text"/>
              <a:buNone/>
              <a:defRPr sz="2000">
                <a:latin typeface="Hoefler Text"/>
                <a:ea typeface="Hoefler Text"/>
                <a:cs typeface="Hoefler Text"/>
                <a:sym typeface="Hoefler Text"/>
              </a:defRPr>
            </a:pPr>
          </a:p>
          <a:p>
            <a:pPr lvl="1">
              <a:lnSpc>
                <a:spcPct val="90000"/>
              </a:lnSpc>
              <a:buClr>
                <a:srgbClr val="000000"/>
              </a:buClr>
              <a:buSzTx/>
              <a:buFont typeface="Hoefler Text"/>
              <a:buNone/>
              <a:defRPr sz="2000"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Unstemmed noteheads are dependent on those of greater structural importance</a:t>
            </a:r>
          </a:p>
        </p:txBody>
      </p:sp>
      <p:pic>
        <p:nvPicPr>
          <p:cNvPr id="161" name="slur.png" descr="slu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2130" y="2245635"/>
            <a:ext cx="3074940" cy="15897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1"/>
      <p:bldP build="whole" bldLvl="1" animBg="1" rev="0" advAuto="0" spid="161" grpId="2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4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Times"/>
        <a:ea typeface="Times"/>
        <a:cs typeface="Time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j-lt"/>
            <a:ea typeface="+mj-ea"/>
            <a:cs typeface="+mj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Times"/>
        <a:ea typeface="Times"/>
        <a:cs typeface="Time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j-lt"/>
            <a:ea typeface="+mj-ea"/>
            <a:cs typeface="+mj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