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Gill Sans"/>
      </a:defRPr>
    </a:lvl1pPr>
    <a:lvl2pPr indent="342900" algn="ctr" defTabSz="584200">
      <a:defRPr sz="4200">
        <a:latin typeface="+mn-lt"/>
        <a:ea typeface="+mn-ea"/>
        <a:cs typeface="+mn-cs"/>
        <a:sym typeface="Gill Sans"/>
      </a:defRPr>
    </a:lvl2pPr>
    <a:lvl3pPr indent="685800" algn="ctr" defTabSz="584200">
      <a:defRPr sz="4200">
        <a:latin typeface="+mn-lt"/>
        <a:ea typeface="+mn-ea"/>
        <a:cs typeface="+mn-cs"/>
        <a:sym typeface="Gill Sans"/>
      </a:defRPr>
    </a:lvl3pPr>
    <a:lvl4pPr indent="1028700" algn="ctr" defTabSz="584200">
      <a:defRPr sz="4200">
        <a:latin typeface="+mn-lt"/>
        <a:ea typeface="+mn-ea"/>
        <a:cs typeface="+mn-cs"/>
        <a:sym typeface="Gill Sans"/>
      </a:defRPr>
    </a:lvl4pPr>
    <a:lvl5pPr indent="1371600" algn="ctr" defTabSz="584200">
      <a:defRPr sz="4200">
        <a:latin typeface="+mn-lt"/>
        <a:ea typeface="+mn-ea"/>
        <a:cs typeface="+mn-cs"/>
        <a:sym typeface="Gill Sans"/>
      </a:defRPr>
    </a:lvl5pPr>
    <a:lvl6pPr indent="1714500" algn="ctr" defTabSz="584200">
      <a:defRPr sz="4200">
        <a:latin typeface="+mn-lt"/>
        <a:ea typeface="+mn-ea"/>
        <a:cs typeface="+mn-cs"/>
        <a:sym typeface="Gill Sans"/>
      </a:defRPr>
    </a:lvl6pPr>
    <a:lvl7pPr indent="2057400" algn="ctr" defTabSz="584200">
      <a:defRPr sz="4200">
        <a:latin typeface="+mn-lt"/>
        <a:ea typeface="+mn-ea"/>
        <a:cs typeface="+mn-cs"/>
        <a:sym typeface="Gill Sans"/>
      </a:defRPr>
    </a:lvl7pPr>
    <a:lvl8pPr indent="2400300" algn="ctr" defTabSz="584200">
      <a:defRPr sz="4200">
        <a:latin typeface="+mn-lt"/>
        <a:ea typeface="+mn-ea"/>
        <a:cs typeface="+mn-cs"/>
        <a:sym typeface="Gill Sans"/>
      </a:defRPr>
    </a:lvl8pPr>
    <a:lvl9pPr indent="2743200" algn="ctr" defTabSz="584200">
      <a:defRPr sz="4200"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</a:lvl1pPr>
            <a:lvl2pPr>
              <a:spcBef>
                <a:spcPts val="4800"/>
              </a:spcBef>
            </a:lvl2pPr>
            <a:lvl3pPr>
              <a:spcBef>
                <a:spcPts val="4800"/>
              </a:spcBef>
            </a:lvl3pPr>
            <a:lvl4pPr>
              <a:spcBef>
                <a:spcPts val="4800"/>
              </a:spcBef>
            </a:lvl4pPr>
            <a:lvl5pPr>
              <a:spcBef>
                <a:spcPts val="4800"/>
              </a:spcBef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8400">
          <a:latin typeface="+mn-lt"/>
          <a:ea typeface="+mn-ea"/>
          <a:cs typeface="+mn-cs"/>
          <a:sym typeface="Gill Sans"/>
        </a:defRPr>
      </a:lvl1pPr>
      <a:lvl2pPr indent="228600" algn="ctr" defTabSz="584200">
        <a:defRPr sz="8400">
          <a:latin typeface="+mn-lt"/>
          <a:ea typeface="+mn-ea"/>
          <a:cs typeface="+mn-cs"/>
          <a:sym typeface="Gill Sans"/>
        </a:defRPr>
      </a:lvl2pPr>
      <a:lvl3pPr indent="457200" algn="ctr" defTabSz="584200">
        <a:defRPr sz="8400">
          <a:latin typeface="+mn-lt"/>
          <a:ea typeface="+mn-ea"/>
          <a:cs typeface="+mn-cs"/>
          <a:sym typeface="Gill Sans"/>
        </a:defRPr>
      </a:lvl3pPr>
      <a:lvl4pPr indent="685800" algn="ctr" defTabSz="584200">
        <a:defRPr sz="8400">
          <a:latin typeface="+mn-lt"/>
          <a:ea typeface="+mn-ea"/>
          <a:cs typeface="+mn-cs"/>
          <a:sym typeface="Gill Sans"/>
        </a:defRPr>
      </a:lvl4pPr>
      <a:lvl5pPr indent="914400" algn="ctr" defTabSz="584200">
        <a:defRPr sz="8400">
          <a:latin typeface="+mn-lt"/>
          <a:ea typeface="+mn-ea"/>
          <a:cs typeface="+mn-cs"/>
          <a:sym typeface="Gill Sans"/>
        </a:defRPr>
      </a:lvl5pPr>
      <a:lvl6pPr indent="1143000" algn="ctr" defTabSz="584200">
        <a:defRPr sz="8400">
          <a:latin typeface="+mn-lt"/>
          <a:ea typeface="+mn-ea"/>
          <a:cs typeface="+mn-cs"/>
          <a:sym typeface="Gill Sans"/>
        </a:defRPr>
      </a:lvl6pPr>
      <a:lvl7pPr indent="1371600" algn="ctr" defTabSz="584200">
        <a:defRPr sz="8400">
          <a:latin typeface="+mn-lt"/>
          <a:ea typeface="+mn-ea"/>
          <a:cs typeface="+mn-cs"/>
          <a:sym typeface="Gill Sans"/>
        </a:defRPr>
      </a:lvl7pPr>
      <a:lvl8pPr indent="1600200" algn="ctr" defTabSz="584200">
        <a:defRPr sz="8400">
          <a:latin typeface="+mn-lt"/>
          <a:ea typeface="+mn-ea"/>
          <a:cs typeface="+mn-cs"/>
          <a:sym typeface="Gill Sans"/>
        </a:defRPr>
      </a:lvl8pPr>
      <a:lvl9pPr indent="1828800" algn="ctr" defTabSz="584200">
        <a:defRPr sz="8400">
          <a:latin typeface="+mn-lt"/>
          <a:ea typeface="+mn-ea"/>
          <a:cs typeface="+mn-cs"/>
          <a:sym typeface="Gill Sans"/>
        </a:defRPr>
      </a:lvl9pPr>
    </p:titleStyle>
    <p:bodyStyle>
      <a:lvl1pPr marL="889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1pPr>
      <a:lvl2pPr marL="1333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2pPr>
      <a:lvl3pPr marL="1778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3pPr>
      <a:lvl4pPr marL="2222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4pPr>
      <a:lvl5pPr marL="2667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5pPr>
      <a:lvl6pPr marL="30226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6pPr>
      <a:lvl7pPr marL="33782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7pPr>
      <a:lvl8pPr marL="37338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8pPr>
      <a:lvl9pPr marL="40894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 42"/>
          <p:cNvGraphicFramePr/>
          <p:nvPr/>
        </p:nvGraphicFramePr>
        <p:xfrm>
          <a:off x="1257300" y="1257300"/>
          <a:ext cx="10477500" cy="7226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492500"/>
                <a:gridCol w="3492500"/>
                <a:gridCol w="3492500"/>
              </a:tblGrid>
              <a:tr h="2408766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408766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 #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2408766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Shape 43"/>
          <p:cNvSpPr/>
          <p:nvPr/>
        </p:nvSpPr>
        <p:spPr>
          <a:xfrm>
            <a:off x="3916176" y="165100"/>
            <a:ext cx="4933393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4200"/>
              <a:t>Set Class Puzzle: (013)</a:t>
            </a:r>
          </a:p>
        </p:txBody>
      </p:sp>
      <p:sp>
        <p:nvSpPr>
          <p:cNvPr id="44" name="Shape 44"/>
          <p:cNvSpPr/>
          <p:nvPr/>
        </p:nvSpPr>
        <p:spPr>
          <a:xfrm>
            <a:off x="1529091" y="8851900"/>
            <a:ext cx="929201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Find all possible representations of (013) in a row</a:t>
            </a:r>
          </a:p>
        </p:txBody>
      </p:sp>
      <p:sp>
        <p:nvSpPr>
          <p:cNvPr id="45" name="Shape 45"/>
          <p:cNvSpPr/>
          <p:nvPr/>
        </p:nvSpPr>
        <p:spPr>
          <a:xfrm>
            <a:off x="1244600" y="1257300"/>
            <a:ext cx="3505200" cy="2374900"/>
          </a:xfrm>
          <a:prstGeom prst="rect">
            <a:avLst/>
          </a:prstGeom>
          <a:solidFill>
            <a:srgbClr val="FF6A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6" name="Shape 46"/>
          <p:cNvSpPr/>
          <p:nvPr/>
        </p:nvSpPr>
        <p:spPr>
          <a:xfrm>
            <a:off x="4749800" y="1270000"/>
            <a:ext cx="3505200" cy="2374900"/>
          </a:xfrm>
          <a:prstGeom prst="rect">
            <a:avLst/>
          </a:prstGeom>
          <a:solidFill>
            <a:srgbClr val="FF6A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7" name="Shape 47"/>
          <p:cNvSpPr/>
          <p:nvPr/>
        </p:nvSpPr>
        <p:spPr>
          <a:xfrm>
            <a:off x="8255000" y="1282700"/>
            <a:ext cx="3505200" cy="2374900"/>
          </a:xfrm>
          <a:prstGeom prst="rect">
            <a:avLst/>
          </a:prstGeom>
          <a:solidFill>
            <a:srgbClr val="FF6A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8" name="Shape 48"/>
          <p:cNvSpPr/>
          <p:nvPr/>
        </p:nvSpPr>
        <p:spPr>
          <a:xfrm>
            <a:off x="1257300" y="3683000"/>
            <a:ext cx="3505200" cy="2374900"/>
          </a:xfrm>
          <a:prstGeom prst="rect">
            <a:avLst/>
          </a:prstGeom>
          <a:solidFill>
            <a:srgbClr val="669C35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49" name="Shape 49"/>
          <p:cNvSpPr/>
          <p:nvPr/>
        </p:nvSpPr>
        <p:spPr>
          <a:xfrm>
            <a:off x="4749800" y="3683000"/>
            <a:ext cx="3505200" cy="2374900"/>
          </a:xfrm>
          <a:prstGeom prst="rect">
            <a:avLst/>
          </a:prstGeom>
          <a:solidFill>
            <a:srgbClr val="669C35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0" name="Shape 50"/>
          <p:cNvSpPr/>
          <p:nvPr/>
        </p:nvSpPr>
        <p:spPr>
          <a:xfrm>
            <a:off x="8255000" y="3683000"/>
            <a:ext cx="3505200" cy="2374900"/>
          </a:xfrm>
          <a:prstGeom prst="rect">
            <a:avLst/>
          </a:prstGeom>
          <a:solidFill>
            <a:srgbClr val="669C35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1" name="Shape 51"/>
          <p:cNvSpPr/>
          <p:nvPr/>
        </p:nvSpPr>
        <p:spPr>
          <a:xfrm>
            <a:off x="1244600" y="1270000"/>
            <a:ext cx="3505200" cy="2374900"/>
          </a:xfrm>
          <a:prstGeom prst="rect">
            <a:avLst/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2" name="Shape 52"/>
          <p:cNvSpPr/>
          <p:nvPr/>
        </p:nvSpPr>
        <p:spPr>
          <a:xfrm>
            <a:off x="1257300" y="3670300"/>
            <a:ext cx="3505200" cy="2374900"/>
          </a:xfrm>
          <a:prstGeom prst="rect">
            <a:avLst/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1257300" y="6108700"/>
            <a:ext cx="3505200" cy="2374900"/>
          </a:xfrm>
          <a:prstGeom prst="rect">
            <a:avLst/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4" name="Shape 54"/>
          <p:cNvSpPr/>
          <p:nvPr/>
        </p:nvSpPr>
        <p:spPr>
          <a:xfrm>
            <a:off x="4749800" y="1282700"/>
            <a:ext cx="3505200" cy="2374900"/>
          </a:xfrm>
          <a:prstGeom prst="rect">
            <a:avLst/>
          </a:prstGeom>
          <a:solidFill>
            <a:srgbClr val="A968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5" name="Shape 55"/>
          <p:cNvSpPr/>
          <p:nvPr/>
        </p:nvSpPr>
        <p:spPr>
          <a:xfrm>
            <a:off x="4749800" y="3683000"/>
            <a:ext cx="3505200" cy="2374900"/>
          </a:xfrm>
          <a:prstGeom prst="rect">
            <a:avLst/>
          </a:prstGeom>
          <a:solidFill>
            <a:srgbClr val="A968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6" name="Shape 56"/>
          <p:cNvSpPr/>
          <p:nvPr/>
        </p:nvSpPr>
        <p:spPr>
          <a:xfrm>
            <a:off x="4749800" y="6108700"/>
            <a:ext cx="3505200" cy="2374900"/>
          </a:xfrm>
          <a:prstGeom prst="rect">
            <a:avLst/>
          </a:prstGeom>
          <a:solidFill>
            <a:srgbClr val="A968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8255000" y="1257300"/>
            <a:ext cx="3505200" cy="2374900"/>
          </a:xfrm>
          <a:prstGeom prst="rect">
            <a:avLst/>
          </a:prstGeom>
          <a:solidFill>
            <a:srgbClr val="61177C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8242300" y="3670300"/>
            <a:ext cx="3505200" cy="2374900"/>
          </a:xfrm>
          <a:prstGeom prst="rect">
            <a:avLst/>
          </a:prstGeom>
          <a:solidFill>
            <a:srgbClr val="61177C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8229600" y="6083300"/>
            <a:ext cx="3505200" cy="2374900"/>
          </a:xfrm>
          <a:prstGeom prst="rect">
            <a:avLst/>
          </a:prstGeom>
          <a:solidFill>
            <a:srgbClr val="61177C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0" name="Shape 60"/>
          <p:cNvSpPr/>
          <p:nvPr/>
        </p:nvSpPr>
        <p:spPr>
          <a:xfrm>
            <a:off x="1257300" y="1257300"/>
            <a:ext cx="3505200" cy="2374900"/>
          </a:xfrm>
          <a:prstGeom prst="rect">
            <a:avLst/>
          </a:prstGeom>
          <a:solidFill>
            <a:srgbClr val="0000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1" name="Shape 61"/>
          <p:cNvSpPr/>
          <p:nvPr/>
        </p:nvSpPr>
        <p:spPr>
          <a:xfrm>
            <a:off x="4749800" y="3670300"/>
            <a:ext cx="3505200" cy="2374900"/>
          </a:xfrm>
          <a:prstGeom prst="rect">
            <a:avLst/>
          </a:prstGeom>
          <a:solidFill>
            <a:srgbClr val="000000">
              <a:alpha val="50000"/>
            </a:srgbClr>
          </a:solidFill>
          <a:ln w="25400">
            <a:solidFill>
              <a:srgbClr val="11053B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2" name="Shape 62"/>
          <p:cNvSpPr/>
          <p:nvPr/>
        </p:nvSpPr>
        <p:spPr>
          <a:xfrm>
            <a:off x="8242300" y="6083300"/>
            <a:ext cx="3505200" cy="2374900"/>
          </a:xfrm>
          <a:prstGeom prst="rect">
            <a:avLst/>
          </a:prstGeom>
          <a:solidFill>
            <a:srgbClr val="000000">
              <a:alpha val="50000"/>
            </a:srgbClr>
          </a:solidFill>
          <a:ln w="25400">
            <a:solidFill>
              <a:srgbClr val="11053B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after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after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nodeType="after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after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" grpId="2"/>
      <p:bldP build="whole" bldLvl="1" animBg="1" rev="0" advAuto="0" spid="60" grpId="16"/>
      <p:bldP build="whole" bldLvl="1" animBg="1" rev="0" advAuto="0" spid="62" grpId="18"/>
      <p:bldP build="whole" bldLvl="1" animBg="1" rev="0" advAuto="0" spid="53" grpId="9"/>
      <p:bldP build="whole" bldLvl="1" animBg="1" rev="0" advAuto="0" spid="56" grpId="12"/>
      <p:bldP build="whole" bldLvl="1" animBg="1" rev="0" advAuto="0" spid="49" grpId="5"/>
      <p:bldP build="whole" bldLvl="1" animBg="1" rev="0" advAuto="0" spid="61" grpId="17"/>
      <p:bldP build="whole" bldLvl="1" animBg="1" rev="0" advAuto="0" spid="47" grpId="3"/>
      <p:bldP build="whole" bldLvl="1" animBg="1" rev="0" advAuto="0" spid="48" grpId="4"/>
      <p:bldP build="whole" bldLvl="1" animBg="1" rev="0" advAuto="0" spid="59" grpId="15"/>
      <p:bldP build="whole" bldLvl="1" animBg="1" rev="0" advAuto="0" spid="45" grpId="1"/>
      <p:bldP build="whole" bldLvl="1" animBg="1" rev="0" advAuto="0" spid="55" grpId="11"/>
      <p:bldP build="whole" bldLvl="1" animBg="1" rev="0" advAuto="0" spid="50" grpId="6"/>
      <p:bldP build="whole" bldLvl="1" animBg="1" rev="0" advAuto="0" spid="51" grpId="7"/>
      <p:bldP build="whole" bldLvl="1" animBg="1" rev="0" advAuto="0" spid="57" grpId="13"/>
      <p:bldP build="whole" bldLvl="1" animBg="1" rev="0" advAuto="0" spid="54" grpId="10"/>
      <p:bldP build="whole" bldLvl="1" animBg="1" rev="0" advAuto="0" spid="52" grpId="8"/>
      <p:bldP build="whole" bldLvl="1" animBg="1" rev="0" advAuto="0" spid="58" grpId="1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Table 64"/>
          <p:cNvGraphicFramePr/>
          <p:nvPr/>
        </p:nvGraphicFramePr>
        <p:xfrm>
          <a:off x="1257300" y="1257300"/>
          <a:ext cx="10477500" cy="72263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619375"/>
                <a:gridCol w="2619375"/>
                <a:gridCol w="2619375"/>
                <a:gridCol w="2619375"/>
              </a:tblGrid>
              <a:tr h="1806575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 #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806575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806575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806575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baseline="31999" sz="3600"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5" name="Shape 65"/>
          <p:cNvSpPr/>
          <p:nvPr/>
        </p:nvSpPr>
        <p:spPr>
          <a:xfrm>
            <a:off x="5734205" y="165100"/>
            <a:ext cx="1525935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4200"/>
              <a:t>(0157)</a:t>
            </a:r>
          </a:p>
        </p:txBody>
      </p:sp>
      <p:sp>
        <p:nvSpPr>
          <p:cNvPr id="66" name="Shape 66"/>
          <p:cNvSpPr/>
          <p:nvPr/>
        </p:nvSpPr>
        <p:spPr>
          <a:xfrm>
            <a:off x="3155745" y="8851900"/>
            <a:ext cx="603870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Find all possible representations</a:t>
            </a:r>
          </a:p>
        </p:txBody>
      </p:sp>
      <p:sp>
        <p:nvSpPr>
          <p:cNvPr id="67" name="Shape 67"/>
          <p:cNvSpPr/>
          <p:nvPr/>
        </p:nvSpPr>
        <p:spPr>
          <a:xfrm>
            <a:off x="1270000" y="1244600"/>
            <a:ext cx="2590800" cy="1790700"/>
          </a:xfrm>
          <a:prstGeom prst="rect">
            <a:avLst/>
          </a:prstGeom>
          <a:solidFill>
            <a:srgbClr val="D4E3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3886200" y="1244600"/>
            <a:ext cx="2590800" cy="1790700"/>
          </a:xfrm>
          <a:prstGeom prst="rect">
            <a:avLst/>
          </a:prstGeom>
          <a:solidFill>
            <a:srgbClr val="D4E3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9" name="Shape 69"/>
          <p:cNvSpPr/>
          <p:nvPr/>
        </p:nvSpPr>
        <p:spPr>
          <a:xfrm>
            <a:off x="6515100" y="1257300"/>
            <a:ext cx="2590800" cy="1790700"/>
          </a:xfrm>
          <a:prstGeom prst="rect">
            <a:avLst/>
          </a:prstGeom>
          <a:solidFill>
            <a:srgbClr val="D4E3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0" name="Shape 70"/>
          <p:cNvSpPr/>
          <p:nvPr/>
        </p:nvSpPr>
        <p:spPr>
          <a:xfrm>
            <a:off x="9131300" y="1257300"/>
            <a:ext cx="2590800" cy="1790700"/>
          </a:xfrm>
          <a:prstGeom prst="rect">
            <a:avLst/>
          </a:prstGeom>
          <a:solidFill>
            <a:srgbClr val="D4E3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1" name="Shape 71"/>
          <p:cNvSpPr/>
          <p:nvPr/>
        </p:nvSpPr>
        <p:spPr>
          <a:xfrm>
            <a:off x="1270000" y="3060700"/>
            <a:ext cx="2590800" cy="1790700"/>
          </a:xfrm>
          <a:prstGeom prst="rect">
            <a:avLst/>
          </a:prstGeom>
          <a:solidFill>
            <a:srgbClr val="D9CA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2" name="Shape 72"/>
          <p:cNvSpPr/>
          <p:nvPr/>
        </p:nvSpPr>
        <p:spPr>
          <a:xfrm>
            <a:off x="3898900" y="3060700"/>
            <a:ext cx="2590800" cy="1790700"/>
          </a:xfrm>
          <a:prstGeom prst="rect">
            <a:avLst/>
          </a:prstGeom>
          <a:solidFill>
            <a:srgbClr val="D9CA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3" name="Shape 73"/>
          <p:cNvSpPr/>
          <p:nvPr/>
        </p:nvSpPr>
        <p:spPr>
          <a:xfrm>
            <a:off x="6515100" y="3060700"/>
            <a:ext cx="2590800" cy="1790700"/>
          </a:xfrm>
          <a:prstGeom prst="rect">
            <a:avLst/>
          </a:prstGeom>
          <a:solidFill>
            <a:srgbClr val="D9CA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4" name="Shape 74"/>
          <p:cNvSpPr/>
          <p:nvPr/>
        </p:nvSpPr>
        <p:spPr>
          <a:xfrm>
            <a:off x="9131300" y="3060700"/>
            <a:ext cx="2590800" cy="1790700"/>
          </a:xfrm>
          <a:prstGeom prst="rect">
            <a:avLst/>
          </a:prstGeom>
          <a:solidFill>
            <a:srgbClr val="D9CAF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5" name="Shape 75"/>
          <p:cNvSpPr/>
          <p:nvPr/>
        </p:nvSpPr>
        <p:spPr>
          <a:xfrm>
            <a:off x="1270000" y="6692900"/>
            <a:ext cx="2590800" cy="1790700"/>
          </a:xfrm>
          <a:prstGeom prst="rect">
            <a:avLst/>
          </a:prstGeom>
          <a:solidFill>
            <a:srgbClr val="FFF2D5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6" name="Shape 76"/>
          <p:cNvSpPr/>
          <p:nvPr/>
        </p:nvSpPr>
        <p:spPr>
          <a:xfrm>
            <a:off x="3898900" y="6680200"/>
            <a:ext cx="2590800" cy="1790700"/>
          </a:xfrm>
          <a:prstGeom prst="rect">
            <a:avLst/>
          </a:prstGeom>
          <a:solidFill>
            <a:srgbClr val="FFF2D5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7" name="Shape 77"/>
          <p:cNvSpPr/>
          <p:nvPr/>
        </p:nvSpPr>
        <p:spPr>
          <a:xfrm>
            <a:off x="6515100" y="6692900"/>
            <a:ext cx="2590800" cy="1790700"/>
          </a:xfrm>
          <a:prstGeom prst="rect">
            <a:avLst/>
          </a:prstGeom>
          <a:solidFill>
            <a:srgbClr val="FFF2D5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8" name="Shape 78"/>
          <p:cNvSpPr/>
          <p:nvPr/>
        </p:nvSpPr>
        <p:spPr>
          <a:xfrm>
            <a:off x="9131300" y="6680200"/>
            <a:ext cx="2590800" cy="1790700"/>
          </a:xfrm>
          <a:prstGeom prst="rect">
            <a:avLst/>
          </a:prstGeom>
          <a:solidFill>
            <a:srgbClr val="FFF2D5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79" name="Shape 79"/>
          <p:cNvSpPr/>
          <p:nvPr/>
        </p:nvSpPr>
        <p:spPr>
          <a:xfrm>
            <a:off x="1257300" y="1244600"/>
            <a:ext cx="2590800" cy="1790700"/>
          </a:xfrm>
          <a:prstGeom prst="rect">
            <a:avLst/>
          </a:prstGeom>
          <a:solidFill>
            <a:srgbClr val="B1DD8C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0" name="Shape 80"/>
          <p:cNvSpPr/>
          <p:nvPr/>
        </p:nvSpPr>
        <p:spPr>
          <a:xfrm>
            <a:off x="1282700" y="3073400"/>
            <a:ext cx="2590800" cy="1790700"/>
          </a:xfrm>
          <a:prstGeom prst="rect">
            <a:avLst/>
          </a:prstGeom>
          <a:solidFill>
            <a:srgbClr val="B1DD8C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1" name="Shape 81"/>
          <p:cNvSpPr/>
          <p:nvPr/>
        </p:nvSpPr>
        <p:spPr>
          <a:xfrm>
            <a:off x="1282700" y="4851400"/>
            <a:ext cx="2590800" cy="1790700"/>
          </a:xfrm>
          <a:prstGeom prst="rect">
            <a:avLst/>
          </a:prstGeom>
          <a:solidFill>
            <a:srgbClr val="B1DD8C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2" name="Shape 82"/>
          <p:cNvSpPr/>
          <p:nvPr/>
        </p:nvSpPr>
        <p:spPr>
          <a:xfrm>
            <a:off x="1270000" y="6705600"/>
            <a:ext cx="2590800" cy="1790700"/>
          </a:xfrm>
          <a:prstGeom prst="rect">
            <a:avLst/>
          </a:prstGeom>
          <a:solidFill>
            <a:srgbClr val="B1DD8C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3" name="Shape 83"/>
          <p:cNvSpPr/>
          <p:nvPr/>
        </p:nvSpPr>
        <p:spPr>
          <a:xfrm>
            <a:off x="3898900" y="1244600"/>
            <a:ext cx="2590800" cy="1790700"/>
          </a:xfrm>
          <a:prstGeom prst="rect">
            <a:avLst/>
          </a:prstGeom>
          <a:solidFill>
            <a:srgbClr val="53D5FD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4" name="Shape 84"/>
          <p:cNvSpPr/>
          <p:nvPr/>
        </p:nvSpPr>
        <p:spPr>
          <a:xfrm>
            <a:off x="3924300" y="3048000"/>
            <a:ext cx="2590800" cy="1790700"/>
          </a:xfrm>
          <a:prstGeom prst="rect">
            <a:avLst/>
          </a:prstGeom>
          <a:solidFill>
            <a:srgbClr val="53D5FD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5" name="Shape 85"/>
          <p:cNvSpPr/>
          <p:nvPr/>
        </p:nvSpPr>
        <p:spPr>
          <a:xfrm>
            <a:off x="3860800" y="4851400"/>
            <a:ext cx="2590800" cy="1790700"/>
          </a:xfrm>
          <a:prstGeom prst="rect">
            <a:avLst/>
          </a:prstGeom>
          <a:solidFill>
            <a:srgbClr val="53D5FD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6" name="Shape 86"/>
          <p:cNvSpPr/>
          <p:nvPr/>
        </p:nvSpPr>
        <p:spPr>
          <a:xfrm>
            <a:off x="3898900" y="6654800"/>
            <a:ext cx="2590800" cy="1790700"/>
          </a:xfrm>
          <a:prstGeom prst="rect">
            <a:avLst/>
          </a:prstGeom>
          <a:solidFill>
            <a:srgbClr val="53D5FD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7" name="Shape 87"/>
          <p:cNvSpPr/>
          <p:nvPr/>
        </p:nvSpPr>
        <p:spPr>
          <a:xfrm>
            <a:off x="6489700" y="1244600"/>
            <a:ext cx="2590800" cy="1790700"/>
          </a:xfrm>
          <a:prstGeom prst="rect">
            <a:avLst/>
          </a:prstGeom>
          <a:solidFill>
            <a:srgbClr val="ED719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8" name="Shape 88"/>
          <p:cNvSpPr/>
          <p:nvPr/>
        </p:nvSpPr>
        <p:spPr>
          <a:xfrm>
            <a:off x="6477000" y="3073400"/>
            <a:ext cx="2590800" cy="1790700"/>
          </a:xfrm>
          <a:prstGeom prst="rect">
            <a:avLst/>
          </a:prstGeom>
          <a:solidFill>
            <a:srgbClr val="ED719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6464300" y="4889500"/>
            <a:ext cx="2590800" cy="1790700"/>
          </a:xfrm>
          <a:prstGeom prst="rect">
            <a:avLst/>
          </a:prstGeom>
          <a:solidFill>
            <a:srgbClr val="ED719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0" name="Shape 90"/>
          <p:cNvSpPr/>
          <p:nvPr/>
        </p:nvSpPr>
        <p:spPr>
          <a:xfrm>
            <a:off x="6451600" y="6705600"/>
            <a:ext cx="2590800" cy="1790700"/>
          </a:xfrm>
          <a:prstGeom prst="rect">
            <a:avLst/>
          </a:prstGeom>
          <a:solidFill>
            <a:srgbClr val="ED719E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1" name="Shape 91"/>
          <p:cNvSpPr/>
          <p:nvPr/>
        </p:nvSpPr>
        <p:spPr>
          <a:xfrm>
            <a:off x="9131300" y="1244600"/>
            <a:ext cx="2590800" cy="1790700"/>
          </a:xfrm>
          <a:prstGeom prst="rect">
            <a:avLst/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2" name="Shape 92"/>
          <p:cNvSpPr/>
          <p:nvPr/>
        </p:nvSpPr>
        <p:spPr>
          <a:xfrm>
            <a:off x="9093200" y="3086100"/>
            <a:ext cx="2590800" cy="1790700"/>
          </a:xfrm>
          <a:prstGeom prst="rect">
            <a:avLst/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3" name="Shape 93"/>
          <p:cNvSpPr/>
          <p:nvPr/>
        </p:nvSpPr>
        <p:spPr>
          <a:xfrm>
            <a:off x="9093200" y="4876800"/>
            <a:ext cx="2590800" cy="1790700"/>
          </a:xfrm>
          <a:prstGeom prst="rect">
            <a:avLst/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4" name="Shape 94"/>
          <p:cNvSpPr/>
          <p:nvPr/>
        </p:nvSpPr>
        <p:spPr>
          <a:xfrm>
            <a:off x="9093200" y="6667500"/>
            <a:ext cx="2590800" cy="1790700"/>
          </a:xfrm>
          <a:prstGeom prst="rect">
            <a:avLst/>
          </a:prstGeom>
          <a:solidFill>
            <a:srgbClr val="0061FF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5" name="Shape 95"/>
          <p:cNvSpPr/>
          <p:nvPr/>
        </p:nvSpPr>
        <p:spPr>
          <a:xfrm>
            <a:off x="9118600" y="1295400"/>
            <a:ext cx="2590800" cy="1790700"/>
          </a:xfrm>
          <a:prstGeom prst="rect">
            <a:avLst/>
          </a:prstGeom>
          <a:solidFill>
            <a:srgbClr val="5A1C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6" name="Shape 96"/>
          <p:cNvSpPr/>
          <p:nvPr/>
        </p:nvSpPr>
        <p:spPr>
          <a:xfrm>
            <a:off x="6515100" y="3073400"/>
            <a:ext cx="2590800" cy="1790700"/>
          </a:xfrm>
          <a:prstGeom prst="rect">
            <a:avLst/>
          </a:prstGeom>
          <a:solidFill>
            <a:srgbClr val="5A1C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7" name="Shape 97"/>
          <p:cNvSpPr/>
          <p:nvPr/>
        </p:nvSpPr>
        <p:spPr>
          <a:xfrm>
            <a:off x="3873500" y="4902200"/>
            <a:ext cx="2590800" cy="1790700"/>
          </a:xfrm>
          <a:prstGeom prst="rect">
            <a:avLst/>
          </a:prstGeom>
          <a:solidFill>
            <a:srgbClr val="5A1C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98" name="Shape 98"/>
          <p:cNvSpPr/>
          <p:nvPr/>
        </p:nvSpPr>
        <p:spPr>
          <a:xfrm>
            <a:off x="1231900" y="6731000"/>
            <a:ext cx="2590800" cy="1790700"/>
          </a:xfrm>
          <a:prstGeom prst="rect">
            <a:avLst/>
          </a:prstGeom>
          <a:solidFill>
            <a:srgbClr val="5A1C00">
              <a:alpha val="50000"/>
            </a:srgbClr>
          </a:solidFill>
          <a:ln w="25400">
            <a:solidFill>
              <a:srgbClr val="000000">
                <a:alpha val="5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after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presetClass="entr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nodeType="afterEffect" presetClass="entr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presetClass="entr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afterEffect" presetClass="entr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afterEffect" presetClass="entr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afterEffect" presetClass="entr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afterEffect" presetClass="entr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afterEffect" presetClass="entr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afterEffect" presetClass="entr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presetClass="entr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afterEffect" presetClass="entr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afterEffect" presetClass="entr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afterEffect" presetClass="entr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presetClass="entr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nodeType="afterEffect" presetClass="entr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afterEffect" presetClass="entr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nodeType="afterEffect" presetClass="entr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nodeType="clickEffect" presetClass="entr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afterEffect" presetClass="entr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nodeType="afterEffect" presetClass="entr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nodeType="afterEffect" presetClass="entr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6" grpId="20"/>
      <p:bldP build="whole" bldLvl="1" animBg="1" rev="0" advAuto="0" spid="68" grpId="2"/>
      <p:bldP build="whole" bldLvl="1" animBg="1" rev="0" advAuto="0" spid="92" grpId="26"/>
      <p:bldP build="whole" bldLvl="1" animBg="1" rev="0" advAuto="0" spid="95" grpId="29"/>
      <p:bldP build="whole" bldLvl="1" animBg="1" rev="0" advAuto="0" spid="70" grpId="4"/>
      <p:bldP build="whole" bldLvl="1" animBg="1" rev="0" advAuto="0" spid="77" grpId="11"/>
      <p:bldP build="whole" bldLvl="1" animBg="1" rev="0" advAuto="0" spid="98" grpId="32"/>
      <p:bldP build="whole" bldLvl="1" animBg="1" rev="0" advAuto="0" spid="89" grpId="23"/>
      <p:bldP build="whole" bldLvl="1" animBg="1" rev="0" advAuto="0" spid="85" grpId="19"/>
      <p:bldP build="whole" bldLvl="1" animBg="1" rev="0" advAuto="0" spid="79" grpId="13"/>
      <p:bldP build="whole" bldLvl="1" animBg="1" rev="0" advAuto="0" spid="81" grpId="15"/>
      <p:bldP build="whole" bldLvl="1" animBg="1" rev="0" advAuto="0" spid="82" grpId="16"/>
      <p:bldP build="whole" bldLvl="1" animBg="1" rev="0" advAuto="0" spid="76" grpId="10"/>
      <p:bldP build="whole" bldLvl="1" animBg="1" rev="0" advAuto="0" spid="67" grpId="1"/>
      <p:bldP build="whole" bldLvl="1" animBg="1" rev="0" advAuto="0" spid="84" grpId="18"/>
      <p:bldP build="whole" bldLvl="1" animBg="1" rev="0" advAuto="0" spid="88" grpId="22"/>
      <p:bldP build="whole" bldLvl="1" animBg="1" rev="0" advAuto="0" spid="96" grpId="30"/>
      <p:bldP build="whole" bldLvl="1" animBg="1" rev="0" advAuto="0" spid="73" grpId="7"/>
      <p:bldP build="whole" bldLvl="1" animBg="1" rev="0" advAuto="0" spid="91" grpId="25"/>
      <p:bldP build="whole" bldLvl="1" animBg="1" rev="0" advAuto="0" spid="75" grpId="9"/>
      <p:bldP build="whole" bldLvl="1" animBg="1" rev="0" advAuto="0" spid="78" grpId="12"/>
      <p:bldP build="whole" bldLvl="1" animBg="1" rev="0" advAuto="0" spid="83" grpId="17"/>
      <p:bldP build="whole" bldLvl="1" animBg="1" rev="0" advAuto="0" spid="93" grpId="27"/>
      <p:bldP build="whole" bldLvl="1" animBg="1" rev="0" advAuto="0" spid="74" grpId="8"/>
      <p:bldP build="whole" bldLvl="1" animBg="1" rev="0" advAuto="0" spid="80" grpId="14"/>
      <p:bldP build="whole" bldLvl="1" animBg="1" rev="0" advAuto="0" spid="90" grpId="24"/>
      <p:bldP build="whole" bldLvl="1" animBg="1" rev="0" advAuto="0" spid="94" grpId="28"/>
      <p:bldP build="whole" bldLvl="1" animBg="1" rev="0" advAuto="0" spid="71" grpId="5"/>
      <p:bldP build="whole" bldLvl="1" animBg="1" rev="0" advAuto="0" spid="72" grpId="6"/>
      <p:bldP build="whole" bldLvl="1" animBg="1" rev="0" advAuto="0" spid="97" grpId="31"/>
      <p:bldP build="whole" bldLvl="1" animBg="1" rev="0" advAuto="0" spid="69" grpId="3"/>
      <p:bldP build="whole" bldLvl="1" animBg="1" rev="0" advAuto="0" spid="87" grpId="2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