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4a" ContentType="audio/unknown"/>
  <Override PartName="/ppt/media/media1.mp3" ContentType="audio/unknown"/>
  <Override PartName="/ppt/media/media2.mp3" ContentType="audio/unknown"/>
  <Override PartName="/ppt/media/media2.m4a" ContentType="audi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9144000" cy="6858000"/>
  <p:notesSz cx="6858000" cy="9144000"/>
  <p:defaultTextStyle>
    <a:lvl1pPr marL="40639" marR="40639">
      <a:defRPr b="1" sz="2400">
        <a:uFill>
          <a:solidFill/>
        </a:uFill>
        <a:latin typeface="+mn-lt"/>
        <a:ea typeface="+mn-ea"/>
        <a:cs typeface="+mn-cs"/>
        <a:sym typeface="Baskerville SemiBold"/>
      </a:defRPr>
    </a:lvl1pPr>
    <a:lvl2pPr marL="40639" marR="40639" indent="266700">
      <a:defRPr b="1" sz="2400">
        <a:uFill>
          <a:solidFill/>
        </a:uFill>
        <a:latin typeface="+mn-lt"/>
        <a:ea typeface="+mn-ea"/>
        <a:cs typeface="+mn-cs"/>
        <a:sym typeface="Baskerville SemiBold"/>
      </a:defRPr>
    </a:lvl2pPr>
    <a:lvl3pPr marL="40639" marR="40639" indent="533400">
      <a:defRPr b="1" sz="2400">
        <a:uFill>
          <a:solidFill/>
        </a:uFill>
        <a:latin typeface="+mn-lt"/>
        <a:ea typeface="+mn-ea"/>
        <a:cs typeface="+mn-cs"/>
        <a:sym typeface="Baskerville SemiBold"/>
      </a:defRPr>
    </a:lvl3pPr>
    <a:lvl4pPr marL="40639" marR="40639" indent="800099">
      <a:defRPr b="1" sz="2400">
        <a:uFill>
          <a:solidFill/>
        </a:uFill>
        <a:latin typeface="+mn-lt"/>
        <a:ea typeface="+mn-ea"/>
        <a:cs typeface="+mn-cs"/>
        <a:sym typeface="Baskerville SemiBold"/>
      </a:defRPr>
    </a:lvl4pPr>
    <a:lvl5pPr marL="40639" marR="40639" indent="1066800">
      <a:defRPr b="1" sz="2400">
        <a:uFill>
          <a:solidFill/>
        </a:uFill>
        <a:latin typeface="+mn-lt"/>
        <a:ea typeface="+mn-ea"/>
        <a:cs typeface="+mn-cs"/>
        <a:sym typeface="Baskerville SemiBold"/>
      </a:defRPr>
    </a:lvl5pPr>
    <a:lvl6pPr marL="40639" marR="40639" indent="1333500">
      <a:defRPr b="1" sz="2400">
        <a:uFill>
          <a:solidFill/>
        </a:uFill>
        <a:latin typeface="+mn-lt"/>
        <a:ea typeface="+mn-ea"/>
        <a:cs typeface="+mn-cs"/>
        <a:sym typeface="Baskerville SemiBold"/>
      </a:defRPr>
    </a:lvl6pPr>
    <a:lvl7pPr marL="40639" marR="40639" indent="1612900">
      <a:defRPr b="1" sz="2400">
        <a:uFill>
          <a:solidFill/>
        </a:uFill>
        <a:latin typeface="+mn-lt"/>
        <a:ea typeface="+mn-ea"/>
        <a:cs typeface="+mn-cs"/>
        <a:sym typeface="Baskerville SemiBold"/>
      </a:defRPr>
    </a:lvl7pPr>
    <a:lvl8pPr marL="40639" marR="40639" indent="1879600">
      <a:defRPr b="1" sz="2400">
        <a:uFill>
          <a:solidFill/>
        </a:uFill>
        <a:latin typeface="+mn-lt"/>
        <a:ea typeface="+mn-ea"/>
        <a:cs typeface="+mn-cs"/>
        <a:sym typeface="Baskerville SemiBold"/>
      </a:defRPr>
    </a:lvl8pPr>
    <a:lvl9pPr marL="40639" marR="40639" indent="2146300">
      <a:defRPr b="1" sz="2400">
        <a:uFill>
          <a:solidFill/>
        </a:uFill>
        <a:latin typeface="+mn-lt"/>
        <a:ea typeface="+mn-ea"/>
        <a:cs typeface="+mn-cs"/>
        <a:sym typeface="Baskerville Semi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0" name="Shape 2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Title Text</a:t>
            </a:r>
          </a:p>
        </p:txBody>
      </p:sp>
      <p:sp>
        <p:nvSpPr>
          <p:cNvPr id="8" name="Shape 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031239" indent="-533399">
              <a:spcBef>
                <a:spcPts val="600"/>
              </a:spcBef>
              <a:buFont typeface="Times Roman"/>
              <a:defRPr sz="2800"/>
            </a:lvl2pPr>
            <a:lvl3pPr marL="1412239" indent="-457200">
              <a:spcBef>
                <a:spcPts val="500"/>
              </a:spcBef>
              <a:buFont typeface="Wingdings"/>
              <a:buChar char=""/>
              <a:defRPr sz="2400"/>
            </a:lvl3pPr>
            <a:lvl4pPr marL="1793239" indent="-381000">
              <a:spcBef>
                <a:spcPts val="400"/>
              </a:spcBef>
              <a:buChar char="ü"/>
              <a:defRPr sz="2000"/>
            </a:lvl4pPr>
            <a:lvl5pPr marL="2250439" indent="-381000">
              <a:spcBef>
                <a:spcPts val="400"/>
              </a:spcBef>
              <a:buChar char="ü"/>
              <a:defRPr sz="2000"/>
            </a:lvl5pPr>
          </a:lstStyle>
          <a:p>
            <a:pPr lvl="0">
              <a:defRPr b="0" sz="1800">
                <a:uFillTx/>
              </a:defRPr>
            </a:pPr>
            <a:r>
              <a:rPr b="1" sz="3200">
                <a:uFill>
                  <a:solidFill/>
                </a:uFill>
              </a:rPr>
              <a:t>Body Level One</a:t>
            </a:r>
            <a:endParaRPr b="1" sz="3200">
              <a:uFill>
                <a:solidFill/>
              </a:uFill>
            </a:endParaRPr>
          </a:p>
          <a:p>
            <a:pPr lvl="1">
              <a:defRPr b="0" sz="1800">
                <a:uFillTx/>
              </a:defRPr>
            </a:pPr>
            <a:r>
              <a:rPr b="1" sz="2800">
                <a:uFill>
                  <a:solidFill/>
                </a:uFill>
              </a:rPr>
              <a:t>Body Level Two</a:t>
            </a:r>
            <a:endParaRPr b="1" sz="2800">
              <a:uFill>
                <a:solidFill/>
              </a:uFill>
            </a:endParaRPr>
          </a:p>
          <a:p>
            <a:pPr lvl="2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Body Level Three</a:t>
            </a:r>
            <a:endParaRPr b="1" sz="2400">
              <a:uFill>
                <a:solidFill/>
              </a:uFill>
            </a:endParaRPr>
          </a:p>
          <a:p>
            <a:pPr lvl="3">
              <a:defRPr b="0" sz="1800">
                <a:uFillTx/>
              </a:defRPr>
            </a:pPr>
            <a:r>
              <a:rPr b="1" sz="2000">
                <a:uFill>
                  <a:solidFill/>
                </a:uFill>
              </a:rPr>
              <a:t>Body Level Four</a:t>
            </a:r>
            <a:endParaRPr b="1" sz="2000">
              <a:uFill>
                <a:solidFill/>
              </a:uFill>
            </a:endParaRPr>
          </a:p>
          <a:p>
            <a:pPr lvl="4">
              <a:defRPr b="0" sz="1800">
                <a:uFillTx/>
              </a:defRPr>
            </a:pPr>
            <a:r>
              <a:rPr b="1"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9" name="Shape 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NYer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031239" indent="-533399">
              <a:spcBef>
                <a:spcPts val="600"/>
              </a:spcBef>
              <a:buFont typeface="Times Roman"/>
              <a:defRPr sz="2800"/>
            </a:lvl2pPr>
            <a:lvl3pPr marL="1412239" indent="-457200">
              <a:spcBef>
                <a:spcPts val="500"/>
              </a:spcBef>
              <a:buFont typeface="Wingdings"/>
              <a:buChar char=""/>
              <a:defRPr sz="2400"/>
            </a:lvl3pPr>
            <a:lvl4pPr marL="1793239" indent="-381000">
              <a:spcBef>
                <a:spcPts val="400"/>
              </a:spcBef>
              <a:buChar char="ü"/>
              <a:defRPr sz="2000"/>
            </a:lvl4pPr>
            <a:lvl5pPr marL="2250439" indent="-381000">
              <a:spcBef>
                <a:spcPts val="400"/>
              </a:spcBef>
              <a:buChar char="ü"/>
              <a:defRPr sz="2000"/>
            </a:lvl5pPr>
          </a:lstStyle>
          <a:p>
            <a:pPr lvl="0">
              <a:defRPr b="0" sz="1800">
                <a:uFillTx/>
              </a:defRPr>
            </a:pPr>
            <a:r>
              <a:rPr b="1" sz="3200">
                <a:uFill>
                  <a:solidFill/>
                </a:uFill>
              </a:rPr>
              <a:t>Body Level One</a:t>
            </a:r>
            <a:endParaRPr b="1" sz="3200">
              <a:uFill>
                <a:solidFill/>
              </a:uFill>
            </a:endParaRPr>
          </a:p>
          <a:p>
            <a:pPr lvl="1">
              <a:defRPr b="0" sz="1800">
                <a:uFillTx/>
              </a:defRPr>
            </a:pPr>
            <a:r>
              <a:rPr b="1" sz="2800">
                <a:uFill>
                  <a:solidFill/>
                </a:uFill>
              </a:rPr>
              <a:t>Body Level Two</a:t>
            </a:r>
            <a:endParaRPr b="1" sz="2800">
              <a:uFill>
                <a:solidFill/>
              </a:uFill>
            </a:endParaRPr>
          </a:p>
          <a:p>
            <a:pPr lvl="2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Body Level Three</a:t>
            </a:r>
            <a:endParaRPr b="1" sz="2400">
              <a:uFill>
                <a:solidFill/>
              </a:uFill>
            </a:endParaRPr>
          </a:p>
          <a:p>
            <a:pPr lvl="3">
              <a:defRPr b="0" sz="1800">
                <a:uFillTx/>
              </a:defRPr>
            </a:pPr>
            <a:r>
              <a:rPr b="1" sz="2000">
                <a:uFill>
                  <a:solidFill/>
                </a:uFill>
              </a:rPr>
              <a:t>Body Level Four</a:t>
            </a:r>
            <a:endParaRPr b="1" sz="2000">
              <a:uFill>
                <a:solidFill/>
              </a:uFill>
            </a:endParaRPr>
          </a:p>
          <a:p>
            <a:pPr lvl="4">
              <a:defRPr b="0" sz="1800">
                <a:uFillTx/>
              </a:defRPr>
            </a:pPr>
            <a:r>
              <a:rPr b="1" sz="20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upl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3200" y="4343400"/>
            <a:ext cx="1819275" cy="151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couple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457200"/>
            <a:ext cx="1452563" cy="155892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"/>
          <p:cNvSpPr/>
          <p:nvPr>
            <p:ph type="title"/>
          </p:nvPr>
        </p:nvSpPr>
        <p:spPr>
          <a:xfrm>
            <a:off x="838200" y="1371600"/>
            <a:ext cx="7772400" cy="19050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Title Text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xfrm>
            <a:off x="1447800" y="3276600"/>
            <a:ext cx="6400800" cy="3467100"/>
          </a:xfrm>
          <a:prstGeom prst="rect">
            <a:avLst/>
          </a:prstGeom>
        </p:spPr>
        <p:txBody>
          <a:bodyPr/>
          <a:lstStyle>
            <a:lvl1pPr marL="40639" indent="0" algn="ctr">
              <a:buSzTx/>
              <a:buFont typeface="Arial"/>
              <a:buNone/>
            </a:lvl1pPr>
            <a:lvl2pPr marL="497840" indent="0" algn="ctr">
              <a:spcBef>
                <a:spcPts val="600"/>
              </a:spcBef>
              <a:buSzTx/>
              <a:buFont typeface="Times Roman"/>
              <a:buNone/>
              <a:defRPr sz="2800"/>
            </a:lvl2pPr>
            <a:lvl3pPr marL="955039" indent="0" algn="ctr">
              <a:spcBef>
                <a:spcPts val="500"/>
              </a:spcBef>
              <a:buSzTx/>
              <a:buFont typeface="Wingdings"/>
              <a:buNone/>
              <a:defRPr sz="2400"/>
            </a:lvl3pPr>
            <a:lvl4pPr marL="1412239" indent="0" algn="ctr">
              <a:spcBef>
                <a:spcPts val="400"/>
              </a:spcBef>
              <a:buSzTx/>
              <a:buNone/>
              <a:defRPr sz="2000"/>
            </a:lvl4pPr>
            <a:lvl5pPr marL="1869439" indent="0" algn="ctr">
              <a:spcBef>
                <a:spcPts val="400"/>
              </a:spcBef>
              <a:buSzTx/>
              <a:buNone/>
              <a:defRPr sz="2000"/>
            </a:lvl5pPr>
          </a:lstStyle>
          <a:p>
            <a:pPr lvl="0">
              <a:defRPr b="0" sz="1800">
                <a:uFillTx/>
              </a:defRPr>
            </a:pPr>
            <a:r>
              <a:rPr b="1" sz="3200">
                <a:uFill>
                  <a:solidFill/>
                </a:uFill>
              </a:rPr>
              <a:t>Body Level One</a:t>
            </a:r>
            <a:endParaRPr b="1" sz="3200">
              <a:uFill>
                <a:solidFill/>
              </a:uFill>
            </a:endParaRPr>
          </a:p>
          <a:p>
            <a:pPr lvl="1">
              <a:defRPr b="0" sz="1800">
                <a:uFillTx/>
              </a:defRPr>
            </a:pPr>
            <a:r>
              <a:rPr b="1" sz="2800">
                <a:uFill>
                  <a:solidFill/>
                </a:uFill>
              </a:rPr>
              <a:t>Body Level Two</a:t>
            </a:r>
            <a:endParaRPr b="1" sz="2800">
              <a:uFill>
                <a:solidFill/>
              </a:uFill>
            </a:endParaRPr>
          </a:p>
          <a:p>
            <a:pPr lvl="2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Body Level Three</a:t>
            </a:r>
            <a:endParaRPr b="1" sz="2400">
              <a:uFill>
                <a:solidFill/>
              </a:uFill>
            </a:endParaRPr>
          </a:p>
          <a:p>
            <a:pPr lvl="3">
              <a:defRPr b="0" sz="1800">
                <a:uFillTx/>
              </a:defRPr>
            </a:pPr>
            <a:r>
              <a:rPr b="1" sz="2000">
                <a:uFill>
                  <a:solidFill/>
                </a:uFill>
              </a:rPr>
              <a:t>Body Level Four</a:t>
            </a:r>
            <a:endParaRPr b="1" sz="2000">
              <a:uFill>
                <a:solidFill/>
              </a:uFill>
            </a:endParaRPr>
          </a:p>
          <a:p>
            <a:pPr lvl="4">
              <a:defRPr b="0" sz="1800">
                <a:uFillTx/>
              </a:defRPr>
            </a:pPr>
            <a:r>
              <a:rPr b="1"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8" name="Shape 1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upl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1031239" indent="-533399">
              <a:spcBef>
                <a:spcPts val="600"/>
              </a:spcBef>
              <a:buFont typeface="Times Roman"/>
              <a:defRPr sz="2800"/>
            </a:lvl2pPr>
            <a:lvl3pPr marL="1412239" indent="-457200">
              <a:spcBef>
                <a:spcPts val="500"/>
              </a:spcBef>
              <a:buFont typeface="Wingdings"/>
              <a:buChar char=""/>
              <a:defRPr sz="2400"/>
            </a:lvl3pPr>
            <a:lvl4pPr marL="1793239" indent="-381000">
              <a:spcBef>
                <a:spcPts val="400"/>
              </a:spcBef>
              <a:buChar char="ü"/>
              <a:defRPr sz="2000"/>
            </a:lvl4pPr>
            <a:lvl5pPr marL="2250439" indent="-381000">
              <a:spcBef>
                <a:spcPts val="400"/>
              </a:spcBef>
              <a:buChar char="ü"/>
              <a:defRPr sz="2000"/>
            </a:lvl5pPr>
          </a:lstStyle>
          <a:p>
            <a:pPr lvl="0">
              <a:defRPr b="0" sz="1800">
                <a:uFillTx/>
              </a:defRPr>
            </a:pPr>
            <a:r>
              <a:rPr b="1" sz="3200">
                <a:uFill>
                  <a:solidFill/>
                </a:uFill>
              </a:rPr>
              <a:t>Body Level One</a:t>
            </a:r>
            <a:endParaRPr b="1" sz="3200">
              <a:uFill>
                <a:solidFill/>
              </a:uFill>
            </a:endParaRPr>
          </a:p>
          <a:p>
            <a:pPr lvl="1">
              <a:defRPr b="0" sz="1800">
                <a:uFillTx/>
              </a:defRPr>
            </a:pPr>
            <a:r>
              <a:rPr b="1" sz="2800">
                <a:uFill>
                  <a:solidFill/>
                </a:uFill>
              </a:rPr>
              <a:t>Body Level Two</a:t>
            </a:r>
            <a:endParaRPr b="1" sz="2800">
              <a:uFill>
                <a:solidFill/>
              </a:uFill>
            </a:endParaRPr>
          </a:p>
          <a:p>
            <a:pPr lvl="2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Body Level Three</a:t>
            </a:r>
            <a:endParaRPr b="1" sz="2400">
              <a:uFill>
                <a:solidFill/>
              </a:uFill>
            </a:endParaRPr>
          </a:p>
          <a:p>
            <a:pPr lvl="3">
              <a:defRPr b="0" sz="1800">
                <a:uFillTx/>
              </a:defRPr>
            </a:pPr>
            <a:r>
              <a:rPr b="1" sz="2000">
                <a:uFill>
                  <a:solidFill/>
                </a:uFill>
              </a:rPr>
              <a:t>Body Level Four</a:t>
            </a:r>
            <a:endParaRPr b="1" sz="2000">
              <a:uFill>
                <a:solidFill/>
              </a:uFill>
            </a:endParaRPr>
          </a:p>
          <a:p>
            <a:pPr lvl="4">
              <a:defRPr b="0" sz="1800">
                <a:uFillTx/>
              </a:defRPr>
            </a:pPr>
            <a:r>
              <a:rPr b="1"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7359650" y="6248400"/>
            <a:ext cx="292100" cy="3048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0" marR="0" algn="ctr" defTabSz="457200">
              <a:defRPr sz="1400"/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</p:sldLayoutIdLst>
  <p:transition spd="med" advClick="1"/>
  <p:txStyles>
    <p:titleStyle>
      <a:lvl1pPr marL="40639" marR="40639" algn="ctr">
        <a:defRPr b="1" sz="3600">
          <a:uFill>
            <a:solidFill/>
          </a:uFill>
          <a:latin typeface="+mn-lt"/>
          <a:ea typeface="+mn-ea"/>
          <a:cs typeface="+mn-cs"/>
          <a:sym typeface="Baskerville SemiBold"/>
        </a:defRPr>
      </a:lvl1pPr>
      <a:lvl2pPr marL="40639" marR="40639" indent="228600" algn="ctr">
        <a:defRPr b="1" sz="3600">
          <a:uFill>
            <a:solidFill/>
          </a:uFill>
          <a:latin typeface="+mn-lt"/>
          <a:ea typeface="+mn-ea"/>
          <a:cs typeface="+mn-cs"/>
          <a:sym typeface="Baskerville SemiBold"/>
        </a:defRPr>
      </a:lvl2pPr>
      <a:lvl3pPr marL="40639" marR="40639" indent="457200" algn="ctr">
        <a:defRPr b="1" sz="3600">
          <a:uFill>
            <a:solidFill/>
          </a:uFill>
          <a:latin typeface="+mn-lt"/>
          <a:ea typeface="+mn-ea"/>
          <a:cs typeface="+mn-cs"/>
          <a:sym typeface="Baskerville SemiBold"/>
        </a:defRPr>
      </a:lvl3pPr>
      <a:lvl4pPr marL="40639" marR="40639" indent="685800" algn="ctr">
        <a:defRPr b="1" sz="3600">
          <a:uFill>
            <a:solidFill/>
          </a:uFill>
          <a:latin typeface="+mn-lt"/>
          <a:ea typeface="+mn-ea"/>
          <a:cs typeface="+mn-cs"/>
          <a:sym typeface="Baskerville SemiBold"/>
        </a:defRPr>
      </a:lvl4pPr>
      <a:lvl5pPr marL="40639" marR="40639" indent="914400" algn="ctr">
        <a:defRPr b="1" sz="3600">
          <a:uFill>
            <a:solidFill/>
          </a:uFill>
          <a:latin typeface="+mn-lt"/>
          <a:ea typeface="+mn-ea"/>
          <a:cs typeface="+mn-cs"/>
          <a:sym typeface="Baskerville SemiBold"/>
        </a:defRPr>
      </a:lvl5pPr>
      <a:lvl6pPr marL="40639" marR="40639" indent="1143000" algn="ctr">
        <a:defRPr b="1" sz="3600">
          <a:uFill>
            <a:solidFill/>
          </a:uFill>
          <a:latin typeface="+mn-lt"/>
          <a:ea typeface="+mn-ea"/>
          <a:cs typeface="+mn-cs"/>
          <a:sym typeface="Baskerville SemiBold"/>
        </a:defRPr>
      </a:lvl6pPr>
      <a:lvl7pPr marL="40639" marR="40639" indent="1371600" algn="ctr">
        <a:defRPr b="1" sz="3600">
          <a:uFill>
            <a:solidFill/>
          </a:uFill>
          <a:latin typeface="+mn-lt"/>
          <a:ea typeface="+mn-ea"/>
          <a:cs typeface="+mn-cs"/>
          <a:sym typeface="Baskerville SemiBold"/>
        </a:defRPr>
      </a:lvl7pPr>
      <a:lvl8pPr marL="40639" marR="40639" indent="1600200" algn="ctr">
        <a:defRPr b="1" sz="3600">
          <a:uFill>
            <a:solidFill/>
          </a:uFill>
          <a:latin typeface="+mn-lt"/>
          <a:ea typeface="+mn-ea"/>
          <a:cs typeface="+mn-cs"/>
          <a:sym typeface="Baskerville SemiBold"/>
        </a:defRPr>
      </a:lvl8pPr>
      <a:lvl9pPr marL="40639" marR="40639" indent="1828800" algn="ctr">
        <a:defRPr b="1" sz="3600">
          <a:uFill>
            <a:solidFill/>
          </a:uFill>
          <a:latin typeface="+mn-lt"/>
          <a:ea typeface="+mn-ea"/>
          <a:cs typeface="+mn-cs"/>
          <a:sym typeface="Baskerville SemiBold"/>
        </a:defRPr>
      </a:lvl9pPr>
    </p:titleStyle>
    <p:bodyStyle>
      <a:lvl1pPr marL="650240" marR="40639" indent="-609600">
        <a:spcBef>
          <a:spcPts val="700"/>
        </a:spcBef>
        <a:buClr>
          <a:srgbClr val="000000"/>
        </a:buClr>
        <a:buSzPct val="100000"/>
        <a:buFont typeface="Baskerville SemiBold"/>
        <a:buAutoNum type="arabicPeriod" startAt="1"/>
        <a:defRPr b="1" sz="3200">
          <a:uFill>
            <a:solidFill/>
          </a:uFill>
          <a:latin typeface="+mn-lt"/>
          <a:ea typeface="+mn-ea"/>
          <a:cs typeface="+mn-cs"/>
          <a:sym typeface="Baskerville SemiBold"/>
        </a:defRPr>
      </a:lvl1pPr>
      <a:lvl2pPr marL="1107439" marR="40639" indent="-609599">
        <a:spcBef>
          <a:spcPts val="700"/>
        </a:spcBef>
        <a:buClr>
          <a:srgbClr val="000000"/>
        </a:buClr>
        <a:buSzPct val="100000"/>
        <a:buFont typeface="Baskerville SemiBold"/>
        <a:buChar char="•"/>
        <a:defRPr b="1" sz="3200">
          <a:uFill>
            <a:solidFill/>
          </a:uFill>
          <a:latin typeface="+mn-lt"/>
          <a:ea typeface="+mn-ea"/>
          <a:cs typeface="+mn-cs"/>
          <a:sym typeface="Baskerville SemiBold"/>
        </a:defRPr>
      </a:lvl2pPr>
      <a:lvl3pPr marL="1564639" marR="40639" indent="-609600">
        <a:spcBef>
          <a:spcPts val="700"/>
        </a:spcBef>
        <a:buClr>
          <a:srgbClr val="000000"/>
        </a:buClr>
        <a:buSzPct val="100000"/>
        <a:buFont typeface="Baskerville SemiBold"/>
        <a:buChar char="•"/>
        <a:defRPr b="1" sz="3200">
          <a:uFill>
            <a:solidFill/>
          </a:uFill>
          <a:latin typeface="+mn-lt"/>
          <a:ea typeface="+mn-ea"/>
          <a:cs typeface="+mn-cs"/>
          <a:sym typeface="Baskerville SemiBold"/>
        </a:defRPr>
      </a:lvl3pPr>
      <a:lvl4pPr marL="2021839" marR="40639" indent="-609600">
        <a:spcBef>
          <a:spcPts val="700"/>
        </a:spcBef>
        <a:buClr>
          <a:srgbClr val="000000"/>
        </a:buClr>
        <a:buSzPct val="100000"/>
        <a:buFont typeface="Baskerville SemiBold"/>
        <a:buChar char="•"/>
        <a:defRPr b="1" sz="3200">
          <a:uFill>
            <a:solidFill/>
          </a:uFill>
          <a:latin typeface="+mn-lt"/>
          <a:ea typeface="+mn-ea"/>
          <a:cs typeface="+mn-cs"/>
          <a:sym typeface="Baskerville SemiBold"/>
        </a:defRPr>
      </a:lvl4pPr>
      <a:lvl5pPr marL="2479039" marR="40639" indent="-609600">
        <a:spcBef>
          <a:spcPts val="700"/>
        </a:spcBef>
        <a:buClr>
          <a:srgbClr val="000000"/>
        </a:buClr>
        <a:buSzPct val="100000"/>
        <a:buFont typeface="Baskerville SemiBold"/>
        <a:buChar char="•"/>
        <a:defRPr b="1" sz="3200">
          <a:uFill>
            <a:solidFill/>
          </a:uFill>
          <a:latin typeface="+mn-lt"/>
          <a:ea typeface="+mn-ea"/>
          <a:cs typeface="+mn-cs"/>
          <a:sym typeface="Baskerville SemiBold"/>
        </a:defRPr>
      </a:lvl5pPr>
      <a:lvl6pPr marL="2479039" marR="40639" indent="-609600">
        <a:spcBef>
          <a:spcPts val="700"/>
        </a:spcBef>
        <a:buClr>
          <a:srgbClr val="000000"/>
        </a:buClr>
        <a:buSzPct val="100000"/>
        <a:buFont typeface="Baskerville SemiBold"/>
        <a:buChar char="•"/>
        <a:defRPr b="1" sz="3200">
          <a:uFill>
            <a:solidFill/>
          </a:uFill>
          <a:latin typeface="+mn-lt"/>
          <a:ea typeface="+mn-ea"/>
          <a:cs typeface="+mn-cs"/>
          <a:sym typeface="Baskerville SemiBold"/>
        </a:defRPr>
      </a:lvl6pPr>
      <a:lvl7pPr marL="2479039" marR="40639" indent="-609600">
        <a:spcBef>
          <a:spcPts val="700"/>
        </a:spcBef>
        <a:buClr>
          <a:srgbClr val="000000"/>
        </a:buClr>
        <a:buSzPct val="100000"/>
        <a:buFont typeface="Baskerville SemiBold"/>
        <a:buChar char="•"/>
        <a:defRPr b="1" sz="3200">
          <a:uFill>
            <a:solidFill/>
          </a:uFill>
          <a:latin typeface="+mn-lt"/>
          <a:ea typeface="+mn-ea"/>
          <a:cs typeface="+mn-cs"/>
          <a:sym typeface="Baskerville SemiBold"/>
        </a:defRPr>
      </a:lvl7pPr>
      <a:lvl8pPr marL="2479039" marR="40639" indent="-609600">
        <a:spcBef>
          <a:spcPts val="700"/>
        </a:spcBef>
        <a:buClr>
          <a:srgbClr val="000000"/>
        </a:buClr>
        <a:buSzPct val="100000"/>
        <a:buFont typeface="Baskerville SemiBold"/>
        <a:buChar char="•"/>
        <a:defRPr b="1" sz="3200">
          <a:uFill>
            <a:solidFill/>
          </a:uFill>
          <a:latin typeface="+mn-lt"/>
          <a:ea typeface="+mn-ea"/>
          <a:cs typeface="+mn-cs"/>
          <a:sym typeface="Baskerville SemiBold"/>
        </a:defRPr>
      </a:lvl8pPr>
      <a:lvl9pPr marL="2479039" marR="40639" indent="-609600">
        <a:spcBef>
          <a:spcPts val="700"/>
        </a:spcBef>
        <a:buClr>
          <a:srgbClr val="000000"/>
        </a:buClr>
        <a:buSzPct val="100000"/>
        <a:buFont typeface="Baskerville SemiBold"/>
        <a:buChar char="•"/>
        <a:defRPr b="1" sz="3200">
          <a:uFill>
            <a:solidFill/>
          </a:uFill>
          <a:latin typeface="+mn-lt"/>
          <a:ea typeface="+mn-ea"/>
          <a:cs typeface="+mn-cs"/>
          <a:sym typeface="Baskerville SemiBold"/>
        </a:defRPr>
      </a:lvl9pPr>
    </p:bodyStyle>
    <p:otherStyle>
      <a:lvl1pPr algn="ctr" defTabSz="457200">
        <a:defRPr b="1"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Baskerville SemiBold"/>
        </a:defRPr>
      </a:lvl1pPr>
      <a:lvl2pPr indent="228600" algn="ctr" defTabSz="457200">
        <a:defRPr b="1"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Baskerville SemiBold"/>
        </a:defRPr>
      </a:lvl2pPr>
      <a:lvl3pPr indent="457200" algn="ctr" defTabSz="457200">
        <a:defRPr b="1"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Baskerville SemiBold"/>
        </a:defRPr>
      </a:lvl3pPr>
      <a:lvl4pPr indent="685800" algn="ctr" defTabSz="457200">
        <a:defRPr b="1"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Baskerville SemiBold"/>
        </a:defRPr>
      </a:lvl4pPr>
      <a:lvl5pPr indent="914400" algn="ctr" defTabSz="457200">
        <a:defRPr b="1"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Baskerville SemiBold"/>
        </a:defRPr>
      </a:lvl5pPr>
      <a:lvl6pPr indent="1143000" algn="ctr" defTabSz="457200">
        <a:defRPr b="1"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Baskerville SemiBold"/>
        </a:defRPr>
      </a:lvl6pPr>
      <a:lvl7pPr indent="1371600" algn="ctr" defTabSz="457200">
        <a:defRPr b="1"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Baskerville SemiBold"/>
        </a:defRPr>
      </a:lvl7pPr>
      <a:lvl8pPr indent="1600200" algn="ctr" defTabSz="457200">
        <a:defRPr b="1"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Baskerville SemiBold"/>
        </a:defRPr>
      </a:lvl8pPr>
      <a:lvl9pPr indent="1828800" algn="ctr" defTabSz="457200">
        <a:defRPr b="1"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Baskerville SemiBold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audio" Target="../media/media2.mp3"/><Relationship Id="rId7" Type="http://schemas.microsoft.com/office/2007/relationships/media" Target="../media/media2.mp3"/><Relationship Id="rId8" Type="http://schemas.openxmlformats.org/officeDocument/2006/relationships/image" Target="../media/image6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audio" Target="../media/media2.m4a"/><Relationship Id="rId6" Type="http://schemas.microsoft.com/office/2007/relationships/media" Target="../media/media2.m4a"/><Relationship Id="rId7" Type="http://schemas.openxmlformats.org/officeDocument/2006/relationships/image" Target="../media/image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audio" Target="../media/media1.m4a"/><Relationship Id="rId5" Type="http://schemas.microsoft.com/office/2007/relationships/media" Target="../media/media1.m4a"/><Relationship Id="rId6" Type="http://schemas.openxmlformats.org/officeDocument/2006/relationships/image" Target="../media/image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audio" Target="../media/media1.mp3"/><Relationship Id="rId5" Type="http://schemas.microsoft.com/office/2007/relationships/media" Target="../media/media1.mp3"/><Relationship Id="rId6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upl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3200" y="4343400"/>
            <a:ext cx="1819275" cy="151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couple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457200"/>
            <a:ext cx="1452563" cy="1558925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hape 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Introduction to Post-tonal theory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200">
                <a:uFill>
                  <a:solidFill/>
                </a:uFill>
              </a:rPr>
              <a:t>Pitch Centricity and Symmetry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coupl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b="0" sz="1800">
                <a:uFillTx/>
              </a:defRPr>
            </a:pPr>
            <a:fld id="{86CB4B4D-7CA3-9044-876B-883B54F8677D}" type="slidenum">
              <a:rPr b="1" sz="1400">
                <a:uFill>
                  <a:solidFill/>
                </a:uFill>
              </a:rPr>
            </a:fld>
          </a:p>
        </p:txBody>
      </p:sp>
      <p:pic>
        <p:nvPicPr>
          <p:cNvPr id="79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7300" y="488950"/>
            <a:ext cx="6934200" cy="2527300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coupl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b="0" sz="1800">
                <a:uFillTx/>
              </a:defRPr>
            </a:pPr>
            <a:fld id="{86CB4B4D-7CA3-9044-876B-883B54F8677D}" type="slidenum">
              <a:rPr b="1" sz="1400">
                <a:uFill>
                  <a:solidFill/>
                </a:uFill>
              </a:rPr>
            </a:fld>
          </a:p>
        </p:txBody>
      </p:sp>
      <p:pic>
        <p:nvPicPr>
          <p:cNvPr id="83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37135"/>
            <a:ext cx="9144000" cy="3925340"/>
          </a:xfrm>
          <a:prstGeom prst="rect">
            <a:avLst/>
          </a:prstGeom>
          <a:ln w="12700">
            <a:round/>
          </a:ln>
        </p:spPr>
      </p:pic>
      <p:pic>
        <p:nvPicPr>
          <p:cNvPr id="84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50" y="914400"/>
            <a:ext cx="9131300" cy="4013200"/>
          </a:xfrm>
          <a:prstGeom prst="rect">
            <a:avLst/>
          </a:prstGeom>
          <a:ln w="12700">
            <a:round/>
          </a:ln>
        </p:spPr>
      </p:pic>
      <p:pic>
        <p:nvPicPr>
          <p:cNvPr id="85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6800" y="736600"/>
            <a:ext cx="7010400" cy="4368800"/>
          </a:xfrm>
          <a:prstGeom prst="rect">
            <a:avLst/>
          </a:prstGeom>
          <a:ln w="12700">
            <a:round/>
          </a:ln>
        </p:spPr>
      </p:pic>
      <p:pic>
        <p:nvPicPr>
          <p:cNvPr id="86" name="Schoenberg_Pierrot_Lunaire_II_8_Nacht.mp3"/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385514" y="5742235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xi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xi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3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build="whole" bldLvl="1" animBg="1" rev="0" advAuto="0" spid="84" grpId="3"/>
      <p:bldP build="whole" bldLvl="1" animBg="1" rev="0" advAuto="0" spid="84" grpId="4"/>
      <p:bldP build="whole" bldLvl="1" animBg="1" rev="0" advAuto="0" spid="83" grpId="2"/>
      <p:bldP build="whole" bldLvl="1" animBg="1" rev="0" advAuto="0" spid="85" grpId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coupl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b="0" sz="1800">
                <a:uFillTx/>
              </a:defRPr>
            </a:pPr>
            <a:fld id="{86CB4B4D-7CA3-9044-876B-883B54F8677D}" type="slidenum">
              <a:rPr b="1" sz="1400">
                <a:uFill>
                  <a:solidFill/>
                </a:uFill>
              </a:rPr>
            </a:fld>
          </a:p>
        </p:txBody>
      </p:sp>
      <p:pic>
        <p:nvPicPr>
          <p:cNvPr id="9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4100" y="628650"/>
            <a:ext cx="4495800" cy="1181100"/>
          </a:xfrm>
          <a:prstGeom prst="rect">
            <a:avLst/>
          </a:prstGeom>
          <a:ln w="12700">
            <a:round/>
          </a:ln>
        </p:spPr>
      </p:pic>
      <p:pic>
        <p:nvPicPr>
          <p:cNvPr id="91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06600" y="1644650"/>
            <a:ext cx="5130800" cy="1765300"/>
          </a:xfrm>
          <a:prstGeom prst="rect">
            <a:avLst/>
          </a:prstGeom>
          <a:ln w="12700">
            <a:round/>
          </a:ln>
        </p:spPr>
      </p:pic>
      <p:pic>
        <p:nvPicPr>
          <p:cNvPr id="92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01850" y="3759200"/>
            <a:ext cx="4940300" cy="1676400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coupl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hape 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motivic saturation</a:t>
            </a:r>
          </a:p>
        </p:txBody>
      </p:sp>
      <p:sp>
        <p:nvSpPr>
          <p:cNvPr id="96" name="Shape 9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b="0" sz="1800">
                <a:uFillTx/>
              </a:defRPr>
            </a:pPr>
            <a:fld id="{86CB4B4D-7CA3-9044-876B-883B54F8677D}" type="slidenum">
              <a:rPr b="1" sz="1400">
                <a:uFill>
                  <a:solidFill/>
                </a:uFill>
              </a:rPr>
            </a:fld>
          </a:p>
        </p:txBody>
      </p:sp>
      <p:pic>
        <p:nvPicPr>
          <p:cNvPr id="97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2650" y="1898650"/>
            <a:ext cx="6718300" cy="3060700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coupl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/>
          <p:nvPr>
            <p:ph type="title"/>
          </p:nvPr>
        </p:nvSpPr>
        <p:spPr>
          <a:xfrm>
            <a:off x="685800" y="381000"/>
            <a:ext cx="7772400" cy="837506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2800">
                <a:uFill>
                  <a:solidFill/>
                </a:uFill>
              </a:rPr>
              <a:t>Kaija Saariaho,</a:t>
            </a:r>
            <a:r>
              <a:rPr b="1" i="1" sz="2800">
                <a:uFill>
                  <a:solidFill/>
                </a:uFill>
              </a:rPr>
              <a:t> Noa noa</a:t>
            </a:r>
          </a:p>
        </p:txBody>
      </p:sp>
      <p:sp>
        <p:nvSpPr>
          <p:cNvPr id="101" name="Shape 10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b="0" sz="1800">
                <a:uFillTx/>
              </a:defRPr>
            </a:pPr>
            <a:fld id="{86CB4B4D-7CA3-9044-876B-883B54F8677D}" type="slidenum">
              <a:rPr b="1" sz="1400">
                <a:uFill>
                  <a:solidFill/>
                </a:uFill>
              </a:rPr>
            </a:fld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xfrm>
            <a:off x="685800" y="1117600"/>
            <a:ext cx="7772400" cy="4876800"/>
          </a:xfrm>
          <a:prstGeom prst="rect">
            <a:avLst/>
          </a:prstGeom>
        </p:spPr>
        <p:txBody>
          <a:bodyPr/>
          <a:lstStyle/>
          <a:p>
            <a:pPr lvl="0" marL="0" indent="0">
              <a:buClrTx/>
              <a:buSzTx/>
              <a:buFontTx/>
              <a:buNone/>
              <a:defRPr b="0" sz="1800">
                <a:uFillTx/>
              </a:defRPr>
            </a:pPr>
            <a:r>
              <a:rPr b="1" sz="2600">
                <a:uFill>
                  <a:solidFill/>
                </a:uFill>
              </a:rPr>
              <a:t>This piece is composed for solo flute and interactive electronics. In the opening passage,the electronics consist mostly of extended reverberation.</a:t>
            </a:r>
            <a:endParaRPr b="1" sz="2600">
              <a:uFill>
                <a:solidFill/>
              </a:uFill>
            </a:endParaRPr>
          </a:p>
          <a:p>
            <a:pPr lvl="0" marL="650239" indent="-609599">
              <a:defRPr b="0" sz="1800">
                <a:uFillTx/>
              </a:defRPr>
            </a:pPr>
            <a:r>
              <a:rPr b="1" sz="2600">
                <a:uFill>
                  <a:solidFill/>
                </a:uFill>
              </a:rPr>
              <a:t>This passage uses only nine pitches representing nine different pitch classes. Arrange them in registral order, from lowest to highest (D4—F4—Gb4 . . .). Do any intervals recur?</a:t>
            </a:r>
            <a:endParaRPr b="1" sz="2600">
              <a:uFill>
                <a:solidFill/>
              </a:uFill>
            </a:endParaRPr>
          </a:p>
          <a:p>
            <a:pPr lvl="0" marL="650239" indent="-609599">
              <a:defRPr b="0" sz="1800">
                <a:uFillTx/>
              </a:defRPr>
            </a:pPr>
            <a:r>
              <a:rPr b="1" sz="2600">
                <a:uFill>
                  <a:solidFill/>
                </a:uFill>
              </a:rPr>
              <a:t>Any combinations  of intervals?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coupl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/>
          <p:nvPr>
            <p:ph type="title"/>
          </p:nvPr>
        </p:nvSpPr>
        <p:spPr>
          <a:xfrm>
            <a:off x="685800" y="381000"/>
            <a:ext cx="7772400" cy="837506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2800">
                <a:uFill>
                  <a:solidFill/>
                </a:uFill>
              </a:rPr>
              <a:t>Kaija Saariaho,</a:t>
            </a:r>
            <a:r>
              <a:rPr b="1" i="1" sz="2800">
                <a:uFill>
                  <a:solidFill/>
                </a:uFill>
              </a:rPr>
              <a:t> Noa noa</a:t>
            </a:r>
          </a:p>
        </p:txBody>
      </p:sp>
      <p:sp>
        <p:nvSpPr>
          <p:cNvPr id="106" name="Shape 10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b="0" sz="1800">
                <a:uFillTx/>
              </a:defRPr>
            </a:pPr>
            <a:fld id="{86CB4B4D-7CA3-9044-876B-883B54F8677D}" type="slidenum">
              <a:rPr b="1" sz="1400">
                <a:uFill>
                  <a:solidFill/>
                </a:uFill>
              </a:rPr>
            </a:fld>
          </a:p>
        </p:txBody>
      </p:sp>
      <p:sp>
        <p:nvSpPr>
          <p:cNvPr id="107" name="Shape 107"/>
          <p:cNvSpPr/>
          <p:nvPr>
            <p:ph type="body" idx="1"/>
          </p:nvPr>
        </p:nvSpPr>
        <p:spPr>
          <a:xfrm>
            <a:off x="685800" y="1117600"/>
            <a:ext cx="7772400" cy="4876800"/>
          </a:xfrm>
          <a:prstGeom prst="rect">
            <a:avLst/>
          </a:prstGeom>
        </p:spPr>
        <p:txBody>
          <a:bodyPr/>
          <a:lstStyle/>
          <a:p>
            <a:pPr lvl="0" marL="650239" indent="-609599">
              <a:defRPr b="0" sz="1800">
                <a:uFillTx/>
              </a:defRPr>
            </a:pPr>
            <a:r>
              <a:rPr b="1" sz="2600">
                <a:uFill>
                  <a:solidFill/>
                </a:uFill>
              </a:rPr>
              <a:t>Now arrange the notes in the order in which they are introduced (C—E—Gb. . .). Do any intervals recur? Any combinations of intervals?Any combinations  of intervals?</a:t>
            </a:r>
            <a:endParaRPr b="1" sz="2600">
              <a:uFill>
                <a:solidFill/>
              </a:uFill>
            </a:endParaRPr>
          </a:p>
          <a:p>
            <a:pPr lvl="0" marL="650239" indent="-609599">
              <a:defRPr b="0" sz="1800">
                <a:uFillTx/>
              </a:defRPr>
            </a:pPr>
            <a:r>
              <a:rPr b="1" sz="2600">
                <a:uFill>
                  <a:solidFill/>
                </a:uFill>
              </a:rPr>
              <a:t>Finally, look at the actual intervals formed by adjacent notes in the melody. Do any intervals recur? Any combinations of intervals? </a:t>
            </a:r>
            <a:endParaRPr b="1" sz="2600">
              <a:uFill>
                <a:solidFill/>
              </a:uFill>
            </a:endParaRPr>
          </a:p>
          <a:p>
            <a:pPr lvl="0" marL="650239" indent="-609599">
              <a:defRPr b="0" sz="1800">
                <a:uFillTx/>
              </a:defRPr>
            </a:pPr>
            <a:r>
              <a:rPr b="1" sz="2600">
                <a:uFill>
                  <a:solidFill/>
                </a:uFill>
              </a:rPr>
              <a:t>Can you relate these to the intervals formed by the registral order? The order in which the notes are introduced?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coupl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b="0" sz="1800">
                <a:uFillTx/>
              </a:defRPr>
            </a:pPr>
            <a:fld id="{86CB4B4D-7CA3-9044-876B-883B54F8677D}" type="slidenum">
              <a:rPr b="1" sz="1400">
                <a:uFill>
                  <a:solidFill/>
                </a:uFill>
              </a:rPr>
            </a:fld>
          </a:p>
        </p:txBody>
      </p:sp>
      <p:pic>
        <p:nvPicPr>
          <p:cNvPr id="111" name="Pages from Straus_1_Page_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7042" y="8883"/>
            <a:ext cx="6987156" cy="6611634"/>
          </a:xfrm>
          <a:prstGeom prst="rect">
            <a:avLst/>
          </a:prstGeom>
          <a:ln w="12700">
            <a:round/>
          </a:ln>
        </p:spPr>
      </p:pic>
      <p:pic>
        <p:nvPicPr>
          <p:cNvPr id="112" name="Pages from Straus_1_Page_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107" y="1909478"/>
            <a:ext cx="9144001" cy="3039044"/>
          </a:xfrm>
          <a:prstGeom prst="rect">
            <a:avLst/>
          </a:prstGeom>
          <a:ln w="12700">
            <a:round/>
          </a:ln>
        </p:spPr>
      </p:pic>
      <p:pic>
        <p:nvPicPr>
          <p:cNvPr id="113" name="Noanoa.m4a"/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66737" y="6012358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xi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113"/>
                </p:tgtEl>
              </p:cMediaNode>
            </p:audio>
          </p:childTnLst>
        </p:cTn>
      </p:par>
    </p:tnLst>
    <p:bldLst>
      <p:bldP build="whole" bldLvl="1" animBg="1" rev="0" advAuto="0" spid="111" grpId="2"/>
      <p:bldP build="whole" bldLvl="1" animBg="1" rev="0" advAuto="0" spid="11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upl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28"/>
          <p:cNvSpPr/>
          <p:nvPr>
            <p:ph type="sldNum" sz="quarter" idx="2"/>
          </p:nvPr>
        </p:nvSpPr>
        <p:spPr>
          <a:xfrm>
            <a:off x="7404099" y="6248400"/>
            <a:ext cx="203201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b="0" sz="1800">
                <a:uFillTx/>
              </a:defRPr>
            </a:pPr>
            <a:fld id="{86CB4B4D-7CA3-9044-876B-883B54F8677D}" type="slidenum">
              <a:rPr b="1" sz="1400">
                <a:uFill>
                  <a:solidFill/>
                </a:uFill>
              </a:rPr>
            </a:fld>
          </a:p>
        </p:txBody>
      </p:sp>
      <p:pic>
        <p:nvPicPr>
          <p:cNvPr id="29" name="Chapter_1_definition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0851" y="-247439"/>
            <a:ext cx="6701362" cy="8672352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upl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Interval Notation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200">
                <a:uFill>
                  <a:solidFill/>
                </a:uFill>
              </a:rPr>
              <a:t>Rock around the Clock</a:t>
            </a:r>
            <a:endParaRPr b="1" sz="3200">
              <a:uFill>
                <a:solidFill/>
              </a:uFill>
            </a:endParaRPr>
          </a:p>
          <a:p>
            <a:pPr lvl="0">
              <a:defRPr b="0" sz="1800">
                <a:uFillTx/>
              </a:defRPr>
            </a:pPr>
            <a:r>
              <a:rPr b="1" sz="3200">
                <a:uFill>
                  <a:solidFill/>
                </a:uFill>
              </a:rPr>
              <a:t>Pitch Interval: ordered vs. unordered</a:t>
            </a:r>
            <a:endParaRPr b="1" sz="3200">
              <a:uFill>
                <a:solidFill/>
              </a:uFill>
            </a:endParaRPr>
          </a:p>
          <a:p>
            <a:pPr lvl="1">
              <a:defRPr b="0" sz="1800">
                <a:uFillTx/>
              </a:defRPr>
            </a:pPr>
            <a:r>
              <a:rPr b="1" sz="2800">
                <a:uFill>
                  <a:solidFill/>
                </a:uFill>
              </a:rPr>
              <a:t>pitch-class interval i</a:t>
            </a:r>
            <a:endParaRPr b="1" sz="2800">
              <a:uFill>
                <a:solidFill/>
              </a:uFill>
            </a:endParaRPr>
          </a:p>
          <a:p>
            <a:pPr lvl="1">
              <a:defRPr b="0" sz="1800">
                <a:uFillTx/>
              </a:defRPr>
            </a:pPr>
            <a:r>
              <a:rPr b="1" sz="2800">
                <a:uFill>
                  <a:solidFill/>
                </a:uFill>
              </a:rPr>
              <a:t>ordered +, -, unordered</a:t>
            </a:r>
            <a:endParaRPr b="1" sz="2800">
              <a:uFill>
                <a:solidFill/>
              </a:uFill>
            </a:endParaRPr>
          </a:p>
          <a:p>
            <a:pPr lvl="0">
              <a:buAutoNum type="arabicPeriod" startAt="3"/>
              <a:defRPr b="0" sz="1800">
                <a:uFillTx/>
              </a:defRPr>
            </a:pPr>
            <a:r>
              <a:rPr b="1" sz="3200">
                <a:uFill>
                  <a:solidFill/>
                </a:uFill>
              </a:rPr>
              <a:t>Interval class</a:t>
            </a:r>
          </a:p>
        </p:txBody>
      </p:sp>
      <p:sp>
        <p:nvSpPr>
          <p:cNvPr id="34" name="Shape 34"/>
          <p:cNvSpPr/>
          <p:nvPr>
            <p:ph type="sldNum" sz="quarter" idx="2"/>
          </p:nvPr>
        </p:nvSpPr>
        <p:spPr>
          <a:xfrm>
            <a:off x="7404099" y="6248400"/>
            <a:ext cx="203201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b="0" sz="1800">
                <a:uFillTx/>
              </a:defRPr>
            </a:pPr>
            <a:fld id="{86CB4B4D-7CA3-9044-876B-883B54F8677D}" type="slidenum">
              <a:rPr b="1" sz="1400">
                <a:uFill>
                  <a:solidFill/>
                </a:uFill>
              </a:rPr>
            </a:fld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upl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Pitch-class clock face</a:t>
            </a:r>
          </a:p>
        </p:txBody>
      </p:sp>
      <p:pic>
        <p:nvPicPr>
          <p:cNvPr id="38" name="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8400" y="1981200"/>
            <a:ext cx="4308475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69886" y="1866900"/>
            <a:ext cx="4840514" cy="4622801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0" grpId="2" fill="hold">
                                  <p:stCondLst>
                                    <p:cond delay="2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nodeType="afterEffect" presetClass="exit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" grpId="2"/>
      <p:bldP build="whole" bldLvl="1" animBg="1" rev="0" advAuto="0" spid="39" grpId="3"/>
      <p:bldP build="whole" bldLvl="1" animBg="1" rev="0" advAuto="0" spid="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coupl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/>
          <p:nvPr>
            <p:ph type="title"/>
          </p:nvPr>
        </p:nvSpPr>
        <p:spPr>
          <a:xfrm>
            <a:off x="685800" y="139700"/>
            <a:ext cx="7772400" cy="16002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Interval-class content</a:t>
            </a:r>
          </a:p>
        </p:txBody>
      </p:sp>
      <p:sp>
        <p:nvSpPr>
          <p:cNvPr id="43" name="Shape 43"/>
          <p:cNvSpPr/>
          <p:nvPr>
            <p:ph type="sldNum" sz="quarter" idx="2"/>
          </p:nvPr>
        </p:nvSpPr>
        <p:spPr>
          <a:xfrm>
            <a:off x="7404099" y="6248400"/>
            <a:ext cx="203201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b="0" sz="1800">
                <a:uFillTx/>
              </a:defRPr>
            </a:pPr>
            <a:fld id="{86CB4B4D-7CA3-9044-876B-883B54F8677D}" type="slidenum">
              <a:rPr b="1" sz="1400">
                <a:uFill>
                  <a:solidFill/>
                </a:uFill>
              </a:rPr>
            </a:fld>
          </a:p>
        </p:txBody>
      </p:sp>
      <p:pic>
        <p:nvPicPr>
          <p:cNvPr id="44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5100" y="1367053"/>
            <a:ext cx="9144000" cy="5012894"/>
          </a:xfrm>
          <a:prstGeom prst="rect">
            <a:avLst/>
          </a:prstGeom>
          <a:ln w="12700">
            <a:round/>
          </a:ln>
        </p:spPr>
      </p:pic>
      <p:pic>
        <p:nvPicPr>
          <p:cNvPr id="45" name="Schoenberg_Op.11_1.m4a"/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37715" y="5329336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coupl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>
            <p:ph type="title"/>
          </p:nvPr>
        </p:nvSpPr>
        <p:spPr>
          <a:xfrm>
            <a:off x="685800" y="139700"/>
            <a:ext cx="7772400" cy="16002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Interval-class content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xfrm>
            <a:off x="7404099" y="6248400"/>
            <a:ext cx="203201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b="0" sz="1800">
                <a:uFillTx/>
              </a:defRPr>
            </a:pPr>
            <a:fld id="{86CB4B4D-7CA3-9044-876B-883B54F8677D}" type="slidenum">
              <a:rPr b="1" sz="1400">
                <a:uFill>
                  <a:solidFill/>
                </a:uFill>
              </a:rPr>
            </a:fld>
          </a:p>
        </p:txBody>
      </p:sp>
      <p:pic>
        <p:nvPicPr>
          <p:cNvPr id="5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1300" y="400050"/>
            <a:ext cx="9118600" cy="5854700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coupl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/>
          <p:nvPr>
            <p:ph type="title"/>
          </p:nvPr>
        </p:nvSpPr>
        <p:spPr>
          <a:xfrm>
            <a:off x="774700" y="0"/>
            <a:ext cx="7772400" cy="671811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Wie bin ich froh!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xfrm>
            <a:off x="7404099" y="6248400"/>
            <a:ext cx="203201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b="0" sz="1800">
                <a:uFillTx/>
              </a:defRPr>
            </a:pPr>
            <a:fld id="{86CB4B4D-7CA3-9044-876B-883B54F8677D}" type="slidenum">
              <a:rPr b="1" sz="1400">
                <a:uFill>
                  <a:solidFill/>
                </a:uFill>
              </a:rPr>
            </a:fld>
          </a:p>
        </p:txBody>
      </p:sp>
      <p:pic>
        <p:nvPicPr>
          <p:cNvPr id="55" name="Screen Shot 2016-03-29 at 9.41.07 A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0181" y="688523"/>
            <a:ext cx="9144001" cy="5734954"/>
          </a:xfrm>
          <a:prstGeom prst="rect">
            <a:avLst/>
          </a:prstGeom>
          <a:ln w="12700">
            <a:round/>
          </a:ln>
        </p:spPr>
      </p:pic>
      <p:pic>
        <p:nvPicPr>
          <p:cNvPr id="56" name="Webern_Op_25_No_1_Wie_bin_ich_Froh.mp3"/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44574" y="6101109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coupl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/>
          <p:nvPr>
            <p:ph type="sldNum" sz="quarter" idx="2"/>
          </p:nvPr>
        </p:nvSpPr>
        <p:spPr>
          <a:xfrm>
            <a:off x="7404099" y="6248400"/>
            <a:ext cx="203201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b="0" sz="1800">
                <a:uFillTx/>
              </a:defRPr>
            </a:pPr>
            <a:fld id="{86CB4B4D-7CA3-9044-876B-883B54F8677D}" type="slidenum">
              <a:rPr b="1" sz="1400">
                <a:uFill>
                  <a:solidFill/>
                </a:uFill>
              </a:rPr>
            </a:fld>
          </a:p>
        </p:txBody>
      </p:sp>
      <p:pic>
        <p:nvPicPr>
          <p:cNvPr id="6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609600"/>
            <a:ext cx="7874000" cy="2108200"/>
          </a:xfrm>
          <a:prstGeom prst="rect">
            <a:avLst/>
          </a:prstGeom>
          <a:ln w="12700">
            <a:round/>
          </a:ln>
        </p:spPr>
      </p:pic>
      <p:sp>
        <p:nvSpPr>
          <p:cNvPr id="61" name="Shape 61"/>
          <p:cNvSpPr/>
          <p:nvPr/>
        </p:nvSpPr>
        <p:spPr>
          <a:xfrm>
            <a:off x="3844597" y="3086100"/>
            <a:ext cx="1866316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       -3   +11</a:t>
            </a:r>
            <a:endParaRPr b="1" sz="2400">
              <a:uFill>
                <a:solidFill/>
              </a:uFill>
            </a:endParaRPr>
          </a:p>
          <a:p>
            <a:pPr lvl="0">
              <a:defRPr b="0" sz="1800">
                <a:uFillTx/>
              </a:defRPr>
            </a:pPr>
            <a:endParaRPr b="1" sz="2400">
              <a:uFill>
                <a:solidFill/>
              </a:uFill>
            </a:endParaRPr>
          </a:p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    G   E   D#</a:t>
            </a:r>
            <a:endParaRPr b="1" sz="2400">
              <a:uFill>
                <a:solidFill/>
              </a:uFill>
            </a:endParaRPr>
          </a:p>
          <a:p>
            <a:pPr lvl="0">
              <a:defRPr b="0" sz="1800">
                <a:uFillTx/>
              </a:defRPr>
            </a:pPr>
            <a:endParaRPr b="1" sz="2400">
              <a:uFill>
                <a:solidFill/>
              </a:uFill>
            </a:endParaRPr>
          </a:p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          +8</a:t>
            </a:r>
            <a:endParaRPr b="1" sz="2400">
              <a:uFill>
                <a:solidFill/>
              </a:uFill>
            </a:endParaRPr>
          </a:p>
          <a:p>
            <a:pPr lvl="0">
              <a:defRPr b="0" sz="1800">
                <a:uFillTx/>
              </a:defRPr>
            </a:pPr>
            <a:endParaRPr b="1" sz="2400">
              <a:uFill>
                <a:solidFill/>
              </a:uFill>
            </a:endParaRPr>
          </a:p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pcs 7    4    3</a:t>
            </a:r>
          </a:p>
        </p:txBody>
      </p:sp>
      <p:sp>
        <p:nvSpPr>
          <p:cNvPr id="62" name="Shape 62"/>
          <p:cNvSpPr/>
          <p:nvPr/>
        </p:nvSpPr>
        <p:spPr>
          <a:xfrm>
            <a:off x="4432323" y="3873476"/>
            <a:ext cx="279354" cy="1"/>
          </a:xfrm>
          <a:prstGeom prst="line">
            <a:avLst/>
          </a:prstGeom>
          <a:ln w="25400">
            <a:solidFill>
              <a:srgbClr val="FF26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63" name="Shape 63"/>
          <p:cNvSpPr/>
          <p:nvPr/>
        </p:nvSpPr>
        <p:spPr>
          <a:xfrm>
            <a:off x="4927623" y="3873476"/>
            <a:ext cx="279354" cy="1"/>
          </a:xfrm>
          <a:prstGeom prst="line">
            <a:avLst/>
          </a:prstGeom>
          <a:ln w="25400">
            <a:solidFill>
              <a:srgbClr val="FF26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64" name="Shape 64"/>
          <p:cNvSpPr/>
          <p:nvPr/>
        </p:nvSpPr>
        <p:spPr>
          <a:xfrm>
            <a:off x="4432323" y="4381500"/>
            <a:ext cx="690864" cy="0"/>
          </a:xfrm>
          <a:prstGeom prst="line">
            <a:avLst/>
          </a:prstGeom>
          <a:ln w="25400">
            <a:solidFill>
              <a:srgbClr val="FF26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coupl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/>
          <p:nvPr>
            <p:ph type="sldNum" sz="quarter" idx="2"/>
          </p:nvPr>
        </p:nvSpPr>
        <p:spPr>
          <a:xfrm>
            <a:off x="7404099" y="6248400"/>
            <a:ext cx="203201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b="0" sz="1800">
                <a:uFillTx/>
              </a:defRPr>
            </a:pPr>
            <a:fld id="{86CB4B4D-7CA3-9044-876B-883B54F8677D}" type="slidenum">
              <a:rPr b="1" sz="1400">
                <a:uFill>
                  <a:solidFill/>
                </a:uFill>
              </a:rPr>
            </a:fld>
          </a:p>
        </p:txBody>
      </p:sp>
      <p:sp>
        <p:nvSpPr>
          <p:cNvPr id="68" name="Shape 68"/>
          <p:cNvSpPr/>
          <p:nvPr/>
        </p:nvSpPr>
        <p:spPr>
          <a:xfrm>
            <a:off x="3844597" y="3086100"/>
            <a:ext cx="1866316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       -4   +9</a:t>
            </a:r>
            <a:endParaRPr b="1" sz="2400">
              <a:uFill>
                <a:solidFill/>
              </a:uFill>
            </a:endParaRPr>
          </a:p>
          <a:p>
            <a:pPr lvl="0">
              <a:defRPr b="0" sz="1800">
                <a:uFillTx/>
              </a:defRPr>
            </a:pPr>
            <a:endParaRPr b="1" sz="2400">
              <a:uFill>
                <a:solidFill/>
              </a:uFill>
            </a:endParaRPr>
          </a:p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    G   B   G#</a:t>
            </a:r>
            <a:endParaRPr b="1" sz="2400">
              <a:uFill>
                <a:solidFill/>
              </a:uFill>
            </a:endParaRPr>
          </a:p>
          <a:p>
            <a:pPr lvl="0">
              <a:defRPr b="0" sz="1800">
                <a:uFillTx/>
              </a:defRPr>
            </a:pPr>
            <a:endParaRPr b="1" sz="2400">
              <a:uFill>
                <a:solidFill/>
              </a:uFill>
            </a:endParaRPr>
          </a:p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          +11</a:t>
            </a:r>
            <a:endParaRPr b="1" sz="2400">
              <a:uFill>
                <a:solidFill/>
              </a:uFill>
            </a:endParaRPr>
          </a:p>
          <a:p>
            <a:pPr lvl="0">
              <a:defRPr b="0" sz="1800">
                <a:uFillTx/>
              </a:defRPr>
            </a:pPr>
            <a:endParaRPr b="1" sz="2400">
              <a:uFill>
                <a:solidFill/>
              </a:uFill>
            </a:endParaRPr>
          </a:p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pcs 7    E    8</a:t>
            </a:r>
          </a:p>
        </p:txBody>
      </p:sp>
      <p:sp>
        <p:nvSpPr>
          <p:cNvPr id="69" name="Shape 69"/>
          <p:cNvSpPr/>
          <p:nvPr/>
        </p:nvSpPr>
        <p:spPr>
          <a:xfrm>
            <a:off x="4432323" y="3873476"/>
            <a:ext cx="279354" cy="1"/>
          </a:xfrm>
          <a:prstGeom prst="line">
            <a:avLst/>
          </a:prstGeom>
          <a:ln w="25400">
            <a:solidFill>
              <a:srgbClr val="FF26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70" name="Shape 70"/>
          <p:cNvSpPr/>
          <p:nvPr/>
        </p:nvSpPr>
        <p:spPr>
          <a:xfrm>
            <a:off x="4927623" y="3873476"/>
            <a:ext cx="279354" cy="1"/>
          </a:xfrm>
          <a:prstGeom prst="line">
            <a:avLst/>
          </a:prstGeom>
          <a:ln w="25400">
            <a:solidFill>
              <a:srgbClr val="FF26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71" name="Shape 71"/>
          <p:cNvSpPr/>
          <p:nvPr/>
        </p:nvSpPr>
        <p:spPr>
          <a:xfrm>
            <a:off x="4432323" y="4381500"/>
            <a:ext cx="690864" cy="0"/>
          </a:xfrm>
          <a:prstGeom prst="line">
            <a:avLst/>
          </a:prstGeom>
          <a:ln w="25400">
            <a:solidFill>
              <a:srgbClr val="FF26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72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950" y="146050"/>
            <a:ext cx="7429500" cy="2501900"/>
          </a:xfrm>
          <a:prstGeom prst="rect">
            <a:avLst/>
          </a:prstGeom>
          <a:ln w="12700">
            <a:round/>
          </a:ln>
        </p:spPr>
      </p:pic>
      <p:pic>
        <p:nvPicPr>
          <p:cNvPr id="73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0900" y="3067050"/>
            <a:ext cx="7442200" cy="1866900"/>
          </a:xfrm>
          <a:prstGeom prst="rect">
            <a:avLst/>
          </a:prstGeom>
          <a:ln w="12700">
            <a:round/>
          </a:ln>
        </p:spPr>
      </p:pic>
      <p:pic>
        <p:nvPicPr>
          <p:cNvPr id="74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8350" y="2486613"/>
            <a:ext cx="7607300" cy="2387601"/>
          </a:xfrm>
          <a:prstGeom prst="rect">
            <a:avLst/>
          </a:prstGeom>
          <a:ln w="12700">
            <a:round/>
          </a:ln>
        </p:spPr>
      </p:pic>
      <p:pic>
        <p:nvPicPr>
          <p:cNvPr id="75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3250" y="10113"/>
            <a:ext cx="7708900" cy="3238501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" grpId="1"/>
      <p:bldP build="whole" bldLvl="1" animBg="1" rev="0" advAuto="0" spid="75" grpId="3"/>
      <p:bldP build="whole" bldLvl="1" animBg="1" rev="0" advAuto="0" spid="74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askerville SemiBold"/>
        <a:ea typeface="Baskerville SemiBold"/>
        <a:cs typeface="Baskerville SemiBold"/>
      </a:majorFont>
      <a:minorFont>
        <a:latin typeface="Baskerville SemiBold"/>
        <a:ea typeface="Baskerville SemiBold"/>
        <a:cs typeface="Baskerville Semi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Baskerville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Baskerville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askerville SemiBold"/>
        <a:ea typeface="Baskerville SemiBold"/>
        <a:cs typeface="Baskerville SemiBold"/>
      </a:majorFont>
      <a:minorFont>
        <a:latin typeface="Baskerville SemiBold"/>
        <a:ea typeface="Baskerville SemiBold"/>
        <a:cs typeface="Baskerville Semi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Baskerville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Baskerville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